
<file path=[Content_Types].xml><?xml version="1.0" encoding="utf-8"?>
<Types xmlns="http://schemas.openxmlformats.org/package/2006/content-types">
  <Default Extension="emf" ContentType="image/x-emf"/>
  <Default Extension="gif" ContentType="image/gif"/>
  <Default Extension="mp4" ContentType="video/mp4"/>
  <Default Extension="png" ContentType="image/png"/>
  <Default Extension="rels" ContentType="application/vnd.openxmlformats-package.relationships+xml"/>
  <Default Extension="wma" ContentType="audio/x-ms-wma"/>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notesSlides/notesSlide2.xml" ContentType="application/vnd.openxmlformats-officedocument.presentationml.notesSlide+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notesSlides/notesSlide3.xml" ContentType="application/vnd.openxmlformats-officedocument.presentationml.notesSlide+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notesSlides/notesSlide4.xml" ContentType="application/vnd.openxmlformats-officedocument.presentationml.notesSlide+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notesSlides/notesSlide5.xml" ContentType="application/vnd.openxmlformats-officedocument.presentationml.notesSlide+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notesSlides/notesSlide6.xml" ContentType="application/vnd.openxmlformats-officedocument.presentationml.notesSlide+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4"/>
  </p:notesMasterIdLst>
  <p:sldIdLst>
    <p:sldId id="256" r:id="rId5"/>
    <p:sldId id="287" r:id="rId6"/>
    <p:sldId id="288" r:id="rId7"/>
    <p:sldId id="289" r:id="rId8"/>
    <p:sldId id="290" r:id="rId9"/>
    <p:sldId id="291" r:id="rId10"/>
    <p:sldId id="292" r:id="rId11"/>
    <p:sldId id="293" r:id="rId12"/>
    <p:sldId id="294" r:id="rId13"/>
    <p:sldId id="295" r:id="rId14"/>
    <p:sldId id="296" r:id="rId15"/>
    <p:sldId id="298" r:id="rId16"/>
    <p:sldId id="299" r:id="rId17"/>
    <p:sldId id="300" r:id="rId18"/>
    <p:sldId id="301" r:id="rId19"/>
    <p:sldId id="302" r:id="rId20"/>
    <p:sldId id="303" r:id="rId21"/>
    <p:sldId id="304" r:id="rId22"/>
    <p:sldId id="345" r:id="rId23"/>
    <p:sldId id="346" r:id="rId24"/>
    <p:sldId id="348" r:id="rId25"/>
    <p:sldId id="349" r:id="rId26"/>
    <p:sldId id="350" r:id="rId27"/>
    <p:sldId id="351" r:id="rId28"/>
    <p:sldId id="352" r:id="rId29"/>
    <p:sldId id="353" r:id="rId30"/>
    <p:sldId id="257" r:id="rId31"/>
    <p:sldId id="258" r:id="rId32"/>
    <p:sldId id="259" r:id="rId33"/>
    <p:sldId id="260" r:id="rId34"/>
    <p:sldId id="261" r:id="rId35"/>
    <p:sldId id="354" r:id="rId36"/>
    <p:sldId id="355" r:id="rId37"/>
    <p:sldId id="262" r:id="rId38"/>
    <p:sldId id="266" r:id="rId39"/>
    <p:sldId id="267" r:id="rId40"/>
    <p:sldId id="263" r:id="rId41"/>
    <p:sldId id="264" r:id="rId42"/>
    <p:sldId id="269" r:id="rId43"/>
    <p:sldId id="265" r:id="rId44"/>
    <p:sldId id="271" r:id="rId45"/>
    <p:sldId id="275" r:id="rId46"/>
    <p:sldId id="270" r:id="rId47"/>
    <p:sldId id="272" r:id="rId48"/>
    <p:sldId id="273" r:id="rId49"/>
    <p:sldId id="274" r:id="rId50"/>
    <p:sldId id="277" r:id="rId51"/>
    <p:sldId id="278" r:id="rId52"/>
    <p:sldId id="279" r:id="rId53"/>
    <p:sldId id="280" r:id="rId54"/>
    <p:sldId id="281" r:id="rId55"/>
    <p:sldId id="282" r:id="rId56"/>
    <p:sldId id="283" r:id="rId57"/>
    <p:sldId id="284" r:id="rId58"/>
    <p:sldId id="285" r:id="rId59"/>
    <p:sldId id="286" r:id="rId60"/>
    <p:sldId id="305" r:id="rId61"/>
    <p:sldId id="306" r:id="rId62"/>
    <p:sldId id="307" r:id="rId63"/>
    <p:sldId id="308" r:id="rId64"/>
    <p:sldId id="309" r:id="rId65"/>
    <p:sldId id="310" r:id="rId66"/>
    <p:sldId id="356"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57"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341" r:id="rId99"/>
    <p:sldId id="342" r:id="rId100"/>
    <p:sldId id="343" r:id="rId101"/>
    <p:sldId id="344" r:id="rId102"/>
    <p:sldId id="358"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8" autoAdjust="0"/>
    <p:restoredTop sz="92848" autoAdjust="0"/>
  </p:normalViewPr>
  <p:slideViewPr>
    <p:cSldViewPr snapToGrid="0">
      <p:cViewPr varScale="1">
        <p:scale>
          <a:sx n="76" d="100"/>
          <a:sy n="76" d="100"/>
        </p:scale>
        <p:origin x="37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 /><Relationship Id="rId21" Type="http://schemas.openxmlformats.org/officeDocument/2006/relationships/slide" Target="slides/slide17.xml" /><Relationship Id="rId42" Type="http://schemas.openxmlformats.org/officeDocument/2006/relationships/slide" Target="slides/slide38.xml" /><Relationship Id="rId47" Type="http://schemas.openxmlformats.org/officeDocument/2006/relationships/slide" Target="slides/slide43.xml" /><Relationship Id="rId63" Type="http://schemas.openxmlformats.org/officeDocument/2006/relationships/slide" Target="slides/slide59.xml" /><Relationship Id="rId68" Type="http://schemas.openxmlformats.org/officeDocument/2006/relationships/slide" Target="slides/slide64.xml" /><Relationship Id="rId84" Type="http://schemas.openxmlformats.org/officeDocument/2006/relationships/slide" Target="slides/slide80.xml" /><Relationship Id="rId89" Type="http://schemas.openxmlformats.org/officeDocument/2006/relationships/slide" Target="slides/slide85.xml" /><Relationship Id="rId2" Type="http://schemas.openxmlformats.org/officeDocument/2006/relationships/customXml" Target="../customXml/item2.xml" /><Relationship Id="rId16" Type="http://schemas.openxmlformats.org/officeDocument/2006/relationships/slide" Target="slides/slide12.xml" /><Relationship Id="rId29" Type="http://schemas.openxmlformats.org/officeDocument/2006/relationships/slide" Target="slides/slide25.xml" /><Relationship Id="rId107" Type="http://schemas.openxmlformats.org/officeDocument/2006/relationships/theme" Target="theme/theme1.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slide" Target="slides/slide28.xml" /><Relationship Id="rId37" Type="http://schemas.openxmlformats.org/officeDocument/2006/relationships/slide" Target="slides/slide33.xml" /><Relationship Id="rId40" Type="http://schemas.openxmlformats.org/officeDocument/2006/relationships/slide" Target="slides/slide36.xml" /><Relationship Id="rId45" Type="http://schemas.openxmlformats.org/officeDocument/2006/relationships/slide" Target="slides/slide41.xml" /><Relationship Id="rId53" Type="http://schemas.openxmlformats.org/officeDocument/2006/relationships/slide" Target="slides/slide49.xml" /><Relationship Id="rId58" Type="http://schemas.openxmlformats.org/officeDocument/2006/relationships/slide" Target="slides/slide54.xml" /><Relationship Id="rId66" Type="http://schemas.openxmlformats.org/officeDocument/2006/relationships/slide" Target="slides/slide62.xml" /><Relationship Id="rId74" Type="http://schemas.openxmlformats.org/officeDocument/2006/relationships/slide" Target="slides/slide70.xml" /><Relationship Id="rId79" Type="http://schemas.openxmlformats.org/officeDocument/2006/relationships/slide" Target="slides/slide75.xml" /><Relationship Id="rId87" Type="http://schemas.openxmlformats.org/officeDocument/2006/relationships/slide" Target="slides/slide83.xml" /><Relationship Id="rId102" Type="http://schemas.openxmlformats.org/officeDocument/2006/relationships/slide" Target="slides/slide98.xml" /><Relationship Id="rId5" Type="http://schemas.openxmlformats.org/officeDocument/2006/relationships/slide" Target="slides/slide1.xml" /><Relationship Id="rId61" Type="http://schemas.openxmlformats.org/officeDocument/2006/relationships/slide" Target="slides/slide57.xml" /><Relationship Id="rId82" Type="http://schemas.openxmlformats.org/officeDocument/2006/relationships/slide" Target="slides/slide78.xml" /><Relationship Id="rId90" Type="http://schemas.openxmlformats.org/officeDocument/2006/relationships/slide" Target="slides/slide86.xml" /><Relationship Id="rId95" Type="http://schemas.openxmlformats.org/officeDocument/2006/relationships/slide" Target="slides/slide91.xml" /><Relationship Id="rId19" Type="http://schemas.openxmlformats.org/officeDocument/2006/relationships/slide" Target="slides/slide1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35" Type="http://schemas.openxmlformats.org/officeDocument/2006/relationships/slide" Target="slides/slide31.xml" /><Relationship Id="rId43" Type="http://schemas.openxmlformats.org/officeDocument/2006/relationships/slide" Target="slides/slide39.xml" /><Relationship Id="rId48" Type="http://schemas.openxmlformats.org/officeDocument/2006/relationships/slide" Target="slides/slide44.xml" /><Relationship Id="rId56" Type="http://schemas.openxmlformats.org/officeDocument/2006/relationships/slide" Target="slides/slide52.xml" /><Relationship Id="rId64" Type="http://schemas.openxmlformats.org/officeDocument/2006/relationships/slide" Target="slides/slide60.xml" /><Relationship Id="rId69" Type="http://schemas.openxmlformats.org/officeDocument/2006/relationships/slide" Target="slides/slide65.xml" /><Relationship Id="rId77" Type="http://schemas.openxmlformats.org/officeDocument/2006/relationships/slide" Target="slides/slide73.xml" /><Relationship Id="rId100" Type="http://schemas.openxmlformats.org/officeDocument/2006/relationships/slide" Target="slides/slide96.xml" /><Relationship Id="rId105" Type="http://schemas.openxmlformats.org/officeDocument/2006/relationships/presProps" Target="presProps.xml" /><Relationship Id="rId8" Type="http://schemas.openxmlformats.org/officeDocument/2006/relationships/slide" Target="slides/slide4.xml" /><Relationship Id="rId51" Type="http://schemas.openxmlformats.org/officeDocument/2006/relationships/slide" Target="slides/slide47.xml" /><Relationship Id="rId72" Type="http://schemas.openxmlformats.org/officeDocument/2006/relationships/slide" Target="slides/slide68.xml" /><Relationship Id="rId80" Type="http://schemas.openxmlformats.org/officeDocument/2006/relationships/slide" Target="slides/slide76.xml" /><Relationship Id="rId85" Type="http://schemas.openxmlformats.org/officeDocument/2006/relationships/slide" Target="slides/slide81.xml" /><Relationship Id="rId93" Type="http://schemas.openxmlformats.org/officeDocument/2006/relationships/slide" Target="slides/slide89.xml" /><Relationship Id="rId98" Type="http://schemas.openxmlformats.org/officeDocument/2006/relationships/slide" Target="slides/slide94.xml" /><Relationship Id="rId3" Type="http://schemas.openxmlformats.org/officeDocument/2006/relationships/customXml" Target="../customXml/item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slide" Target="slides/slide29.xml" /><Relationship Id="rId38" Type="http://schemas.openxmlformats.org/officeDocument/2006/relationships/slide" Target="slides/slide34.xml" /><Relationship Id="rId46" Type="http://schemas.openxmlformats.org/officeDocument/2006/relationships/slide" Target="slides/slide42.xml" /><Relationship Id="rId59" Type="http://schemas.openxmlformats.org/officeDocument/2006/relationships/slide" Target="slides/slide55.xml" /><Relationship Id="rId67" Type="http://schemas.openxmlformats.org/officeDocument/2006/relationships/slide" Target="slides/slide63.xml" /><Relationship Id="rId103" Type="http://schemas.openxmlformats.org/officeDocument/2006/relationships/slide" Target="slides/slide99.xml" /><Relationship Id="rId108" Type="http://schemas.openxmlformats.org/officeDocument/2006/relationships/tableStyles" Target="tableStyles.xml" /><Relationship Id="rId20" Type="http://schemas.openxmlformats.org/officeDocument/2006/relationships/slide" Target="slides/slide16.xml" /><Relationship Id="rId41" Type="http://schemas.openxmlformats.org/officeDocument/2006/relationships/slide" Target="slides/slide37.xml" /><Relationship Id="rId54" Type="http://schemas.openxmlformats.org/officeDocument/2006/relationships/slide" Target="slides/slide50.xml" /><Relationship Id="rId62" Type="http://schemas.openxmlformats.org/officeDocument/2006/relationships/slide" Target="slides/slide58.xml" /><Relationship Id="rId70" Type="http://schemas.openxmlformats.org/officeDocument/2006/relationships/slide" Target="slides/slide66.xml" /><Relationship Id="rId75" Type="http://schemas.openxmlformats.org/officeDocument/2006/relationships/slide" Target="slides/slide71.xml" /><Relationship Id="rId83" Type="http://schemas.openxmlformats.org/officeDocument/2006/relationships/slide" Target="slides/slide79.xml" /><Relationship Id="rId88" Type="http://schemas.openxmlformats.org/officeDocument/2006/relationships/slide" Target="slides/slide84.xml" /><Relationship Id="rId91" Type="http://schemas.openxmlformats.org/officeDocument/2006/relationships/slide" Target="slides/slide87.xml" /><Relationship Id="rId96" Type="http://schemas.openxmlformats.org/officeDocument/2006/relationships/slide" Target="slides/slide92.xml" /><Relationship Id="rId1" Type="http://schemas.openxmlformats.org/officeDocument/2006/relationships/customXml" Target="../customXml/item1.xml" /><Relationship Id="rId6" Type="http://schemas.openxmlformats.org/officeDocument/2006/relationships/slide" Target="slides/slide2.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36" Type="http://schemas.openxmlformats.org/officeDocument/2006/relationships/slide" Target="slides/slide32.xml" /><Relationship Id="rId49" Type="http://schemas.openxmlformats.org/officeDocument/2006/relationships/slide" Target="slides/slide45.xml" /><Relationship Id="rId57" Type="http://schemas.openxmlformats.org/officeDocument/2006/relationships/slide" Target="slides/slide53.xml" /><Relationship Id="rId106" Type="http://schemas.openxmlformats.org/officeDocument/2006/relationships/viewProps" Target="viewProps.xml" /><Relationship Id="rId10" Type="http://schemas.openxmlformats.org/officeDocument/2006/relationships/slide" Target="slides/slide6.xml" /><Relationship Id="rId31" Type="http://schemas.openxmlformats.org/officeDocument/2006/relationships/slide" Target="slides/slide27.xml" /><Relationship Id="rId44" Type="http://schemas.openxmlformats.org/officeDocument/2006/relationships/slide" Target="slides/slide40.xml" /><Relationship Id="rId52" Type="http://schemas.openxmlformats.org/officeDocument/2006/relationships/slide" Target="slides/slide48.xml" /><Relationship Id="rId60" Type="http://schemas.openxmlformats.org/officeDocument/2006/relationships/slide" Target="slides/slide56.xml" /><Relationship Id="rId65" Type="http://schemas.openxmlformats.org/officeDocument/2006/relationships/slide" Target="slides/slide61.xml" /><Relationship Id="rId73" Type="http://schemas.openxmlformats.org/officeDocument/2006/relationships/slide" Target="slides/slide69.xml" /><Relationship Id="rId78" Type="http://schemas.openxmlformats.org/officeDocument/2006/relationships/slide" Target="slides/slide74.xml" /><Relationship Id="rId81" Type="http://schemas.openxmlformats.org/officeDocument/2006/relationships/slide" Target="slides/slide77.xml" /><Relationship Id="rId86" Type="http://schemas.openxmlformats.org/officeDocument/2006/relationships/slide" Target="slides/slide82.xml" /><Relationship Id="rId94" Type="http://schemas.openxmlformats.org/officeDocument/2006/relationships/slide" Target="slides/slide90.xml" /><Relationship Id="rId99" Type="http://schemas.openxmlformats.org/officeDocument/2006/relationships/slide" Target="slides/slide95.xml" /><Relationship Id="rId101" Type="http://schemas.openxmlformats.org/officeDocument/2006/relationships/slide" Target="slides/slide97.xml" /><Relationship Id="rId4" Type="http://schemas.openxmlformats.org/officeDocument/2006/relationships/slideMaster" Target="slideMasters/slideMaster1.xml" /><Relationship Id="rId9" Type="http://schemas.openxmlformats.org/officeDocument/2006/relationships/slide" Target="slides/slide5.xml" /><Relationship Id="rId13" Type="http://schemas.openxmlformats.org/officeDocument/2006/relationships/slide" Target="slides/slide9.xml" /><Relationship Id="rId18" Type="http://schemas.openxmlformats.org/officeDocument/2006/relationships/slide" Target="slides/slide14.xml" /><Relationship Id="rId39" Type="http://schemas.openxmlformats.org/officeDocument/2006/relationships/slide" Target="slides/slide35.xml" /><Relationship Id="rId109" Type="http://schemas.microsoft.com/office/2016/11/relationships/changesInfo" Target="changesInfos/changesInfo1.xml" /><Relationship Id="rId34" Type="http://schemas.openxmlformats.org/officeDocument/2006/relationships/slide" Target="slides/slide30.xml" /><Relationship Id="rId50" Type="http://schemas.openxmlformats.org/officeDocument/2006/relationships/slide" Target="slides/slide46.xml" /><Relationship Id="rId55" Type="http://schemas.openxmlformats.org/officeDocument/2006/relationships/slide" Target="slides/slide51.xml" /><Relationship Id="rId76" Type="http://schemas.openxmlformats.org/officeDocument/2006/relationships/slide" Target="slides/slide72.xml" /><Relationship Id="rId97" Type="http://schemas.openxmlformats.org/officeDocument/2006/relationships/slide" Target="slides/slide93.xml" /><Relationship Id="rId104" Type="http://schemas.openxmlformats.org/officeDocument/2006/relationships/notesMaster" Target="notesMasters/notesMaster1.xml" /><Relationship Id="rId7" Type="http://schemas.openxmlformats.org/officeDocument/2006/relationships/slide" Target="slides/slide3.xml" /><Relationship Id="rId71" Type="http://schemas.openxmlformats.org/officeDocument/2006/relationships/slide" Target="slides/slide67.xml" /><Relationship Id="rId92" Type="http://schemas.openxmlformats.org/officeDocument/2006/relationships/slide" Target="slides/slide88.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9U03045@iiitbhopal.ac.in" userId="15e0e5d2-1515-4c36-9d87-43cd26863b7e" providerId="ADAL" clId="{49581F94-B286-6649-9292-E4B643C8C648}"/>
    <pc:docChg chg="modSld">
      <pc:chgData name="19U03045@iiitbhopal.ac.in" userId="15e0e5d2-1515-4c36-9d87-43cd26863b7e" providerId="ADAL" clId="{49581F94-B286-6649-9292-E4B643C8C648}" dt="2021-02-28T08:29:43.497" v="6" actId="14100"/>
      <pc:docMkLst>
        <pc:docMk/>
      </pc:docMkLst>
      <pc:sldChg chg="modSp">
        <pc:chgData name="19U03045@iiitbhopal.ac.in" userId="15e0e5d2-1515-4c36-9d87-43cd26863b7e" providerId="ADAL" clId="{49581F94-B286-6649-9292-E4B643C8C648}" dt="2021-02-28T08:29:43.497" v="6" actId="14100"/>
        <pc:sldMkLst>
          <pc:docMk/>
          <pc:sldMk cId="525101043" sldId="338"/>
        </pc:sldMkLst>
        <pc:spChg chg="mod">
          <ac:chgData name="19U03045@iiitbhopal.ac.in" userId="15e0e5d2-1515-4c36-9d87-43cd26863b7e" providerId="ADAL" clId="{49581F94-B286-6649-9292-E4B643C8C648}" dt="2021-02-28T08:29:11.455" v="4" actId="1076"/>
          <ac:spMkLst>
            <pc:docMk/>
            <pc:sldMk cId="525101043" sldId="338"/>
            <ac:spMk id="5" creationId="{00000000-0000-0000-0000-000000000000}"/>
          </ac:spMkLst>
        </pc:spChg>
        <pc:spChg chg="mod">
          <ac:chgData name="19U03045@iiitbhopal.ac.in" userId="15e0e5d2-1515-4c36-9d87-43cd26863b7e" providerId="ADAL" clId="{49581F94-B286-6649-9292-E4B643C8C648}" dt="2021-02-28T08:29:43.497" v="6" actId="14100"/>
          <ac:spMkLst>
            <pc:docMk/>
            <pc:sldMk cId="525101043" sldId="338"/>
            <ac:spMk id="10" creationId="{00000000-0000-0000-0000-000000000000}"/>
          </ac:spMkLst>
        </pc:spChg>
      </pc:sldChg>
    </pc:docChg>
  </pc:docChgLst>
  <pc:docChgLst>
    <pc:chgData name="ADITYA YADAV" userId="S::19u01038@iiitbhopal.ac.in::68efa86a-6720-4592-a70e-a75a7fc31124" providerId="AD" clId="Web-{F525D541-9C66-4AE3-A27B-0F10F8677575}"/>
    <pc:docChg chg="modSld">
      <pc:chgData name="ADITYA YADAV" userId="S::19u01038@iiitbhopal.ac.in::68efa86a-6720-4592-a70e-a75a7fc31124" providerId="AD" clId="Web-{F525D541-9C66-4AE3-A27B-0F10F8677575}" dt="2021-02-26T17:06:25.319" v="1" actId="1076"/>
      <pc:docMkLst>
        <pc:docMk/>
      </pc:docMkLst>
      <pc:sldChg chg="modSp">
        <pc:chgData name="ADITYA YADAV" userId="S::19u01038@iiitbhopal.ac.in::68efa86a-6720-4592-a70e-a75a7fc31124" providerId="AD" clId="Web-{F525D541-9C66-4AE3-A27B-0F10F8677575}" dt="2021-02-26T17:06:25.319" v="1" actId="1076"/>
        <pc:sldMkLst>
          <pc:docMk/>
          <pc:sldMk cId="3619662721" sldId="270"/>
        </pc:sldMkLst>
        <pc:spChg chg="mod">
          <ac:chgData name="ADITYA YADAV" userId="S::19u01038@iiitbhopal.ac.in::68efa86a-6720-4592-a70e-a75a7fc31124" providerId="AD" clId="Web-{F525D541-9C66-4AE3-A27B-0F10F8677575}" dt="2021-02-26T17:06:25.319" v="1" actId="1076"/>
          <ac:spMkLst>
            <pc:docMk/>
            <pc:sldMk cId="3619662721" sldId="270"/>
            <ac:spMk id="3" creationId="{00000000-0000-0000-0000-000000000000}"/>
          </ac:spMkLst>
        </pc:spChg>
      </pc:sld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08T04:55:32.582"/>
    </inkml:context>
    <inkml:brush xml:id="br0">
      <inkml:brushProperty name="width" value="0.05292" units="cm"/>
      <inkml:brushProperty name="height" value="0.05292" units="cm"/>
      <inkml:brushProperty name="color" value="#FF0000"/>
    </inkml:brush>
  </inkml:definitions>
  <inkml:trace contextRef="#ctx0" brushRef="#br0">21616 1026 99,'13'-30'269,"-3"-2"-200,-10 0-32,0 7 0,0 14 2,0 11 22,0 0-34,0 0-20,0 0-7,0 0 0,0 0 0,0 25 0,0 15 5,0 13 6,-10 10-3,-17 6-2,-6 4-2,-2-1-3,1-8-1,7-10 0,12-11-2,9-15 1,6-6-2,0-10-2,2-2 2,15-4 0,10-6-2,4 0 3,7 0 1,5-14-4,-1-3-20,5-2-31,-3-3-63,-6-4-188</inkml:trace>
  <inkml:trace contextRef="#ctx0" brushRef="#br0" timeOffset="148.04">21922 1376 466,'0'-15'33,"-2"7"-29,-1 4-4,1 4-2,2 0-25,0 0-171</inkml:trace>
  <inkml:trace contextRef="#ctx0" brushRef="#br0" timeOffset="350.14">22129 1057 83,'0'-15'198,"31"-1"-184,18 4-12,11 0-2,9 2 4,3 4-4,-6 0-6,-8 2-27,-18-3-66</inkml:trace>
  <inkml:trace contextRef="#ctx0" brushRef="#br0" timeOffset="519.68">22418 1095 100,'0'12'115,"0"5"-26,-2 8-54,-14 7 6,-3 4-16,-4 6-8,-2 8-14,3 0-3,5-1-17,8-13-38,9-14-191</inkml:trace>
  <inkml:trace contextRef="#ctx0" brushRef="#br0" timeOffset="649.18">22715 1275 49,'0'0'238,"-10"0"-238,-11 2-25,-4 15-9,-2 0-157</inkml:trace>
  <inkml:trace contextRef="#ctx0" brushRef="#br0" timeOffset="957.09">21041 1911 297,'-31'0'203,"31"0"-185,2 0-18,56 0-3,38-4 3,45-9 20,35-4-16,22-3-2,11-4-2,3 4 1,-12-1 2,-15 3-2,-25 1-1,-37-2 0,-40 5 0,-36 6 0,-30 5 0,-15 0 2,-2 3-2,0 0-2,0 0-45,-19 0-119</inkml:trace>
  <inkml:trace contextRef="#ctx0" brushRef="#br0" timeOffset="2438.84">24818 1333 11,'21'-1'9,"-2"-4"-3,-1-3 128,-7 2-54,-7-5-21,-2 0 19,-2 2-5,0-4-10,0 5-8,-4 2-11,-18 3-44,-6 3-3,-13 0 0,1 23-1,2 1 2,11 4-4,16 4-10,11 0-1,0 0 0,24 3-1,8-7 8,-1-2 7,-2-5 3,-9-2 0,-7-9 0,-9-3 1,-4-6 1,0-1 5,0 1 7,-6 2-12,-23-1 1,-7 4-3,-6 0-3,2 0-7,6 2-32,3 0-37,10-4-114</inkml:trace>
  <inkml:trace contextRef="#ctx0" brushRef="#br0" timeOffset="2748.19">24359 1820 378,'-6'0'54,"3"0"-29,3 0 15,0 0-15,11 0-12,36 0-6,22 0-3,18 0 0,3 0-2,-9-4-2,-14 1 0,-9-2 0,-13 4 0,-11-1 0,-17-1-2,-5 3-7,-12 0-9,0 0-14,-10 0-23,-30 5-76</inkml:trace>
  <inkml:trace contextRef="#ctx0" brushRef="#br0" timeOffset="2983.57">24247 1996 209,'-11'3'246,"7"-3"-218,4 0-13,0 0 8,11 0-5,36 0-9,26 0-2,21 0-4,8-5-3,-1-6 0,-14 5-1,-18 4-2,-23-2-5,-19 0 0,-15 2-17,-12 2-2,-8 0 6,-25 0-64,-11 0-143</inkml:trace>
  <inkml:trace contextRef="#ctx0" brushRef="#br0" timeOffset="4549.39">24189 2873 165,'12'-28'177,"-10"0"-107,-2 2-30,0 14 37,-6 4-31,-21 8-38,-18 0-8,-18 18-4,-8 18-3,3 4-3,14 4-28,25-1-10,24-1-5,5-3 18,36-1 24,18-3 9,8-5 2,-2-6 2,-9-7 2,-15-2 11,-18-9 2,-12-4 5,-6 2 12,-4-1 40,-40 6-40,-31 5-17,-22 4-17,-3 3-6,6-2 2,21 2-8,19-2-12,17-5-72,12-5-78</inkml:trace>
  <inkml:trace contextRef="#ctx0" brushRef="#br0" timeOffset="4750.89">24646 3052 50,'0'-13'329,"0"3"-291,0 4-32,0 3 3,10-1-2,16 2-7,14 2-9,13 0-4,-3 0-17,-15 0-85</inkml:trace>
  <inkml:trace contextRef="#ctx0" brushRef="#br0" timeOffset="4900.07">24513 3204 331,'0'0'62,"4"0"-53,29 0 10,21 0-11,11-8-8,-1-2-10,1-5-87</inkml:trace>
  <inkml:trace contextRef="#ctx0" brushRef="#br0" timeOffset="5401.99">25716 2813 272,'4'-18'197,"-4"8"-110,0 8-29,0 2-19,0 11-29,-2 28-8,-13 22 2,-8 11 1,3 6-5,3-6-1,-2-8 0,4-12-2,-5-14-1,-3-14-1,-10-11-6,-5-11 9,-5-2 2,-1 0 0,9-17-2,8-5-9,9-2-25,11-3-38,7-4-81,0 6-151</inkml:trace>
  <inkml:trace contextRef="#ctx0" brushRef="#br0" timeOffset="5816.21">25765 2791 304,'0'-2'143,"0"2"-83,0 16-50,-9 28-5,-15 23 41,-5 11-22,-4-1-18,4 0-4,0-12-2,2-14 0,0-13-1,0-16 1,0-9-1,-2-13 1,2 0 8,6-28-2,5-22 4,16-19-7,0-17 8,35-6-9,25-3-2,17 13 0,10 20 0,6 18 1,3 14-1,-5 10-1,-5 5 1,-3 9-2,-5 6-1,-9 0-1,-11 0-4,-16 13-7,-17 5-29,-21 1-73,-4 0-50</inkml:trace>
  <inkml:trace contextRef="#ctx0" brushRef="#br0" timeOffset="6102.14">26449 3110 244,'0'0'310,"0"0"-285,0 0-3,0-2 6,17-4-19,22-2-9,21 0-6,13-2 1,8 4-7,-6 2-4,-12-2-22,-21-4-59,-18-2-63</inkml:trace>
  <inkml:trace contextRef="#ctx0" brushRef="#br0" timeOffset="6296.16">26672 2889 1,'-2'-6'496,"2"5"-450,0 1-15,0 0 10,0 0-23,-9 25-18,-5 20-1,-13 19 1,-6 6 0,2-2-5,4-6-12,14-12-29,13-18-52,0-11-92</inkml:trace>
  <inkml:trace contextRef="#ctx0" brushRef="#br0" timeOffset="6500.12">27278 2966 48,'0'-9'516,"0"8"-460,0 1-26,0 0-18,0 26-8,-2 25-3,-16 18 2,-7 6-3,3-1-3,2-15-6,0-15-17,4-16-5,-4-15-9,-5-13-14,-2-10-26,-4-30-114</inkml:trace>
  <inkml:trace contextRef="#ctx0" brushRef="#br0" timeOffset="6649.42">27255 2498 75,'13'0'350,"-1"0"-346,3 0-4,6 9 0,-1 12-20,-5 5-22,1 2-273</inkml:trace>
  <inkml:trace contextRef="#ctx0" brushRef="#br0" timeOffset="7165.32">27636 2885 294,'0'3'242,"0"-2"-222,0 1-12,0 1 22,0 6-6,0 11-24,-21 14-2,-16 12-2,-7 5-8,13-7-16,18-12-91,13-16 10,13-14 56,24-2 53,6-2 7,-3-18 10,-7 2 32,-8 0 19,-10 5 5,-3 6-13,-8 3-19,-1 4-8,-3 0-25,0 0-8,0 5-13,0 18 0,0 4 12,0 0-7,4-5-9,12-10 2,8-6 10,14-6 4,13 0 1,13-19 4,8-14 4,2-3 0,-1-7 2,-4 0-1,-10 0-5,-17 5 1,-20 6 3,-15 8 5,-7 4-1,-3 7 19,-23 7-17,-12 6-14,-3 0-2,1 7 0,9 17 2,16 5-2,13 5-6,2 0 1,13 2 1,31-5-13,18-2-38,17-12-66,8-4-123</inkml:trace>
  <inkml:trace contextRef="#ctx0" brushRef="#br0" timeOffset="7916.18">25271 3635 159,'-19'-18'250,"9"2"-210,8 6-20,2 8 1,19-2-7,39-4-7,27 2-3,19 2-2,8-2-1,-6 2-1,-14-1-3,-28 2-8,-27 3-31,-35 0-41,-20 0-75,-58 2-13</inkml:trace>
  <inkml:trace contextRef="#ctx0" brushRef="#br0" timeOffset="8065.73">25259 3691 10,'0'7'200,"0"-7"-187,0 1 8,22-1 45,18 0-13,12 0-37,2 0-11,-4 0-5,0 0 0,-4 0-14,-10-4-38,-2 2-146</inkml:trace>
  <inkml:trace contextRef="#ctx0" brushRef="#br0" timeOffset="8739.82">25569 3663 3,'0'0'6,"0"0"-6,0-4 121,0 2-80,16-2-10,5 2 2,8 2-4,8 0-12,5 0-8,-2 0 2,-3 0-7,-6 0-4,-8 0 0,-7 0-3,-7 2-16,-9-2-4,0 0-22,0 0-23</inkml:trace>
  <inkml:trace contextRef="#ctx0" brushRef="#br0" timeOffset="9323.79">25734 3773 137,'-5'-7'216,"0"-2"-133,5 5-40,0 4-17,0 0-19,0 9-7,3 15 0,19 7 1,5 6 2,9-1-2,7 0 3,-2-2 1,1-4-2,1-6-1,-7-8 4,-7-5 0,-8-4 0,-4-1-2,-9-3 1,-6-1 1,-2-1 1,0 2 7,0-3-5,0 1-6,0 1-2,0 0-1,0-2-4,0 2 2,0-2-5,0 3-11,0-2-14,0 3-48,0-4-21,-2 0-146</inkml:trace>
  <inkml:trace contextRef="#ctx0" brushRef="#br0" timeOffset="9713.75">26271 4078 262,'-3'0'101,"3"0"-70,0 0-8,0 0-5,7 0-8,20 0-5,13 0 0,11-1-4,-1 1-1,-11 0-9,-7 0-19,-19 0-122</inkml:trace>
  <inkml:trace contextRef="#ctx0" brushRef="#br0" timeOffset="9901.29">26059 4285 241,'0'1'178,"0"2"-154,4-3-19,27 0 21,17 0-4,5 0-16,0 0-6,-6 0-2,-11 0-8,-14 0-18,-13 0-42,-9 0-156</inkml:trace>
  <inkml:trace contextRef="#ctx0" brushRef="#br0" timeOffset="10720.66">26779 4151 386,'0'0'59,"0"-3"-34,0 3 20,0 0-20,0-2-17,0 2-8,0 0-4,0 0 2,0 0 2,0 0 0,0 0 2,0 0 2,0 0 4,0 0 2,0 0-4,-7 13-6,-15 14 0,-5 8 2,-4 3 1,11-2-3,7-6 0,7-6 0,6-2 0,0-4-1,12-6-1,15-2 1,13-8 1,7-2 0,4 0 2,-2-6-1,0-16 1,-6-4 3,-6-8-5,-8-2 3,-12 0-1,-11 0 5,-6 1 4,-10 6 3,-25 3 5,-7 6-16,-8 11-2,0 9-1,-2 0-5,5 11-6,7 12-3,11 6-35,12-5-81,11 0-208</inkml:trace>
  <inkml:trace contextRef="#ctx0" brushRef="#br0" timeOffset="10908.12">27427 4341 431,'0'0'143,"0"0"-117,0 0-24,0 0 3,0 0-5,0 0-31,-7 0-88,-12 0-178</inkml:trace>
  <inkml:trace contextRef="#ctx0" brushRef="#br0" timeOffset="13430.09">28060 1921 133,'-114'-26'22,"-20"14"-7,-15 12 13,-7 8-1,-4 33 6,6 23 4,11 25 6,8 25-8,8 31-11,6 30 0,16 21-13,21 12-5,26-1-3,33-5-1,25-17-2,23-25-3,41-25-2,32-33 2,29-28-3,31-24 1,20-24 2,18-17-8,7-9 0,-8-14 0,-8-27 11,-18-11 0,-11-16 11,-9-16 4,-2-23 3,-9-23 5,-14-10 4,-19-13 3,-27-1-5,-34 1-4,-31 1-4,-13 2 0,-58 5 0,-40 17-1,-34 15-4,-33 22-12,-18 23-4,-2 23 3,4 27-4,18 18-2,21 18-16,23 32-23,32 9-56,29 7-41</inkml:trace>
  <inkml:trace contextRef="#ctx0" brushRef="#br0" timeOffset="13930.15">28280 2805 285,'0'-26'171,"23"-7"-139,26 0-30,22-7 6,23-6 10,17 0 1,14 2-11,8-1-7,-6 5 0,-13 8 2,-22 10-1,-26 8-1,-24 6-1,-19 2 0,-15 2 0,-5-2 1,-3 2 0,0 0-1,0-2-14,-7 2-13,-18 0-21,-6 2 27,-4-1 21,4 2 2,6-4 5,12 4 1,9-1 2,4 2-2,0 0-5,0 0-3,0 0-3,15 0 0,18 12 3,12 8 4,1 1-3,-3 2-1,-11-2 3,-15 0-1,-15-3-1,-2 0 0,-4 0 5,-30 5 4,-5 0 3,-11 1-13,4 2-6,8-5-19,13-11-106</inkml:trace>
  <inkml:trace contextRef="#ctx0" brushRef="#br0" timeOffset="14282.48">30299 1988 511,'-31'0'7,"13"23"-3,-2 17-4,2 12 11,2 8-8,3 4-2,0 3-1,1-5-3,-3-4-8,-5-8-5,-5-18-60,-2-14-286</inkml:trace>
  <inkml:trace contextRef="#ctx0" brushRef="#br0" timeOffset="14478.99">30291 1955 378,'0'-36'30,"-4"13"14,4 12-7,0-1-18,21 6-14,24 2-5,15 4-6,5 0-1,-5 0-10,-16 11-13,-19 6-104</inkml:trace>
  <inkml:trace contextRef="#ctx0" brushRef="#br0" timeOffset="14613.25">30210 2220 30,'0'0'345,"0"0"-307,0-8-31,13-5 2,20 5-9,8 6-7,5 1-83</inkml:trace>
  <inkml:trace contextRef="#ctx0" brushRef="#br0" timeOffset="14810.6">30557 2312 22,'-2'0'478,"2"0"-460,0 0-6,0 0 32,0 0-12,0 0-32,0 0-23,0 0-46,0 0-69,0 0-214</inkml:trace>
  <inkml:trace contextRef="#ctx0" brushRef="#br0" timeOffset="15131.08">30887 2051 488,'0'-6'46,"0"6"-34,0 0 3,0 0-2,0 1-10,-2 12-3,0 1 1,2-5 0,-2-2 3,2-1-3,0 2-1,-2 0-1,0 4-2,-8 4 1,-1 7 2,0 4 0,-3 4 0,6-3 0,-1-2 0,4-2 0,5-3-1,0-4-1,0-3-9,0-1-11,0-10-86,0-3-188</inkml:trace>
  <inkml:trace contextRef="#ctx0" brushRef="#br0" timeOffset="15492.37">30617 2049 215,'-4'-11'142,"4"2"-98,0-3-29,13-3 9,32 2-9,20 1-11,15 4 0,2 2-2,1 1 3,-10 2 1,-17-1-2,-18 4-3,-16 0-1,-13 0 0,-4 0-8,-5 0-17,0 12-5,-23 6-192</inkml:trace>
  <inkml:trace contextRef="#ctx0" brushRef="#br0" timeOffset="15662.97">31010 2400 224,'2'-16'245,"0"1"-221,0 2-2,0 3-9,1 6-13,-1 4-4,2 0-51,-4 0-98</inkml:trace>
  <inkml:trace contextRef="#ctx0" brushRef="#br0" timeOffset="16113.21">29952 2794 11,'-3'0'352,"3"0"-280,20 0-54,36-6-4,31-9 4,26 1-4,19 1-8,15 0-3,4-1-1,1 2 1,-7 0-2,-10 4-1,-16 2-2,-26 0 2,-35 2 1,-31 0-1,-16 4 0,-11-3 4,0 3-4,-2 0-18,-25 0-55,-13 0-142</inkml:trace>
  <inkml:trace contextRef="#ctx0" brushRef="#br0" timeOffset="16277.35">31371 2819 188,'7'-10'281,"-3"-3"-253,0 6 3,0 1-1,-4 2-9,0 4-21,0 0-20,-6-2-99</inkml:trace>
  <inkml:trace contextRef="#ctx0" brushRef="#br0" timeOffset="34406.08">24744 5842 3,'-13'0'63,"2"0"-50,4 0-13,0 0-2,1-6-14</inkml:trace>
  <inkml:trace contextRef="#ctx0" brushRef="#br0" timeOffset="34726.32">24540 5520 418,'-29'-10'68,"18"6"-49,11 2 4,13-2-9,49-4 1,40-2-3,39-5-7,21-2-3,6 1-2,-10-2 1,-22 2-1,-16 2 0,-28 0-1,-19 6-3,-26 0-7,-22 4-14,-23 2-36,-7 2 2,-44 0-76,-22 0-86</inkml:trace>
  <inkml:trace contextRef="#ctx0" brushRef="#br0" timeOffset="34898.08">25290 5417 54,'-11'9'151,"5"-5"12,4 6-130,-6 4-13,0 10 27,-3 14 19,-7 12-24,-5 19-18,-4 17-8,-6 14-8,-3 7-5,-1-3-3,6-13-5,8-18-2,14-16-6,9-19-15,5-19-73,30-19-103</inkml:trace>
  <inkml:trace contextRef="#ctx0" brushRef="#br0" timeOffset="35843.92">25849 5865 128,'6'-16'217,"-6"6"-136,0 2-30,0 2 7,0 2-9,0 0-15,0 2-15,0 2-13,0 0-6,0 0 0,0-2 0,0 2-7,-4 0-7,0 0-6,-2 0-5,-5 0-8,1 2-1,4 6-6,-1-6 13,3-2 14,2 0 13,-3 0 2,3 0 4,-1 0 5,3 0 7,0 0 7,0 0-6,0 14-19,-11 19 2,3 17 0,-4 12 4,-3 4-6,2-2-1,-3-8-2,-5-12 0,6-16-1,1-11 4,4-16 0,-1-1 6,1-6 1,8-31-2,2-13-3,18-11-1,34-7-1,21 3 0,18 9 0,9 14-3,6 14-2,0 15-1,-6 8 1,-15 5 2,-18 0 1,-22 18-3,-26 4 3,-19 0-6,0 0 8,-35 1 0,-11-4 1,-4-11 4,8-8 0,4 0 16,14-11 3,8-10-5,9-3-11,7 2-7,0 2-1,9 4-3,18 8-9,6 6-25,0 2-56,3 0-159</inkml:trace>
  <inkml:trace contextRef="#ctx0" brushRef="#br0" timeOffset="37208.44">26896 5899 488,'-2'-8'68,"-17"3"-28,-8 5-2,-9 0-25,-4 3-13,-4 19-1,6 3-1,5 6-1,4-1-4,8 2-2,10-1-8,9-5-15,2-10-16,5-9 9,18-7 26,8-3 13,1-15 10,-3-6 7,0 2 1,-2 2 6,-5 1-1,-9 8-3,-3 7-4,-8 1-2,-2 3-5,0 0-9,0 0-7,0 18-8,0 13 10,0 4-6,0-2-20,0-3-50,0-12 6,21-8 0,14-10 45,2 0 30,3-6 0,0-16 18,-4-4 14,-8-1 20,-3 5 12,-9 7-9,-5 2-4,-4 6-14,-5 2-18,1 5-10,-3 0-9,0 0-4,0 0-10,0 8 3,0 10 8,0 3-2,-5-1 2,-8 0-2,2-7 1,3-4-1,6-7 5,2-2 6,0 0 4,0 0 2,0 0-3,0 0-2,2 0-2,10 0-5,-1-2 0,0-1-2,-8 3-3,1 0 0,-4 0-1,0 0 2,2 0-2,-2 0 4,0 0 0,0 7-1,-2-3 1,-10 0 4,6-2-1,-1-2 6,5 0-2,0 0 0,0 0-3,2 0-1,0 0-1,0 0 1,0 0 0,0 0 0,2-8 1,13-8-1,3-3-1,2 0 2,0-2-1,1 3 0,-2 2 3,1 4-3,-1 4 3,-4 4-4,1 2 3,-5 2-3,-3 0 0,2 5-1,-6 10 1,-2 7 0,-2 6-3,0 5 0,-8-1 0,-13 2-6,3-6-7,12-8-31,6-12-55,14-8-10,34 0-41,19-22 9,7-11 143,-1-2 1,-13-4 98,-18 6 5,-15 2 7,-13 12-25,-8 2 0,-6 8-17,0 0-33,0 7-15,0 1-11,0 1-9,0 0-7,0 0-5,0 0-2,0 0 0,0 0 13,0 1-13,0 1-3,0 1 6,0-3 6,0 0 3,0 0 1,0 0 2,11 0-1,1 0 3,-8-6 1,-4 4 1,0-2 4,0-1-5,0 1-1,0 0 4,0 3-5,0 1 1,-4 0-2,-12 0-1,-5 0 0,2 18 8,-1 7-8,9 5-2,4 6 0,4 3-1,3 1-2,0-2 1,0-5-1,3-2-4,2-12 6,-5-6 2,0-7-1,-2-4 1,-23-2 1,-9 0-1,1-2-4,4-17-34,13-4-24,16-11-39,0-4-159</inkml:trace>
  <inkml:trace contextRef="#ctx0" brushRef="#br0" timeOffset="37558.51">28029 5953 39,'49'-24'219,"-11"-2"-128,-3 1-30,1-2-2,1-5-6,6-2-21,3-10-21,15-8-9,-1-1-2,-6 1 1,-15 10 1,-16 11 4,-19 6 17,-4 6 16,0 11-16,-19 8-6,-12 1-6,-12 45-9,-11 34-2,-11 31 0,-6 23 0,-4 32-1,-5 25-5,-1 24-3,6 11 6,10-15-3,9-37-22,7-44-30,0-49 4,-2-37-28,-1-36-65,12-8 81,9-44 66,18-25 2,11-21-2,2-23-82,0-20-59</inkml:trace>
  <inkml:trace contextRef="#ctx0" brushRef="#br0" timeOffset="37867.36">27828 6248 0,'89'-52'14,"7"6"-5,2 6 80,4 2-36,12 0-23,-1 1 0,-3 3 9,-17 5 12,-26 6-5,-26 7-5,-19 10-2,-16 3-3,-6 3-10,0 0-25,-6 19 10,-24 15-14,-7 6 3,-3 3-2,9-4-8,10-7-35,17-6 0,4-11-13,18-11 16,20-4 42,8-10 6,2-25 22,-4-4 12,-7-9 8,-8-3 18,-13 5-3,-11 6-27,-5 10-6,0 12-30,-17 14 0,-18 4-23,-5 24-8,-4 19-55,3 1-79</inkml:trace>
  <inkml:trace contextRef="#ctx0" brushRef="#br0" timeOffset="38146.91">29076 6050 199,'37'-44'206,"4"-5"-149,-1-3-19,0 0-4,-5 4-9,-10 10-19,-9 12-6,-9 10-1,-7 9-11,0 7-7,-3 0-41,-17 24-10,1 15 30,0 5-13,6 3 7,2-8-9,4-1 55,1-3 2,-1-8 10,2 0 2,3-4-1,2-2-13,0-6-1,12-2-15,21-7-29</inkml:trace>
  <inkml:trace contextRef="#ctx0" brushRef="#br0" timeOffset="38642.34">29668 5985 6,'31'-44'286,"-12"4"-173,-13 6-7,-4 8-12,-2 8-30,0 8-16,0 8-27,0 2-13,0 0-8,0 14-13,0 18 0,0 12 12,0 4-8,0-5-11,0-7-17,0-12-11,2-12 16,12-9 14,4-3 14,6 0 4,7-24 5,3-8 7,-3-4 7,-2 2 4,-11 6 9,-3 6-12,-3 6-4,-8 8 0,-1 8-13,-3 0-3,0 0-11,0 12-8,0 18 2,0 6 16,0 3-1,0-7-14,0-13-1,0-8 9,0-11 8,0 0 1,12-4 11,22-22 8,11-9-5,5-5 4,0 0 2,1-2-5,-2 8-4,-6 7-3,-10 13-4,-11 11-4,-6 3-1,-5 16-9,-6 29 0,-5 22 1,-3 19 8,-33 21-4,-8 17-8,-3 14-28,11 7-53,16-9-311</inkml:trace>
  <inkml:trace contextRef="#ctx0" brushRef="#br0" timeOffset="40440.46">24698 6752 369,'-50'0'155,"15"-21"-118,22 15-9,13 6 19,69 0-29,66-2-11,87-2 0,92 4-1,84 0-2,70 0-3,54 15-1,41 14 0,29 10 1,6 5-1,-28-2-2,-59-7 2,-86-5-1,-93-17-2,-89-9 3,-80-4-3,-63-10 3,-46-22 0,-27-10 2,-15-4 1,-7-1 0,-5 3 1,0 6-4,0 6 0,0 10-1,0 10 1,0 3 0,0 8-1,0 0-2,0-2-1,0-6 0,0-6-1,16-7-8,-3-6 3,5-10 2,-3-13 4,1-10 4,-1-14 1,8-15 2,8-14 0,9-12-2,7-13 2,-3-1 1,-4 8 1,-11 15 1,-9 26 8,-9 22 12,-9 21 4,2 14-8,-2 12-11,-2 8-5,0 2-1,0 2-5,0 0-1,2 0-4,-2 0 0,0 0 3,0 0-2,0 0 4,0 0 3,0 0 0,0 0-2,0 0 3,0-4-2,0-4-2,0 2 0,0-5 0,0 2-1,0-1 1,-2-3 0,-6 2 0,-3-3 0,-11-5-4,-18-1-2,-29 0-2,-42 0 3,-50 2-1,-53-4 0,-49-3-6,-41-11-7,-42-1 4,-29-3 9,-21-4 5,-23-2-2,-2-1 1,11 1 2,29 11 0,38 10 2,56 8-1,46 10 0,56 7 1,51 0-1,47 0-1,36 0 1,22 0-1,16 3-2,4 4 0,-3 5 0,2-2 2,-2 2-1,3-1 0,1-6-1,3-1 2,3-2 0,-7-2 1,-2 0 2,-7 0 0,-6-2 0,-1-7-2,-2 1 4,0-1-4,1 1 1,-6 4-2,-5 4-3,-11 0-3,-2 0 2,-6 6 2,0 9-2,2-5 0,4 3 0,-4 1-1,-2-1 3,-6-3 1,-9 2-1,-10-4 2,-8-3-1,-2 1 1,-1-1 0,8-1 3,10-2-3,10-2 1,17 1 0,14-1 0,13 5 0,9-4-1,3-1 0,4 0 0,-2 3 0,3-3 2,1 1 0,2-1-2,0 0 1,0 3 0,0-2-1,0 5 0,0 9 1,0 9 2,-2 14-1,-10 24 3,-7 26 0,-10 27 1,-7 30 3,-4 28-1,6 15 0,13 3-3,15-14-3,6-29-1,10-26 0,12-28-1,0-23 2,-4-23-1,0-20 0,-4-10 1,-4-9 0,2-9-1,3 0 2,12-11 1,15-20 1,10-2-2,8-1-1,2 1-2,1 12-1,1 3 0,-6 7 1,-2 6-2,-10 5-2,-10 0 0,-9 0 0,-11 10-5,-12 6-11,-4 8-35,-4-2-38,-34-6-172</inkml:trace>
  <inkml:trace contextRef="#ctx0" brushRef="#br0" timeOffset="41557.18">26322 7185 388,'-91'0'129,"50"0"-96,22-3-3,19 2 23,15-2-39,47 2-11,39-5-2,30-6 3,11 0-2,-3-3-1,-21 3 1,-26 1-2,-28 1 0,-22 2-3,-19 1 0,-17 1-5,-6 2-9,-9 0-24,-28 2-27,-13 2 4,-6 0 30,4 0 22,11 0 12,14 2 9,10 6 15,3 6 7,5 11-9,-2 8 7,-2 14 3,2 7-3,-3 4-20,1 11-4,-8 8-5,2 3 0,-6 4-4,5-9-12,7-19-29,11-26-123</inkml:trace>
  <inkml:trace contextRef="#ctx0" brushRef="#br0" timeOffset="41738.49">27168 7401 445,'0'-8'101,"0"8"-45,0 0 0,0 0-33,-6 16-13,-7 16-8,-3 8-2,5 3-6,7-10-5,4-8-3,0-10-14,2-12-45,15-3-76,6-18-263</inkml:trace>
  <inkml:trace contextRef="#ctx0" brushRef="#br0" timeOffset="42572.01">27365 7409 33,'0'15'247,"0"-8"-188,0 3-25,0 2-8,7-2-12,1 1-4,-4-2-6,-1 1-1,-1-4-3,-2 1 4,0-3 0,0-3 5,0-1 1,0 0 1,0 0 12,2 0 30,3 0-3,-3 0-11,5 0-20,6-8-10,9 0-5,1 1-1,4 0 1,-8 5-4,2 2 1,-4 0-1,-3 0-3,-3 20-1,-11 16 1,0 8-4,-7 1 6,-6-12-5,6-14 0,7-11 2,0-8 4,11 0 0,21-10 5,10-18 4,5-7-1,1 6 1,-5 3 0,-12 8-2,-7 9 0,-8 8-3,-3 1-4,1 0-3,-5 10-1,2 13-5,-4 8 4,-3 1-1,1 4-1,3-2-14,15-8-36,10-14-37,14-12 52,8 0 40,3-14 2,0-5 9,-4-8 13,-2 1 13,-6 2 5,-1-1-8,-5 3-5,-5 0-9,-6 1-6,-4 2-7,-8 1-4,-3 6-1,-5 3 1,-7 1-1,-2 1 0,0 3 6,0 2 7,-11 2 6,-22 0 8,-16 21-20,-9 8 4,2 7-4,16 3-1,15-1-6,21-2-1,4-2-2,35-9-5,30-6 4,20-11 2,15-8-4,7 0-4,-7-12-17,-17-14-30,-25-4-58,-34-8-311</inkml:trace>
  <inkml:trace contextRef="#ctx0" brushRef="#br0" timeOffset="42789.18">27044 7242 49,'14'-11'335,"-4"7"-335,3 4-11,-1 0-8,-12 0-58</inkml:trace>
  <inkml:trace contextRef="#ctx0" brushRef="#br0" timeOffset="43532.54">29575 7566 470,'0'-33'176,"-11"13"-156,-14 9 25,-10 6-13,-17 5-16,-21 13-15,-6 30-1,8 11-1,18 7-3,31-7-7,22-10-7,7-10-8,39-14 15,18-18 6,13-2 5,3-22 1,-2-24 1,-7-18 5,-7-16 2,0-13 0,-12-9 2,-11 11-3,-19 11 7,-18 24 4,-4 25 3,0 12-5,0 16-7,-4 3-10,-3 0-2,-13 40-11,-6 27 10,-8 27 2,2 9-9,17-7-10,15-21-27,0-24 9,19-20 29,6-13 8,7-12 1,4-6 0,-8 0 5,1 0 7,-4-5 3,-5-3 0,1-1-3,-4 1-6,1 2-4,-3 4-2,4 2-3,-4 0-4,5 6-2,-3 13 2,2-2 0,-1-3 4,-5-5 3,1-9 0,3 0 6,10-17 2,4-13 0,0-5 0,-8-2 3,-15-1 2,-8 4-4,0 6-1,0 6 0,-10 5-8,-4 11-5,-2 6-7,0 0-7,-3 23-22,-1 13-9,9 5-46,11-2-32,4-8-118</inkml:trace>
  <inkml:trace contextRef="#ctx0" brushRef="#br0" timeOffset="44208.11">30316 7672 89,'43'-9'138,"-5"-8"-2,-2-5-35,-7 2-3,-5 2-22,-6 4-36,-5 3-9,-8 7-11,-3 3-8,-2 1-12,0 0-3,0 0-5,0 11-14,-2 19-5,-19 9 21,2 1 4,-4-6-11,10-12 11,6-10 2,5-7 5,2-5 1,0 0 1,0 0 1,18-5 2,13-11 3,9-5-8,5 4-5,-9 1 2,-9 5-1,-12 5-1,-7 5 0,-2 1-4,-6 0-5,0 4-4,0 14 5,0 0 6,0-3 2,0-4 1,0-5 1,6-4 1,5-2-2,11 0 4,14 0 5,15-2-4,10-8-2,1-1-4,-4 7-2,-3 0 0,-3 4-3,-5 0-3,-5 0 0,-7 0 3,-10 4 2,-10-1 3,-7-2 0,-4-1 3,-4 0 12,0 0 5,0 0 0,0 0-1,0 0-3,0 0-13,0 0-3,-10 0-5,-9 6-5,-4 5-4,-1-1 1,8 3-6,10-7-11,6-3 1,0-2 14,0 2 15,11-3 6,4 0 10,3 1 3,-5-1 0,-3 3 5,-6-3-6,5 2-5,-1 0-8,8 2-5,11 0-3,2-4-6,7 0-10,3-12-35,7-16-56,-2-8-73,-4-7-104</inkml:trace>
  <inkml:trace contextRef="#ctx0" brushRef="#br0" timeOffset="44378.1">31689 7361 18,'0'-14'140,"0"14"-136,0 0 3,-6 6 1,-4 20 17,2 2-12,3 0 7,5-4 20,0-4 17,0-2 28,0 1-13,-4 3-37,-5 6-11,-5 3-24,4 5-13,-2-3-37,8 1-201</inkml:trace>
  <inkml:trace contextRef="#ctx0" brushRef="#br0" timeOffset="44674.4">31629 7766 480,'0'-10'81,"0"3"-18,0 1-7,0-1-18,0 7-26,0 0-12,0 0-7,0 0-12,-11 20-5,0 8 16,-2-2-31,8-8-27,5-8 42,0-7 18,3-3 6,19 0 21,9 0 15,3-13-3,-1 1-8,-2 0-11,-6 5-5,-8 3-9,-3 1 0,-3 3-1,-5 0-6,1 0-7,-7 16-8,0 6-7,0 6-4,-22 7-36,-9-4-228</inkml:trace>
  <inkml:trace contextRef="#ctx0" brushRef="#br0" timeOffset="45388.25">30611 8462 138,'-25'-36'142,"6"4"-127,7 0-1,12-5 26,0 0 7,0-4 0,0 1 8,4 8 23,1 10-5,-2 10-5,-3 7-20,0 5-13,0 9-21,0 31-14,-10 26 6,-11 26 10,-6 16-8,2 9-6,-2-4-2,0-13-1,5-18-3,5-21 4,3-17-2,3-15 1,4-14-4,5-9-6,0-6-14,2 0-12,0-11-4,17-20-37,15-2-171</inkml:trace>
  <inkml:trace contextRef="#ctx0" brushRef="#br0" timeOffset="45695.38">30397 8855 354,'-13'-8'169,"1"4"-119,6 2 16,4 2-5,2 0-24,0 0-24,0 0-13,-2 16-5,2 9 4,0 5-2,0-1-5,4-2-8,21-6-11,8-7-23,11-11-15,8-3-12,-8-3 28,-8-17 34,-12 0 15,-12 4 24,-6 4 16,-6 2 24,0 6 1,0 1-8,0 3-22,0 0-16,0 0-19,0 3 0,-20 21-12,-9 7 6,-2 12-43,-9-9-159</inkml:trace>
  <inkml:trace contextRef="#ctx0" brushRef="#br0" timeOffset="46187.04">30168 8868 328,'-12'-25'121,"6"8"-57,6 8 18,0 5-24,0 4-20,0 0-21,0 0-17,11 2-8,11 21 7,9 14 1,0 12-1,3 2 0,-3 3-6,-2-8-4,0-8-14,0-9-45,2-14-112</inkml:trace>
  <inkml:trace contextRef="#ctx0" brushRef="#br0" timeOffset="46356.33">30709 8947 364,'0'-22'129,"0"10"-70,0 6 7,0 4 0,0 2-18,0 0-24,0 0-21,-25 13-3,-15 14-7,-11 13 6,-9 7-9,9-1-38,8-6-109</inkml:trace>
  <inkml:trace contextRef="#ctx0" brushRef="#br0" timeOffset="46731.84">29751 9597 521,'0'-6'75,"-7"6"-15,-11 12-27,-15 30-20,-9 20 3,-10 14-8,1 9-8,-2 10 0,-5 10-6,-4-5-7,8-19-26,18-31-120,18-30-119</inkml:trace>
  <inkml:trace contextRef="#ctx0" brushRef="#br0" timeOffset="46923.35">29815 9512 396,'11'-69'49,"5"8"-17,7 13 32,4 10-11,10 10-18,12 10-21,9 6-12,2 10-2,-6 2-4,-14 4-8,-16 22-7,-19 14-11,-5 8-28,-32 4-91</inkml:trace>
  <inkml:trace contextRef="#ctx0" brushRef="#br0" timeOffset="47124.49">29406 9739 474,'-25'-4'118,"12"-2"-83,11 2 4,2-3-18,35-6-17,34-3-2,31 1-2,16 0-3,3 5-3,-19 6-3,-34 4-8,-30 0-19,-29 0-34,-7 4-71,-27 10-99</inkml:trace>
  <inkml:trace contextRef="#ctx0" brushRef="#br0" timeOffset="48004.65">29760 10131 446,'-11'-21'99,"6"4"-58,5-6 13,0-3-19,9-8-11,31-4-14,20-8-10,16-4-3,2-2-1,-6 3-8,-22 11-1,-21 10 7,-19 12 6,-10 12-5,0 4-15,-10 0-2,-16 24 0,-4 10 14,9 4-24,13 1-22,8-7 13,0-6 27,12-7 14,3-7 1,-3-3 5,-1-5 7,-2 0 5,4 0-7,5-2-6,6-2-3,8 0-2,8 0 1,2 0-2,5-6-11,0-11 10,-1-4 2,4-3 3,-5-4 7,-10 1 8,-8 3 12,-16 6 26,-9 3 1,-2 4-4,0 3-19,-4 4-18,-17 4-11,-3 0-5,-10 0-5,-3 23 0,3 4-5,7 3-2,14 0-25,13-4-26,0-9-30,38-11 40,8-6 31,6 0 22,-3-10 16,-9-9 13,-9 3 8,-8 2 12,-12 5 4,-5 3-13,-4 1-19,-2 5-14,0 0-7,0 0-2,0 0-13,0 0-7,-4 5 0,-2 5-10,3-2-37,3-2 11,0-2 35,7-4 21,11 0 2,4 0 34,-4 0 10,-5 0 9,-4-3-7,-6 3-13,-3 0-15,0 19-13,0 20 6,-25 28 4,-15 22-10,-11 22-5,-12 20 0,-10 23-3,-1 6-14,9-16-64,32-37-228</inkml:trace>
  <inkml:trace contextRef="#ctx0" brushRef="#br0" timeOffset="49287.88">30934 10158 470,'0'-59'73,"0"11"-20,0 19 17,0 8-24,0 14-23,0 6-17,0 1-6,0 0-6,0 0-2,0 1-4,0 15 5,0 2 2,0-2-1,0 0 0,0 2 2,-3 0 3,-3 6 1,2-1-1,4-2-2,0-3-6,0-4-6,29-6 1,10-5-3,15-3 10,6-13 7,1-19 1,-5-6 1,-15 2 6,-14 8 6,-12 8 6,-9 8 1,-6 6 5,0 6-15,0 0-6,-10 0-5,-19 21-2,-4 10-4,4 5 1,16-6-13,13-6-19,0-10-3,35-5 6,9-9 3,10 0 16,0-19 15,0-9 1,-6-2 4,-7 0 10,-8 1 7,-13 8-1,-6 5-6,-10 6 3,-4 5-10,0 2-2,0 3-6,0 0-11,0 0 0,-16 16-9,-4 9 5,0-2-34,5-1-16,5-4 11,6-8 27,4-3 27,0-6 9,0-1 8,0 0 12,0 0 21,0 0 3,0 0-15,2 0-18,18-12-8,12-1-10,5-2 0,3 3-2,1 0 1,-10 4-1,-6 5 1,-14 0 0,-9 3 2,-2 0-3,0 11-1,0 20 1,-2 7 5,-17 4-5,2-4-5,1-6-13,12-10-14,4-11-64,14-11-5,21 0-20,9-18 71,6-17 50,0-6 67,2-8 13,-3 3 1,-9 7 10,-9 3-24,-8 17-16,-10 7-25,-9 8-11,-4 4-2,0 0-13,0 0-5,-4 6-19,-19 18 19,-6 8 4,-2 0-20,12-4-46,10-4-24,9-8-29,0-10 50,26-3 60,5-3 10,0 0 36,2-13 13,0-5 10,-5-1 3,3 0-2,-4 1-15,-3 6-22,-7 4-16,-7 4-6,-3 4-1,-3 0-10,4 0-3,0 0-2,1 6 6,-1-1 9,2-4 1,1-1 6,0 0 4,3 0 4,1-4 4,3-6 5,0-4-1,-3 3-11,-4-2-3,1 5-7,-8 2-2,-4 4 1,0 2-3,0 0 1,0 0-12,0 0-6,-2 14 19,-16 14 5,-7 10-3,-6 18 1,0 14-2,-3 15 0,-3 9 2,-10 2 0,-13 4 0,-23 0-3,-23-5-1,-24-17-2,-22-21-13,-19-21-141</inkml:trace>
  <inkml:trace contextRef="#ctx0" brushRef="#br0" timeOffset="50061.83">29738 11151 143,'-72'-14'475,"-19"14"-455,-16 0 2,-9 14 17,12 14-18,19 11-19,27 8-2,29 0-8,29-6-8,6-15-12,52-26-21,27-1 19,15-41 30,3-21 3,-5-17 5,-9-16 5,-9-4 9,-18 9 5,-19 24 5,-21 24 1,-20 23-3,-2 14-9,0 6-11,-4 6-10,-32 38-10,-12 23 9,-10 18-1,6 12-13,10 3-9,17-10-19,17-20-45,8-23-53,4-29 105,27-18 36,7 0 19,4-11 11,7-15 6,9-6 3,3-4-4,-1 3-17,-10 6-9,-9 7-7,-17 12-2,-12 6-2,-6 2-5,-6 0-14,0 20 17,0 8 4,0 0 0,0-7 0,0-10 1,-2-9 2,0-2 11,0 0 18,-3-3 12,-6-16-10,-7-3-26,-2-4-2,0 6-5,0 2-1,4 4-9,5 8-13,7 6-14,4 0-56,0 4-116</inkml:trace>
  <inkml:trace contextRef="#ctx0" brushRef="#br0" timeOffset="50778.5">30161 11233 432,'13'-14'77,"5"2"-33,0 2 2,-5 2-6,-6 6-15,-4 2-21,-3 0-4,0 0-10,0 0-3,-14 16-2,-11 14 15,-11 6 0,-3-2-3,7-8-6,12-9-9,11-13 18,9-4 5,0 0 8,0 0 2,23-3-1,4-11 15,8-4-11,-1 9-11,-8 0-1,-8 5-5,-9 4-1,-6 0-2,-3 0-5,0 4 1,0 17 0,0 8 6,0 3 3,-10-4-3,6-3 0,4-10-1,0-6-3,4-9 3,27 0 1,14-12 12,11-10 0,6-3-6,-7 4 0,-5 2-4,-5 4-2,-3 5-3,0 3-4,1 7-8,-8 0-4,-1 0-15,-10 11-19,-4 0 12,-6-2 32,-6-6 9,-3-3 11,-3 0 20,0 0 22,-2 0 2,2 0-1,-2 0-21,0 0-14,0 0-13,0 0-6,-11 0-6,-16 10-7,-6 7 1,-2 3-6,3 0-26,10 0 0,13-4-5,5-4 19,4-8 20,0-4 10,0 0 28,9 0 6,11-6 23,5-13-9,0 6-15,-2-1-7,-5 7-10,-7 4-6,-7 1-10,1 2-4,-1 0-10,1 0-16,2 5-14,1 4-55,-3-5-143</inkml:trace>
  <inkml:trace contextRef="#ctx0" brushRef="#br0" timeOffset="51020.43">31061 11162 515,'0'-9'44,"0"9"-19,0 0-21,0 0-4,-3 19-26,-1 12 12,-5 5-46,-1 4-79,-7 0-3,-5-2 92,-2-3 50,2-9 35,3-8 74,4-3 3,7-2-24,0 1-36,2 1-35,4-2-17,2 1-9,0-1-29,0 0-54</inkml:trace>
  <inkml:trace contextRef="#ctx0" brushRef="#br0" timeOffset="51322.08">31089 11506 407,'0'-9'147,"0"5"-67,0 1-7,0 3-24,0 0-33,0 0-16,0 0-4,0 0-5,0 6-6,0 6 10,0 2-4,0-6-6,0-1 3,0-5 6,4-2 2,17 0 4,4 0 2,6-13 13,0-1 5,-6 2 0,0 6-5,-10 2-6,-7 4-2,0 0-7,-2 0-6,1 0-2,-1 18 1,-4 7-3,-2 6-9,0 5-25,0 8-73,0 5-100</inkml:trace>
  <inkml:trace contextRef="#ctx0" brushRef="#br0" timeOffset="51693.06">30696 12006 677,'-36'-25'47,"16"9"-4,20 2 0,11-2-27,59 0-16,54 2-1,58 2-1,34 6-1,21 2 2,-9-4-4,-24-1 3,-32 0 0,-52 1 2,-49 2 1,-44-3 0,-27-3-2,-22 5-2,-39 1-25,-18 4-36,-15 2-68,-2 0-286</inkml:trace>
  <inkml:trace contextRef="#ctx0" brushRef="#br0" timeOffset="52637.1">29944 11151 301,'-29'0'77,"-8"0"-35,-7 14 11,-1 16-1,3 4-22,10 5-21,12-4-8,16-5-1,4-6-4,0-8-2,6-6 3,15-7-1,3-3 4,3 0 13,-3-24 10,1-6-3,-3-9 3,-9-3-1,-3 0-3,-6 4-6,-4 6-4,0 8-6,0 10-3,0 6-11,-2 8-8,-14 0-6,-2 8-39,9 17-75,7 6-278</inkml:trace>
  <inkml:trace contextRef="#ctx0" brushRef="#br0" timeOffset="53257.74">30108 11231 227,'0'-6'134,"0"3"-59,0 3 11,0 0-18,0 0-36,-8 4-24,-2 19-7,-7 3 6,-2 8-4,1-4-3,5 0 0,-3-2-4,3-7-4,4-7 1,4-6-2,5-8 3,0 0 5,0 0 0,29-24-6,12-10 7,5-2 14,-1 4-2,-9 7 1,-12 11 4,-13 10 3,-9 2-4,-2 2-12,0 0-4,0 12-5,0 14 5,0 6 4,0 1-4,0-2-3,-2-4-1,2-7 1,0-8-4,0-8-1,9-4 0,15-4 8,14-24 12,7-6 0,1-4 1,0 5 4,-11 7 4,-4 8 3,-13 11-7,-9 2-4,-7 5-9,-2 0-4,0 10-4,0 21 4,-2 12 0,-16 3 0,-5 4 0,-5 3-7,-6-1 0,3 0-13,5-6-35,14-8-71,12-15-247</inkml:trace>
  <inkml:trace contextRef="#ctx0" brushRef="#br0" timeOffset="53705.87">30836 11373 469,'-13'-11'80,"-1"5"-6,-6 3-8,-9 3-29,-8 0-26,-8 23-11,3 4 1,4 2-2,11 5-2,9-3-3,11 0-5,7-9-6,0-8-8,13-8 8,12-6 4,4 0 13,4-20 1,3-8 11,-1-5 6,2-3-1,-13 6-1,-6 7-2,-7 6 8,-9 12-8,0 3-2,-2 2-5,0 0-7,0 0-6,0 10-2,0 18 8,0 4 0,-6 8 0,-5 2 0,-7 2 0,0 4 0,-2-1 0,-3-10-1,6-2-8,1-13-8,10-7-16,6-2-50,0-13-161</inkml:trace>
  <inkml:trace contextRef="#ctx0" brushRef="#br0" timeOffset="54022.24">31286 10982 489,'-6'-21'75,"-2"4"-20,4 7 10,0 4-32,4 3-20,0 3-13,0 0-11,0 0-9,0 3-6,0 13-2,0 2-78,0 2-239</inkml:trace>
  <inkml:trace contextRef="#ctx0" brushRef="#br0" timeOffset="54321.04">31064 11265 419,'-3'0'71,"0"-1"-27,3 1 16,-2 0 0,-9 0-28,-9 25-29,-6 11 2,-13 7 0,2 3-3,-5 2 4,3-2-5,4 2-1,6-7 0,7-4-1,8-7-2,10-11-5,4-8-8,0-9-9,6-2-34,26 0-58,10-22-131</inkml:trace>
  <inkml:trace contextRef="#ctx0" brushRef="#br0" timeOffset="54670.68">31110 11476 269,'0'-8'167,"0"4"-98,0 4 14,0 0-23,0 0-25,0 0-20,0 0-15,-9 2-3,1 14 3,-8 3 3,-3 4-3,4-3 0,4-4-1,2-6 0,9-6-1,0-2-2,0-2 1,0 0 2,18 0 1,18-14 4,9-5 13,5-2-9,2 2 1,-12 6 1,-7 3-2,-10 6-2,-11 4 0,-9 0-3,-3 0-3,0 6-1,0 15 1,-7 13 9,-8-1-6,-8 5-3,1-2-2,0 1-5,4-4-23,12-4-46,6-7-140</inkml:trace>
  <inkml:trace contextRef="#ctx0" brushRef="#br0" timeOffset="54811.16">31676 11758 511,'0'-14'72,"0"4"-17,0 2-10,0 4-32,0 0-13,0 4-23,0 0-65</inkml:trace>
  <inkml:trace contextRef="#ctx0" brushRef="#br0" timeOffset="56640.36">30773 7700 11,'0'-1'0</inkml:trace>
  <inkml:trace contextRef="#ctx0" brushRef="#br0" timeOffset="56855.74">30773 7700 4,'-4'-6'13,"2"2"5,-2 2 3,-3-2 30,-3 0-22,2 0-16,-3 2-7,-3-2-4,3 2-2,1-3 0,-2 5-14,3-3 7,-2-1 3,-3 0 4,2-2 1,-5-2 0,2 0 4,1 0 6,4-3-9,1 4 11,2-1-13,4-2-9,3-1-21,0 3-92</inkml:trace>
  <inkml:trace contextRef="#ctx0" brushRef="#br0" timeOffset="57508.27">30613 7513 0,'0'-6'44,"0"1"-11,-6 0 4,1 0 4,3 1 24,0-1-2,-1 1-12,1 3-6,0 1-3,-1 0-14,1 0-20,-6 10-8,-8 19 0,-2 10 13,-4 2-5,4 0-7,2-7 1,3-3-2,4-8 0,5-5 0,-3-8 0,7-4 0,0-6 2,0 0-1,0 0 3,0 0 7,0-17-7,17-8 0,6-5 1,2 2-1,-1 6 1,-4 6-1,-9 10 4,-2 6-7,-2 0-1,0 0-5,2 22 5,-3 8 10,-4 6-6,-2 3-2,0-4-2,0-5 0,0-10-1,0-5 2,0-11-2,0-4 2,0 0 0,5 0 4,13-15 8,4-9 6,10-8-13,-3 5 7,-4 6-2,2 4-1,-2 9-4,-2 4-3,1 4-2,0 0-1,-1 0-3,-3 7 0,-5 11 0,-5 7 3,-6 4 0,-4 7 6,0 6-2,-10 2 0,-11-3-1,-2-3 2,1-10-5,7-6 0,3-6 0,5-6 0,7-6-1,0-4-2,0 0-5,0 0-9,0-2-29,7-19-129</inkml:trace>
  <inkml:trace contextRef="#ctx0" brushRef="#br0" timeOffset="58050.14">31415 7692 151,'2'-6'9,"-2"4"8,0 2 10,0 0 6,0 0-28,0 0-2,0 0-3,0 0 6,0 0 5,0 0-2,-8 0 1,-1 0 6,-3 4 13,4-2-3,-3 4 1,-5 2 5,-5 4 7,-4 8-6,-2 4-12,0 0-10,2 3-5,9-2-4,5-5-1,9-2-1,2-4-1,0-2 0,4-4 0,15-3-2,8-5 3,-2 0 12,4 0-1,0-14-3,-6-11 1,-5-2 2,-7-4-1,-5-3 2,-6 2-3,0 2 2,0 6 0,0 8-6,-6 4-5,4 5-4,-2 3-3,1 3-10,3 1-17,0 0-40,0 0-112</inkml:trace>
  <inkml:trace contextRef="#ctx0" brushRef="#br0" timeOffset="58307.23">31415 7692 238,'34'-8'66,"-34"8"-10,0-2 1,0 2 3,0 0-8,0 0-20,0 0-15,0 0-17,-3 14 5,-15 16-5,-3 5 6,0-2 1,6 0-6,1-7 0,8-7-1,1 0 0,-1-7 0,6-5-3,0 0-3,0-6-10,0-1-16,15 0-52,12-8-78</inkml:trace>
  <inkml:trace contextRef="#ctx0" brushRef="#br0" timeOffset="58528.27">31633 7704 363,'-10'0'72,"-2"0"-51,1 6 27,-4 12 9,-3 7-30,2 0-18,1 3-7,4 0-1,1-2-1,4 2-1,1-8-1,3-1-6,2-8-8,0-5-5,0-1-28,0-5-78,0 0-147</inkml:trace>
  <inkml:trace contextRef="#ctx0" brushRef="#br0" timeOffset="58690.07">31789 7357 250,'0'-19'144,"-4"10"-113,2 8-2,0 1-15,0 0-14,-3 4-31,-1 19-9,6 4-81</inkml:trace>
  <inkml:trace contextRef="#ctx0" brushRef="#br0" timeOffset="59256.28">31712 7794 292,'0'-4'67,"0"4"-6,0 0 12,0 0-18,0 0-19,0 0-26,0 18-9,-4 12 3,-12 10 4,-3 4-5,0-1-3,1-5 1,3-6-1,-2-8 0,9-9 0,4-8 0,4-6 0,0-1 0,0 0 4,0 0 1,12-15 4,20-17 5,15-9-4,3 0 2,6 1-1,-6 9 2,-8 7-1,-1 10-2,-13 6-1,-2 6-6,-1 2 1,-7 0-4,0 0 2,0 15-4,-5 8 4,-1 12-1,-6 8 4,-2 10 3,-1 5-4,-3-1-3,0-3 1,0-4-1,-11-6-1,-3-7 0,-1-4-1,-1-7-4,-2-6-6,4-6-40,6-9-102,8-5-333</inkml:trace>
  <inkml:trace contextRef="#ctx0" brushRef="#br0" timeOffset="59391.28">32367 8189 444,'0'-10'79,"0"5"-61,0 5-5,0-2-13,0 2-1,0 0-86,-9 0-290</inkml:trace>
  <inkml:trace contextRef="#ctx0" brushRef="#br0" timeOffset="60157.15">30350 7513 121,'0'-14'36,"0"8"-10,-2 1 19,-7 0 15,-2 3-6,2 0-15,0 2 6,-4 0-27,-3 10-13,-9 12 2,-1 5-3,-5 1 1,0 2-5,-3-2 0,0-2 0,11-2-2,4-2-13,13-7-6,6 2-35,9-9-168</inkml:trace>
  <inkml:trace contextRef="#ctx0" brushRef="#br0" timeOffset="63698.66">27367 7411 1,'0'-2'5,"2"2"-2,-2 0-1,0 0-1,0 0 1,0 0 2,0 0-2,0 0 0,3 0-2,-1 0 48,0 0-11,0 0-23,-2 0-5,2 0-1,0-2 0,-2 2 2,0 0-1,0 0 5,0 0-9,0 0-4,0 0-1,2 0-1,1 0 1,-1 2 8,-2 11-4,0 0 4,0 5 11,0 3-7,0-2-3,0 1-6,-2 2 3,-9-4 5,4-2 0,-2-2-2,2-4-3,5-1 1,0-4 0,-2-1-5,2 3 10,-5-1-3,2 2 1,0-2 2,5 0-1,-2-1-2,0-4-5,2 1 2,0-2-1,0 0 0,0 0 2,0 0 1,0 0 0,-2 0 2,-2 0-10,-3 0-1,3 0-23,-1 0-32,2 0-172</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08T05:41:52.035"/>
    </inkml:context>
    <inkml:brush xml:id="br0">
      <inkml:brushProperty name="width" value="0.05292" units="cm"/>
      <inkml:brushProperty name="height" value="0.05292" units="cm"/>
      <inkml:brushProperty name="color" value="#FF0000"/>
    </inkml:brush>
  </inkml:definitions>
  <inkml:trace contextRef="#ctx0" brushRef="#br0">3370 4644 26,'0'-22'4,"0"0"-4,-11 4 3,11-3 44,0 2-14,0 6-8,0 4 9,0 0-5,0 1-8,-4 3 0,-5-4 1,-2 4 0,-2-1-11,-8 0-7,-1 1 3,-2-3 4,-5 5-4,-4 0-3,-6 3 0,-5 0-1,-8 0-3,2 0 1,-6 13 0,-2 3 1,-5 1 1,-1 10 4,-1-1-4,1 6 5,2 6 1,3 6 2,8 7-7,5 8-2,11 3-2,9 9 0,4 4 0,6 4 0,3 1 0,9-3 0,4-8 0,0-4 0,4-9-1,21-2 1,6-2-2,4-8 2,9 0-1,8-7-1,4-7 0,4-4 2,0-12 0,3-7-2,-3-7 0,4 0 0,5-7-2,4-19-2,6-9 6,-6-2 2,-5-3 1,-11 1 5,-8-3 5,-5 0-1,-1-5 7,-1-8-2,-6-9 3,-3-7 4,-4-1-11,-7 2-1,-5 4-2,-9 2 3,-6 0-8,-2-2-2,0 2 2,-10 3 2,-17 3-4,-7 3 1,-6 5-1,-9 9-3,-2 4-2,-5 9 1,-7 9 1,-3 6-2,-10 7 0,-4 6 1,-3 0-2,-3 6 3,-1 16-1,2 5 1,6 6 0,6 6-1,11 5-1,10 2 1,10 4 1,7 4-2,4 5 1,4 2 0,6 10 1,8 3 0,9 14-1,4 2 1,0 1-1,22-5 1,12-12-1,8-7-1,12-6-1,12-9 1,16-9-7,10-10-3,4-15 0,4-11 2,-2-7-3,0-4 1,-2-26 4,-3-8 8,-12-11-1,-4-8 2,-9-10 0,-8-21 2,-5-23 3,-10-13 4,-9-8-1,-14 2-2,-20 11 6,-2 16 1,-47 15 7,-28 20-7,-31 20-6,-29 24-4,-21 24-4,-12 3-1,-3 38-2,16 13-5,23 7-19,33 7-40,37-2-97</inkml:trace>
  <inkml:trace contextRef="#ctx0" brushRef="#br0" timeOffset="505.46">1840 6079 214,'-16'0'236,"16"0"-226,4-7-10,46-5-1,23-6 1,30-2 3,20 0-3,14-1-2,13 3 0,1 0-7,-3 2-14,-11 0-27,-14-2-61,-23 7-132</inkml:trace>
  <inkml:trace contextRef="#ctx0" brushRef="#br0" timeOffset="737.54">1626 6294 208,'-18'0'180,"18"0"-165,35 0-9,40-3-6,29-22 7,25-5-2,20-6-1,17-3-4,9 1-3,1-3-10,-4-2-33,-16 6-127</inkml:trace>
  <inkml:trace contextRef="#ctx0" brushRef="#br0" timeOffset="1731.71">4591 5718 225,'-51'3'211,"20"-3"-179,13-8-12,18-1 7,5 5 9,57 2-25,50 2-11,61 0 2,59 0-2,49 0-3,22 0 3,11 0 0,-13 0 0,-16 0 0,-23 0-7,-40 0 5,-45 0 0,-47 0 1,-50 2 1,-39 5-13,-33-3-5,-8-2 11,-14-2 4,-36 2-24,-27 0-50,-20-1-45,-19 2-71</inkml:trace>
  <inkml:trace contextRef="#ctx0" brushRef="#br0" timeOffset="2082.5">4732 5928 133,'-76'-19'274,"25"3"-229,27 4-35,24-2 8,6-2 6,56 1-6,36 7-10,47-1-2,43 9-6,30 0 0,25 0-2,8 0 1,15 10-2,-4-8-2,0 1-5,-20-3-3,-31 0 1,-32-3 12,-47-5 1,-46 2-1,-37 2 1,-30-2 0,-13 0 1,-6 2 1,0-1-3,0 4 0,-14-1-8,-11 2-33,8 0-68,-3 0-85</inkml:trace>
  <inkml:trace contextRef="#ctx0" brushRef="#br0" timeOffset="50524.88">12205 10178 145,'-9'-14'1,"-4"3"8,-3 7-5,3 4 5,6-3 8,4 3 5,3 0-12,-2 0-5,0 0-2,0 0 9,0 0-2,0 0-2,-3 0-3,1 0 0,0 0 1,-4 4 0,4 2 2,0-2 2,-1-2 70,3 0-52,-2 1-19,4-2 0,0 2-1,0 1-2,0 2 0,0 1-1,0 4-1,0-2 0,0 0-1,8-1 2,13-1-4,8 1 1,15-1 0,16-5 1,19 0 0,14-2-3,14 0 1,11 0-1,7 2 0,-9-1-4,-8 3 1,-10 0 2,-9-4-1,-2 0 1,-2 0 1,-9 0-1,-2 0 1,-8-9-2,-5-1 1,-3-1 1,-8 4 0,0-1 0,-8-1 0,-9 5 0,-10 3 0,-7-2 0,-8 3 0,1 0 0,-3 0 0,-2 0 0,-4 0 0,2 0 0,-2 0 0,0 0 0,0 0 0,2 0-1,0 0 2,4 0-1,3 0 0,1 0-2,-4 0 2,-1 0-1,-1 0-1,-4 3 2,0-2-2,0 2 2,0-3 0,0 1 0,0 2 0,0-2 0,0 2 1,0-1-1,0-1 0,0 2 0,0-2 0,0 3 0,0 1-1,0-2-1,0 1 2,0 1 0,0-5 0,0 1-1,0-1 2,0 3-1,0-3 0,0 0 0,0 0 2,0 0-2,0 0 0,0 2 0,0-2 1,0 0-1,0 0 0,0 0-3,0 0 3,0 0 0,0 0 0,0 0 2,0 0-2,0 0 1,0 0 1,0 0-2,0 0 0,0 0 1,0 2-1,0 1 0,0 0 0,0 1 0,0-3 0,0 2 0,0-3 0,0 2 0,0-2 1,0 2-1,0 0 0,0-2 0,0 0 2,0 0-2,0 0 0,0 0 0,0 0-1,0 0 1,0 0 0,0 0 0,0 0-1,0 0 1,0 0-1,0 0 1,0 0-1,0 0 0,0 3-1,0-1-4,0 4-6,-4 3-14,-3-1-52,-5 2-112</inkml:trace>
  <inkml:trace contextRef="#ctx0" brushRef="#br0" timeOffset="52570.8">15728 10365 123,'-12'-8'35,"3"2"-1,3 4-3,4 2 13,-3-2 7,3 2-10,-3 0-14,1 0-1,1-2 2,-1 2 0,4 0 3,0-2-4,0 2-8,0 0-3,0 0-9,0 0-2,0 0-3,0 0-1,4 0-1,23 0 2,13 6 0,14 2 1,13-2-2,11 2-1,13-3 1,12 1-1,17 3 0,23-3-1,32-2-3,24-2 4,5 0 3,2-2-2,-26 4 0,-22 0-1,-29-2-1,-33 2 1,-31-4 0,-31 0-1,-19 2-2,-11-2 3,1 0 3,2 0-2,2 0 1,-3 0-1,-1 0 0,-3-2 2,-2 1 1,0-2-2,0 3 0,0 0-2,0 0 0,0 0 0,0 0 0,0 0-2,0 0 0,0 0 1,0 0 1,2 0 0,-2 0 0,0 0 0,0 0 0,0 0 0,0 0 0,0 0 0,0 0 1,0 0 0,0 0 1,0 0-2,0 0 0,0 0-1,0 0-2,0 0-3,-2 0-14,-18 0-45,-9 4-115</inkml:trace>
  <inkml:trace contextRef="#ctx0" brushRef="#br0" timeOffset="56186.81">10085 10407 354,'-31'-28'64,"10"17"-25,5 6 14,9 3-12,7 0-4,0 2-9,25 0-23,25 0-5,31-4 0,23-2 0,15-6 2,11 1-2,-8 0-1,-7 1-1,-12-1-1,-21 5 1,-17 5-3,-22-2-4,-22 1 0,-9 2-11,-12 0-11,0 0-13,-22 0 9,-18 5-26,-16 11-79,-9 2-85</inkml:trace>
  <inkml:trace contextRef="#ctx0" brushRef="#br0" timeOffset="56650.32">9375 9287 58,'7'-31'251,"-5"18"-197,1 13-8,-1 0 8,-2 51-13,0 61-27,-21 87 8,-41 108 32,-36 102-9,-27 84-18,-20 43-16,23-43-11,51-92-5,48-124-9,27-121-15,35-69 12,-6-33 17,-6-22 2,1-30-2,20-25-20,14-81-108,11-66-54</inkml:trace>
  <inkml:trace contextRef="#ctx0" brushRef="#br0" timeOffset="68788.2">9471 9222 67,'-26'0'128,"-1"0"-85,4-12 7,3 1 2,7 2-4,13 7 8,0-2-15,0 2-15,29-4-22,33-7-1,40 0-3,35-7 2,27-3-2,32-2 1,28-4-1,23 0-4,27-6 3,30 3-2,24-1-1,13 0-1,-2 1 2,-20 2-8,-27 2 5,-23 1 3,-13 0 3,-8 1 2,-1-2 0,-11-1-2,-9 2-1,-15-2 1,-18 5 1,-18 2-1,-16 4 2,-17 0 1,-16 4-3,-13-1 1,4-2-1,13 3 0,9 2 2,10 2 6,-5 6-8,-2 4 0,-1 0-1,3 0 2,4 0-1,5 0 0,-2 0 0,-3 0 0,-7-4 2,-22-4-2,-20 4 0,-17 0-1,-12 4-1,-1 0 1,5 0 1,6 0 0,3 0 0,3 8 0,-4-4 0,-8 0 1,-13-2 0,-15 2-1,-5-2 1,-4 3-1,-1 0 1,2-2-1,3 8 1,6-1-1,-4 2 0,-3 2 3,-10-4-3,-5 4 0,-4 1 0,7 2 0,-4 1 1,0 0 0,-6-4-1,-9-6 0,-6-4 0,-4-2 1,0 0-1,0 3 5,0 2 1,4 1-6,-2 4 1,3 2 1,-1-1-1,2 1-1,0-5 1,-4 0-1,2-4 0,-4 2 2,0 2-1,0 11 1,0 15 2,-8 21 2,-19 24 5,-7 19 4,-13 17-2,-7 10-1,0 8-4,-2 5-4,4 0-3,4 8 2,-2 10 1,3 10 0,5 4 1,2-10 6,2-6 5,-9-8-14,3-17-2,1-19 0,8-20-1,8-21 1,-2-14-2,2-14 2,8-15 0,7-16 0,7-7-8,5-4-48,0-29-117</inkml:trace>
  <inkml:trace contextRef="#ctx0" brushRef="#br0" timeOffset="69870.47">8878 12627 42,'-11'8'22,"-7"0"-17,-11 4 8,7-6 23,2-2 9,2-3 13,3-1-10,6 0 15,2 0-4,4 0-11,3 0-3,0 0-9,14 0-19,40-15-14,34-14 0,45-4-1,31-8-2,50 4 3,42 1-2,47 4 0,44 7-1,29 3-1,31 7-9,11-4-8,15-3-12,-8-6-1,-19 2 31,-37 6 2,-41 6-1,-45 8-1,-44 0-3,-46 2-9,-39 2-28,-40-4-4,-29-4-73,-27-5-11,-16-1 80,-17-2 46,-15 1 2,-7 2 8,-3 6 8,0 0-15,0 8-1,0 1-33</inkml:trace>
  <inkml:trace contextRef="#ctx0" brushRef="#br0" timeOffset="70497.47">14486 12226 118,'0'-8'276,"39"2"-276,29-4-1,30-2-3,27 2 4,31 3 5,31 0-3,43-1-2,30-4 0,25-5 0,8 3 0,-13 2 0,-28 0-8,-40 4 8,-34 0 1,-47-2-1,-35-2-1,-36 2-14,-26-4-17,-21-1 29,-8-4 3,-3-4 29,-2 6-18,0 1-2,0 3 11,0 3-5,0 8-6,0-1-5,0 1-3,9 1-1,2 1-5,2-3 3,-2 3 0,-3 0-2,-4 0 0,2 0 3,3 0-1,7 0 2,3 0-5,6 0 2,-2 0-4,-3 0 2,-3 0 0,-6 0 5,-3 0 0,-6-2 0,-2-2 0,0-6 9,0-4 7,0 0-10,0-4 1,0 1-4,0-2 2,2-4-2,15-7-3,12-6 0,4-4-3,2-1 2,-7 4 0,-8 5 1,-9 4 1,-8 0 3,-3 2 2,-3-4-6,-25 2 0,-19 0-14,-16-8-55</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2:50.884"/>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8FEBB254-A6A2-422B-8CFE-9499C263EBA1}" emma:medium="tactile" emma:mode="ink">
          <msink:context xmlns:msink="http://schemas.microsoft.com/ink/2010/main" type="inkDrawing" rotatedBoundingBox="13232,12588 14204,829 14460,850 13488,12610" semanticType="callout" shapeName="Other"/>
        </emma:interpretation>
      </emma:emma>
    </inkml:annotationXML>
    <inkml:trace contextRef="#ctx0" brushRef="#br0">1011-15 54,'-17'2'3,"3"-2"0,8 0 100,1 0-35,-1 0-39,3 0 5,0 0 5,1 0-8,-4 0-4,-3 0 0,4 0-7,-4 0-6,3 0-3,1 7 0,-7 11-6,0 13 0,-1 23 1,1 16 3,1 21 1,0 24-2,-1 18 4,7 18-3,0 14-1,1 8 1,1 5 6,3 4-2,0-1-2,0-8 4,0-4-4,0-5 0,3-13 0,3-6-1,-1-7-2,1-7-3,-4 2-1,5-3 3,-4 5-2,-3 6 1,0-1 0,0 9-4,-15-4 2,-2-7-1,0-3-2,0-10 2,6-5-3,-3 6 0,-1 2 2,1 2-2,1 1 0,1-4 0,4-2 0,1-7 0,2 2 0,2 4 1,-3 3-1,-2 4 0,-4 21 0,-1 7-1,-4 7 0,0 4 1,-1 0-1,-4 1-1,1 0 2,-1 0 0,-3-7 0,2-3 0,-1-6 0,5 2 2,-1-2-2,3 7 0,2 9-2,2-4 2,-1 13 0,-6 2 2,-2 4-2,-5 11 0,0-8 0,-2-13-2,4-17 2,1-16 0,4-17 0,6-15 3,0-8-3,3-14 4,5-9-1,0-12 4,0-6-2,6-9 0,-2-7 0,2-3-2,0 1 1,0 2-2,0 5-1,0 10 3,0 8-2,-3 5 0,-6 6 0,4-1-2,-7-5 0,7 0 1,-3-4-1,-2-10 0,5 0 0,0-6 2,1-1-2,-1-5 1,2-2 0,-2-9 1,5-10-2,-4-5 0,4-13 0,0 0-1,0 2-2,0 0 3,0 9 0,0 8 1,0 11-1,0 1 0,0 1 0,0-4-1,0-8 1,-5-7-4,-3-7-4,5-14-16,3-1-50,0-7-91,0-42-250</inkml:trace>
  </inkml:traceGroup>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2:52.235"/>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F32C310C-E685-4836-94AA-6D01119FBA3A}" emma:medium="tactile" emma:mode="ink">
          <msink:context xmlns:msink="http://schemas.microsoft.com/ink/2010/main" type="writingRegion" rotatedBoundingBox="14492,793 29633,57 29905,5647 14763,6382"/>
        </emma:interpretation>
      </emma:emma>
    </inkml:annotationXML>
    <inkml:traceGroup>
      <inkml:annotationXML>
        <emma:emma xmlns:emma="http://www.w3.org/2003/04/emma" version="1.0">
          <emma:interpretation id="{08380536-A62F-4609-8E99-849299093A34}" emma:medium="tactile" emma:mode="ink">
            <msink:context xmlns:msink="http://schemas.microsoft.com/ink/2010/main" type="paragraph" rotatedBoundingBox="18837,583 22715,386 22784,1737 18905,1935" alignmentLevel="3"/>
          </emma:interpretation>
        </emma:emma>
      </inkml:annotationXML>
      <inkml:traceGroup>
        <inkml:annotationXML>
          <emma:emma xmlns:emma="http://www.w3.org/2003/04/emma" version="1.0">
            <emma:interpretation id="{AD981A59-2EC0-434E-98A6-B83611BC2A95}" emma:medium="tactile" emma:mode="ink">
              <msink:context xmlns:msink="http://schemas.microsoft.com/ink/2010/main" type="inkBullet" rotatedBoundingBox="18837,583 20363,505 20429,1820 18903,1897"/>
            </emma:interpretation>
            <emma:one-of disjunction-type="recognition" id="oneOf0">
              <emma:interpretation id="interp0" emma:lang="en-US" emma:confidence="0">
                <emma:literal>Fro</emma:literal>
              </emma:interpretation>
              <emma:interpretation id="interp1" emma:lang="en-US" emma:confidence="0">
                <emma:literal>too</emma:literal>
              </emma:interpretation>
              <emma:interpretation id="interp2" emma:lang="en-US" emma:confidence="0">
                <emma:literal>Foe</emma:literal>
              </emma:interpretation>
              <emma:interpretation id="interp3" emma:lang="en-US" emma:confidence="0">
                <emma:literal>Free</emma:literal>
              </emma:interpretation>
              <emma:interpretation id="interp4" emma:lang="en-US" emma:confidence="0">
                <emma:literal>to.</emma:literal>
              </emma:interpretation>
            </emma:one-of>
          </emma:emma>
        </inkml:annotationXML>
        <inkml:trace contextRef="#ctx0" brushRef="#br0">-151 779 277,'42'-22'40,"27"-7"-33,22 1-7,2 3 3,6-2 3,-8 3 0,-11 6 1,-15 7-7,-22 6-15,-21 5-13,-16 0-40</inkml:trace>
        <inkml:trace contextRef="#ctx0" brushRef="#br0" timeOffset="-194.89">61 299 251,'20'-13'211,"-3"1"-205,12-8 1,3 3 5,10-5-3,6-1-5,9 1-2,-3-2-1,-12 6-1,-8 2 1,-14 5 3,-8-2-1,-7 2 1,-5-3 6,0-4-1,0-1-2,-5 6 9,-12 5-8,-9 8-1,-9 0-5,-4 41-2,-13 23-2,-4 25 2,-3 22 1,-1 14 1,12 5-1,11 0-1,14-12-3,11-18-2,7-16 1,5-21-4,0-14-7,0-18-14,0-11-53,3-14-157</inkml:trace>
        <inkml:trace contextRef="#ctx0" brushRef="#br0" timeOffset="1395.31">576 925 388,'-9'-8'79,"6"8"-72,3 0-6,0 0 7,0 8-8,0 21 2,0 1 3,0 5-2,0-1-1,-2 2 1,-13-1 6,-7 4-4,2-7-2,-4-3-1,7-4 1,7-6-1,4-7 1,6-1-2,0-4-1,0 1-3,11-3 0,26-5 1,17 0 2,17 0-4,17-13-25,6-10-71,-6-6-238</inkml:trace>
        <inkml:trace contextRef="#ctx0" brushRef="#br0" timeOffset="1708.97">1181 1122 43,'-15'0'398,"3"0"-366,7 0-21,2 0 35,1 6-24,2 1-22,0 3-1,0 3-1,0-5-4,8-1 3,11-3 1,8-4 2,6 0-1,1 0 2,3-19 6,-6-8 0,-2-2 2,-9-5-2,-12 4 1,-8 7 1,0 5 0,-3 10-5,-28 6 9,-11 2-13,-10 0-2,-2 21-8,3 4-5,14 2-19,15 2-61,19-9-55</inkml:trace>
      </inkml:traceGroup>
      <inkml:traceGroup>
        <inkml:annotationXML>
          <emma:emma xmlns:emma="http://www.w3.org/2003/04/emma" version="1.0">
            <emma:interpretation id="{D9878569-16C8-4E43-865D-D1302C340EC9}" emma:medium="tactile" emma:mode="ink">
              <msink:context xmlns:msink="http://schemas.microsoft.com/ink/2010/main" type="line" rotatedBoundingBox="20856,592 22721,498 22784,1737 20919,1832"/>
            </emma:interpretation>
          </emma:emma>
        </inkml:annotationXML>
        <inkml:traceGroup>
          <inkml:annotationXML>
            <emma:emma xmlns:emma="http://www.w3.org/2003/04/emma" version="1.0">
              <emma:interpretation id="{7CDE9A41-0F57-4E8D-B297-15C8F0E3D1BB}" emma:medium="tactile" emma:mode="ink">
                <msink:context xmlns:msink="http://schemas.microsoft.com/ink/2010/main" type="inkWord" rotatedBoundingBox="20856,592 22721,498 22784,1737 20919,1832"/>
              </emma:interpretation>
              <emma:one-of disjunction-type="recognition" id="oneOf1">
                <emma:interpretation id="interp5" emma:lang="en-US" emma:confidence="0.5">
                  <emma:literal>Its</emma:literal>
                </emma:interpretation>
                <emma:interpretation id="interp6" emma:lang="en-US" emma:confidence="0.5">
                  <emma:literal>&lt; Is</emma:literal>
                </emma:interpretation>
                <emma:interpretation id="interp7" emma:lang="en-US" emma:confidence="0">
                  <emma:literal>LI's</emma:literal>
                </emma:interpretation>
                <emma:interpretation id="interp8" emma:lang="en-US" emma:confidence="0">
                  <emma:literal>&lt; fs</emma:literal>
                </emma:interpretation>
                <emma:interpretation id="interp9" emma:lang="en-US" emma:confidence="0">
                  <emma:literal>&lt; Fs</emma:literal>
                </emma:interpretation>
              </emma:one-of>
            </emma:emma>
          </inkml:annotationXML>
          <inkml:trace contextRef="#ctx0" brushRef="#br0" timeOffset="2548.34">3293 268 510,'0'-14'7,"0"5"0,16 0-7,18-5 5,10 7-4,10-6-1,2-2 0,-2-2-1,-2-7 1,-13 1 0,-11-5 2,-8 0 3,-14-2 1,-6 1 3,0 6 1,0 3 19,-19 12-13,-16 5-3,-8 3-9,-2 5-4,-1 35-1,6 20 1,6 12 0,7 10-4,4 6 3,-1 8-2,5-2 2,-1-1-3,0-10-3,0-11-1,1-11-19,-1-10-75,-3-7-243</inkml:trace>
          <inkml:trace contextRef="#ctx0" brushRef="#br0" timeOffset="2729.89">3083 771 475,'0'-22'64,"25"-5"-58,38 0-1,13-6 4,15-3-9,0 0-1,-8 6-7,-16 9-24,-18 12-43,-18 9-104</inkml:trace>
          <inkml:trace contextRef="#ctx0" brushRef="#br0" timeOffset="3134.37">3625 882 365,'8'-5'143,"7"-10"-123,2 1 21,-3 0 19,-3 4-20,-5 3-29,-3 3-7,-3 4-4,0 0-1,-5 0-5,-27 0-2,-2 7-10,0 14-3,11 0-2,14 5 2,9-4 2,0 6 2,0 0 13,20 0 4,1-3 2,-1 4 1,-7-6 0,-4-3 1,-6-2 4,-3-3-4,0-2 3,-15 0 4,-15 3 0,-7-4-8,-4-2-1,4-3-2,12 2-19,-1-9-96,3 0-336</inkml:trace>
          <inkml:trace contextRef="#ctx0" brushRef="#br0" timeOffset="2144.5">2452 222 551,'0'-12'27,"0"7"-25,0 5 13,0 0 5,0 0-20,0 3-3,-6 26-10,-16 13 13,-10 7 5,-15 4-5,-16 3 1,-11 6-1,-12-4-1,2-4-5,13-15 4,14-12 2,26-11 1,19-10 2,9-1-1,3-1-2,3 2 2,28 1-1,21 3 7,7 3-1,15-3 0,0 0-3,-1 1-3,-7-3-1,-4 1-7,-11 2-9,-4-1-25,-11-5-175</inkml:trace>
        </inkml:traceGroup>
      </inkml:traceGroup>
    </inkml:traceGroup>
    <inkml:traceGroup>
      <inkml:annotationXML>
        <emma:emma xmlns:emma="http://www.w3.org/2003/04/emma" version="1.0">
          <emma:interpretation id="{F9E7ED5C-161B-4389-ABCC-0DA963027D1E}" emma:medium="tactile" emma:mode="ink">
            <msink:context xmlns:msink="http://schemas.microsoft.com/ink/2010/main" type="paragraph" rotatedBoundingBox="17413,2847 28304,2160 28384,3441 17493,4128" alignmentLevel="2"/>
          </emma:interpretation>
        </emma:emma>
      </inkml:annotationXML>
      <inkml:traceGroup>
        <inkml:annotationXML>
          <emma:emma xmlns:emma="http://www.w3.org/2003/04/emma" version="1.0">
            <emma:interpretation id="{D58344A9-C1D5-4640-86E8-16C618D487DB}" emma:medium="tactile" emma:mode="ink">
              <msink:context xmlns:msink="http://schemas.microsoft.com/ink/2010/main" type="inkBullet" rotatedBoundingBox="17413,2847 18673,2767 18751,4006 17491,4086"/>
            </emma:interpretation>
            <emma:one-of disjunction-type="recognition" id="oneOf2">
              <emma:interpretation id="interp10" emma:lang="en-US" emma:confidence="0">
                <emma:literal>t:</emma:literal>
              </emma:interpretation>
              <emma:interpretation id="interp11" emma:lang="en-US" emma:confidence="0">
                <emma:literal>f,"</emma:literal>
              </emma:interpretation>
              <emma:interpretation id="interp12" emma:lang="en-US" emma:confidence="0">
                <emma:literal>to:</emma:literal>
              </emma:interpretation>
              <emma:interpretation id="interp13" emma:lang="en-US" emma:confidence="0">
                <emma:literal>f."</emma:literal>
              </emma:interpretation>
              <emma:interpretation id="interp14" emma:lang="en-US" emma:confidence="0">
                <emma:literal>t.</emma:literal>
              </emma:interpretation>
            </emma:one-of>
          </emma:emma>
        </inkml:annotationXML>
        <inkml:trace contextRef="#ctx0" brushRef="#br0" timeOffset="5528.2">-1571 2964 172,'71'-34'35,"20"5"-34,8 0 8,4 7-9,-2 1 0,-7 8-9,-9 8-17,-22 5-82</inkml:trace>
        <inkml:trace contextRef="#ctx0" brushRef="#br0" timeOffset="5385.54">-1040 2351 344,'0'-33'130,"-22"10"-76,-7 10-47,6 3 27,3 7-5,3 3-16,3 6-13,6 40 0,-4 31-3,4 19 2,2 11-1,6 4-1,0-9 0,0-8 0,0-9-1,-8-11-1,-12-8-5,-14-9-8,-12-9-33,-8-7-38,-3-16-19,3-8-70</inkml:trace>
        <inkml:trace contextRef="#ctx0" brushRef="#br0" timeOffset="5960.45">-924 3177 198,'20'-18'73,"-3"0"-28,-3 3 27,-5 7-11,-6 3-7,-3 5-19,0 0-11,0 0-14,0 0-10,-3 5-6,-20 18-5,-2 8 1,5-1-9,5 4-10,15-2 7,0-3 10,0 2 5,0-1 6,12-4 1,-6-2 0,-6-5 4,0-4 5,0 0 9,0-4-3,-20 2 7,-6-6-3,0 4-15,4-6-4,2-3-6,8-2-17,7 0-14,5 0-80,0-18-220</inkml:trace>
        <inkml:trace contextRef="#ctx0" brushRef="#br0" timeOffset="6281.83">-370 2930 396,'0'0'56,"0"4"-55,0-2 5,0 3-6,0 6-16,0 1 0,0-4-47</inkml:trace>
        <inkml:trace contextRef="#ctx0" brushRef="#br0" timeOffset="6127.76">-333 2538 348,'0'-6'0,"-9"6"-10,9 0 6,0 0-77,0 15-133</inkml:trace>
      </inkml:traceGroup>
      <inkml:traceGroup>
        <inkml:annotationXML>
          <emma:emma xmlns:emma="http://www.w3.org/2003/04/emma" version="1.0">
            <emma:interpretation id="{A8DFF17C-DB20-44B0-951C-4DF7CFE494E0}" emma:medium="tactile" emma:mode="ink">
              <msink:context xmlns:msink="http://schemas.microsoft.com/ink/2010/main" type="line" rotatedBoundingBox="20102,2748 28308,2231 28384,3441 20178,3958"/>
            </emma:interpretation>
          </emma:emma>
        </inkml:annotationXML>
        <inkml:traceGroup>
          <inkml:annotationXML>
            <emma:emma xmlns:emma="http://www.w3.org/2003/04/emma" version="1.0">
              <emma:interpretation id="{9BD61F2B-FDFB-4369-A0F9-233F3EF3BF30}" emma:medium="tactile" emma:mode="ink">
                <msink:context xmlns:msink="http://schemas.microsoft.com/ink/2010/main" type="inkWord" rotatedBoundingBox="20102,2748 25774,2391 25823,3169 20151,3527"/>
              </emma:interpretation>
              <emma:one-of disjunction-type="recognition" id="oneOf3">
                <emma:interpretation id="interp15" emma:lang="en-US" emma:confidence="0.5">
                  <emma:literal>540-1650</emma:literal>
                </emma:interpretation>
                <emma:interpretation id="interp16" emma:lang="en-US" emma:confidence="0">
                  <emma:literal>570-1650</emma:literal>
                </emma:interpretation>
                <emma:interpretation id="interp17" emma:lang="en-US" emma:confidence="0">
                  <emma:literal>590-1650</emma:literal>
                </emma:interpretation>
                <emma:interpretation id="interp18" emma:lang="en-US" emma:confidence="0">
                  <emma:literal>540-18650</emma:literal>
                </emma:interpretation>
                <emma:interpretation id="interp19" emma:lang="en-US" emma:confidence="0">
                  <emma:literal>570-18650</emma:literal>
                </emma:interpretation>
              </emma:one-of>
            </emma:emma>
          </inkml:annotationXML>
          <inkml:trace contextRef="#ctx0" brushRef="#br0" timeOffset="9210.16">3360 2571 376,'7'-6'111,"10"2"-90,11-3-8,23-6 6,18-3-4,22 6-9,13 0 1,1 3-5,-5 1-1,-13 4-1,-13 2-6,-14 0-5,-15-6-9,-8 3-39,-15-4-110</inkml:trace>
          <inkml:trace contextRef="#ctx0" brushRef="#br0" timeOffset="9502.42">4596 2162 523,'0'-7'81,"0"3"-46,0 4 3,0 0-3,2 0-23,4 34-10,0 10 3,-3 9 0,2 6 0,-2 0-5,-3-1-3,0-1-1,0-8-6,0-12-13,0-11-34,0-15-103,0-11-143</inkml:trace>
          <inkml:trace contextRef="#ctx0" brushRef="#br0" timeOffset="10710.77">5186 2474 166,'0'-5'167,"0"3"-109,-3-1 6,-7 3-8,-5 0-34,-11 0-19,-7 0-3,-4 0-1,-6 10-1,8 0-2,16-2-8,8-2-7,11 1-30,0-3-133</inkml:trace>
          <inkml:trace contextRef="#ctx0" brushRef="#br0" timeOffset="9790.01">5229 2162 446,'-2'-5'149,"-27"5"-94,-11 0-26,-8 23-13,-4 15 1,13 8-11,14 8-6,15 0-2,10-1-5,0 1-4,7-8-1,23-10-8,2-13-2,2-15-6,-2-8 24,-7 0 4,-3-14 6,-5-3 10,-5-1 0,-12 2 5,0 4-2,0-2-13,0 7-6,-12 3-9,-7 4-7,-1 0-28,-3 0-108</inkml:trace>
          <inkml:trace contextRef="#ctx0" brushRef="#br0" timeOffset="10318.86">5891 2132 33,'-18'17'117,"11"-1"-76,-3 2 2,5-5-9,0 2 8,5-8-3,0 1-10,0-3 0,0-2 5,22-1 3,12 1 2,3 3-16,5 3-9,5 4-12,-8 7 3,-2 7-5,-15 0 0,-10 4 1,-12 2 2,-6 0 5,-39-2 5,-14 0-5,-17-6 2,3-7-7,3-6-3,7-6-5,11-6-10,10 0-28,0 0-98,-4 0-262</inkml:trace>
          <inkml:trace contextRef="#ctx0" brushRef="#br0" timeOffset="10028.79">5927 2070 511,'3'-18'61,"19"3"-50,19 1-3,9-3-8,14 5 0,4-2-1,-11 5-10,-15 4-7,-17 2-12,-16 0-22,-9 3-59,-9 0-152</inkml:trace>
          <inkml:trace contextRef="#ctx0" brushRef="#br0" timeOffset="11382.14">6572 2087 345,'0'-1'84,"0"1"-40,0 0 31,0 0-22,-3 15-42,-12 13-7,0 8 0,0-1-4,3 4 0,4-1 0,6-1 0,2-5-3,0-6 0,0-9 0,16-6 0,15-11 3,6 0 5,3-2-1,-4-26 1,-1-4 4,-6-6-2,-7-2-1,-8-4 1,-11 0-1,-3 6 0,0 5-6,-12 8 0,-18 12-6,-11 13-9,-6 0-23,5 6-66,18 23-83</inkml:trace>
          <inkml:trace contextRef="#ctx0" brushRef="#br0" timeOffset="7929.22">1291 2336 229,'-12'0'279,"12"0"-279,0 0-13,18-12 13,21-3 20,18-4-10,9 1-7,2 0 0,-9 3-3,-14 5-5,-16-1-4,-17 9-16,-12 2-26,0 0-6,0 0-50,-32 0-101</inkml:trace>
          <inkml:trace contextRef="#ctx0" brushRef="#br0" timeOffset="8262.57">1412 2280 81,'-39'18'66,"5"-2"15,1 1-10,9 1-25,7-1-13,6 2-17,2-4-8,4 0 1,2 0-3,1-1-3,2 0 0,0 4-3,0 4 0,0 3 3,8 6 0,18-1-2,4 4-2,10-2-8,3-1 7,-1-5-7,-7-6 9,-13-6 0,-10-3 11,-12-3-10,0-3 0,-32 5 22,-22 3-8,-14 2-15,-2 1-4,1-6-9,23-2-28,9-6-106</inkml:trace>
          <inkml:trace contextRef="#ctx0" brushRef="#br0" timeOffset="8651.79">2012 2165 463,'0'-16'112,"0"10"-90,0 4-9,0 2 7,0 0-20,0 8-11,2 26 4,-2 9 6,0 8-4,-8 4-7,-23 5 1,1-7-5,-2-4-12,15-16-4,14-10 6,3-12 5,3-11 6,36 0 14,15-13 1,6-15 6,0-5 6,-12 4 9,-9 5 5,-13 8 2,-11 8 5,-10 5 2,-5 3-6,0 0-8,0 0-15,0 18-6,0 18 0,0 10 3,0 8 1,-2 4-4,-16 4-2,-1-2-4,-8 0-5,2-6-20,8-19-26,9-11-93,8-23-156</inkml:trace>
          <inkml:trace contextRef="#ctx0" brushRef="#br0" timeOffset="8968.66">2600 2527 431,'0'0'48,"0"0"-48,0 8 1,0 21 0,-6 4 1,6-3-2,0 4-3,0-10-1,0 0 1,17-9-4,3-12 0,0-3 7,6 0 3,2-4 3,0-25 1,7-4 1,-5-10-4,2-4 1,-6-1 1,-15 4-4,-5 10 5,-6 10 6,0 13-8,-29 11 3,-13 0-8,-16 18-8,-4 15-6,3 7-16,13 0-34,23-3-85</inkml:trace>
        </inkml:traceGroup>
        <inkml:traceGroup>
          <inkml:annotationXML>
            <emma:emma xmlns:emma="http://www.w3.org/2003/04/emma" version="1.0">
              <emma:interpretation id="{A6098FB2-4E1E-4044-87EC-E78F7A1DAE8F}" emma:medium="tactile" emma:mode="ink">
                <msink:context xmlns:msink="http://schemas.microsoft.com/ink/2010/main" type="inkWord" rotatedBoundingBox="26327,2426 28313,2301 28384,3441 26399,3566"/>
              </emma:interpretation>
              <emma:one-of disjunction-type="recognition" id="oneOf4">
                <emma:interpretation id="interp20" emma:lang="en-US" emma:confidence="0.5">
                  <emma:literal>KNZ.</emma:literal>
                </emma:interpretation>
                <emma:interpretation id="interp21" emma:lang="en-US" emma:confidence="0">
                  <emma:literal>KMZ.</emma:literal>
                </emma:interpretation>
                <emma:interpretation id="interp22" emma:lang="en-US" emma:confidence="0">
                  <emma:literal>KTZ.</emma:literal>
                </emma:interpretation>
                <emma:interpretation id="interp23" emma:lang="en-US" emma:confidence="0">
                  <emma:literal>KYZ.</emma:literal>
                </emma:interpretation>
                <emma:interpretation id="interp24" emma:lang="en-US" emma:confidence="0">
                  <emma:literal>KHZ.</emma:literal>
                </emma:interpretation>
              </emma:one-of>
            </emma:emma>
          </inkml:annotationXML>
          <inkml:trace contextRef="#ctx0" brushRef="#br0" timeOffset="11661.2">7421 1924 596,'-17'-28'68,"9"18"-29,8 10 9,0 0-17,0 0-31,0 34-2,0 17-2,0 18 2,5 5 2,-2-8-4,-3-5-3,0-2-8,0-5-12,-20-13-17,-5-8-115,4-12-204</inkml:trace>
          <inkml:trace contextRef="#ctx0" brushRef="#br0" timeOffset="12209.71">7753 1860 468,'0'-7'142,"0"3"-106,0 4-17,0 0-8,0 24-11,-11 14 0,-12 9 5,-14-2-4,-8-1-1,-9-4-2,-9-6-1,-2-6-5,9-10-1,16-13 2,16-5 7,17 0 2,7 0 8,0 0-4,0 0 0,10 0-4,19 0-1,5 11 4,3 4 1,3 5-1,-6 7-2,0-3-1,-2 5-2,-5-2-3,2 2-6,-4-3-10,4-6-31,-1-8-121</inkml:trace>
          <inkml:trace contextRef="#ctx0" brushRef="#br0" timeOffset="11804.97">7421 2241 297,'8'-23'124,"6"3"-89,13 2-17,0 0-11,8 5-7,-4 0-1,0 3-3,-5 0-4,-4 0-10,-10 0-55</inkml:trace>
          <inkml:trace contextRef="#ctx0" brushRef="#br0" timeOffset="12650.79">8028 1973 305,'0'-28'215,"0"15"-124,0 10-24,0 3-16,0 0-24,0 0-27,0 29-11,0 9 11,0 8 1,0 3-1,0-4-1,0 2-5,-5-9-7,-12-7-3,5-14-12,4-6-21,5-11 30,3 0 19,0 0 0,3-8-3,19-18 3,13-7 4,4-2 6,7-7 3,2-7 3,0 7 8,-11 3-1,-5 8-4,-15 12 4,-6 8-3,-5 6-4,-3 5 1,-3 0-5,0 0-12,0 20-4,0 16 2,0 13 2,0 7 0,0 3 1,-17-1-1,-3 1-3,0 0-5,3-6-11,-3-4-11,8-11-17,7-7-55,5-13-195</inkml:trace>
          <inkml:trace contextRef="#ctx0" brushRef="#br0" timeOffset="13117.69">8566 2314 370,'2'-24'216,"4"9"-152,3 1-14,8 3-3,3-3-22,14 4-17,8 2-6,0 6-2,-5 2-3,-5 0 1,-13 0-1,-13 13-7,-6 12-2,-6 3-11,-33 6 10,-3 1 3,5 1 3,11-5 7,8 0 0,16-1 0,2 6-1,0 4 1,2 6 3,18 5-2,-3 1 4,0-1-2,-11-3-3,-6-3 0,0-8 0,0-10 0,-14-12-2,-5-8 2,-2-5 3,-4-2-1,0 0 3,-2-7 0,2-15 4,5-10 4,9-6-4,11-7 1,0-9-1,17-3-1,29 1-8,18 5-8,10 9-2,3 11-2,-4 9-12,-4 12-41,-10 8-99,-1 2-208</inkml:trace>
          <inkml:trace contextRef="#ctx0" brushRef="#br0" timeOffset="13255.93">9298 2476 397,'0'0'192,"0"-4"-124,0-7-5,0 2-11,0 6-15,0-2-37,5-1 0,7 2-15,-4 4-23,-1 0-68,-7 0-381</inkml:trace>
        </inkml:traceGroup>
      </inkml:traceGroup>
    </inkml:traceGroup>
    <inkml:traceGroup>
      <inkml:annotationXML>
        <emma:emma xmlns:emma="http://www.w3.org/2003/04/emma" version="1.0">
          <emma:interpretation id="{090703C8-D69A-4622-9445-1597FE5DB218}" emma:medium="tactile" emma:mode="ink">
            <msink:context xmlns:msink="http://schemas.microsoft.com/ink/2010/main" type="paragraph" rotatedBoundingBox="14676,4590 29818,3855 29905,5647 14763,6382" alignmentLevel="1"/>
          </emma:interpretation>
        </emma:emma>
      </inkml:annotationXML>
      <inkml:traceGroup>
        <inkml:annotationXML>
          <emma:emma xmlns:emma="http://www.w3.org/2003/04/emma" version="1.0">
            <emma:interpretation id="{E15E5016-3D5A-4701-910D-C6E03408BE37}" emma:medium="tactile" emma:mode="ink">
              <msink:context xmlns:msink="http://schemas.microsoft.com/ink/2010/main" type="inkBullet" rotatedBoundingBox="14696,4999 16341,4919 16408,6302 14763,6382"/>
            </emma:interpretation>
            <emma:one-of disjunction-type="recognition" id="oneOf5">
              <emma:interpretation id="interp25" emma:lang="en-US" emma:confidence="0">
                <emma:literal>(fs</emma:literal>
              </emma:interpretation>
              <emma:interpretation id="interp26" emma:lang="en-US" emma:confidence="0">
                <emma:literal>Cts</emma:literal>
              </emma:interpretation>
              <emma:interpretation id="interp27" emma:lang="en-US" emma:confidence="0">
                <emma:literal>(45</emma:literal>
              </emma:interpretation>
              <emma:interpretation id="interp28" emma:lang="en-US" emma:confidence="0">
                <emma:literal>Ifs</emma:literal>
              </emma:interpretation>
              <emma:interpretation id="interp29" emma:lang="en-US" emma:confidence="0">
                <emma:literal>ifs</emma:literal>
              </emma:interpretation>
            </emma:one-of>
          </emma:emma>
        </inkml:annotationXML>
        <inkml:trace contextRef="#ctx0" brushRef="#br0" timeOffset="21081.31">-3976 4608 136,'-5'-68'203,"-7"18"-142,0 18 8,2 16 23,-2 10-23,4 6-32,-16 40-33,-15 46-4,-15 37 1,-6 19-1,14 7-1,24-3-3,19-6-6,3 3-1,29-7-10,33-20-10,41-26-49,33-41-38,33-42-51,28-9-21</inkml:trace>
        <inkml:trace contextRef="#ctx0" brushRef="#br0" timeOffset="16423.43">-4032 5221 214,'2'-18'68,"47"-2"-66,18-3-2,16-3 11,3 4-11,-7 1 0,-11 4-6,-18 8-9,-16 7-28,-10 2-23,-21 0-98</inkml:trace>
        <inkml:trace contextRef="#ctx0" brushRef="#br0" timeOffset="16228.34">-3595 4698 272,'2'-47'68,"-2"14"-29,-14 12 11,-20 19-15,9 2 1,-4 16-29,1 26-6,6 20-1,1 7 2,13 5-2,8 4 0,0-3 0,0-1-1,0-7 1,0-5 0,0-11-5,-6-9-2,-5-1-9,-7-7-13,4-8-115</inkml:trace>
        <inkml:trace contextRef="#ctx0" brushRef="#br0" timeOffset="16890.27">-3337 5320 292,'0'-13'96,"0"3"-80,0 3 45,0 2-11,0 3-20,-12 2-30,-1 0 0,-11 2-14,-1 19-3,5 4 2,6 4-9,11-4 3,3 0 5,0-2 5,11 0 3,10-2 6,1-1 2,-5-5 0,-2-2 1,-7-2 2,-8-4 1,0-3 3,0 7 2,0-6 5,-15 3-4,-7 0-8,2-6-2,-2 1-2,5-1-10,2-2-11,6 0-66,6 0-135</inkml:trace>
        <inkml:trace contextRef="#ctx0" brushRef="#br0" timeOffset="17175.68">-3113 5108 322,'0'-7'51,"17"-1"-45,20-2-4,14-4 8,11 1-2,4-3-3,0 0 2,-10 3 0,-13 4 2,-14 1 4,-16 2-1,-7 4-1,-6 2 2,0 0-2,0-5-11,0 2-17,6-4-43,-1-6-201</inkml:trace>
      </inkml:traceGroup>
      <inkml:traceGroup>
        <inkml:annotationXML>
          <emma:emma xmlns:emma="http://www.w3.org/2003/04/emma" version="1.0">
            <emma:interpretation id="{92305444-68E9-40CD-A290-FB2589B2B49A}" emma:medium="tactile" emma:mode="ink">
              <msink:context xmlns:msink="http://schemas.microsoft.com/ink/2010/main" type="line" rotatedBoundingBox="16849,4485 29818,3855 29903,5615 16935,6245"/>
            </emma:interpretation>
          </emma:emma>
        </inkml:annotationXML>
        <inkml:traceGroup>
          <inkml:annotationXML>
            <emma:emma xmlns:emma="http://www.w3.org/2003/04/emma" version="1.0">
              <emma:interpretation id="{CC048602-CEDC-43E7-BA1A-F009E1C132D6}" emma:medium="tactile" emma:mode="ink">
                <msink:context xmlns:msink="http://schemas.microsoft.com/ink/2010/main" type="inkWord" rotatedBoundingBox="16849,4485 18997,4380 19056,5584 16908,5689"/>
              </emma:interpretation>
              <emma:one-of disjunction-type="recognition" id="oneOf6">
                <emma:interpretation id="interp30" emma:lang="en-US" emma:confidence="0.5">
                  <emma:literal>455)</emma:literal>
                </emma:interpretation>
                <emma:interpretation id="interp31" emma:lang="en-US" emma:confidence="0">
                  <emma:literal>435)</emma:literal>
                </emma:interpretation>
                <emma:interpretation id="interp32" emma:lang="en-US" emma:confidence="0">
                  <emma:literal>425)</emma:literal>
                </emma:interpretation>
                <emma:interpretation id="interp33" emma:lang="en-US" emma:confidence="0">
                  <emma:literal>45)</emma:literal>
                </emma:interpretation>
                <emma:interpretation id="interp34" emma:lang="en-US" emma:confidence="0">
                  <emma:literal>495)</emma:literal>
                </emma:interpretation>
              </emma:one-of>
            </emma:emma>
          </inkml:annotationXML>
          <inkml:trace contextRef="#ctx0" brushRef="#br0" timeOffset="19160.34">-1963 4500 408,'0'-10'101,"-6"10"-72,6 0-16,-5 0-12,-4 26 3,-2 20-2,-8 10 1,-2 0-3,1 1-2,-3-4 0,4-8 1,2-6-5,5-14 1,9-9 0,3-5-4,0-6 1,12-5-4,25 0 11,8 0 1,13-21 3,-6-7 1,0 0 1,-9 2-1,-15-2 4,-6 7-3,-10 6 5,-7 5 6,-1 5 6,-4 2 1,0 3 10,0 0-7,0 0-13,0 0-13,0 3-3,0 23 0,-9 7 3,-8 7 2,0 3-2,2 4-1,-2-3-4,1-2-3,-1-2-11,3-7-14,8-8-56,6-12-109</inkml:trace>
          <inkml:trace contextRef="#ctx0" brushRef="#br0" timeOffset="19618.66">-1512 4580 319,'25'-29'19,"22"0"-15,12-5-4,7 4 7,-4-2-2,-11 11-5,-12 4 0,-16 9-1,-17 6 0,-6 2 1,-2 0 17,-32 13-17,-15 15 2,-3 6-2,5-2 1,1 5 0,9-3-1,3-2 2,11-7-1,6-2 0,5-6 0,12-4-1,0 0 2,0 0 2,0-3 0,7 5 2,18 4-3,1 3 0,5 4-3,0 4 0,-2 1-3,-6 2 3,-9-2-1,-6-2 1,-8-7 0,0-4 4,0-5 4,-14-2 2,-9-8-1,-2 1-6,5-4-3,3 0-13,11 0-28,6-23-188</inkml:trace>
          <inkml:trace contextRef="#ctx0" brushRef="#br0" timeOffset="20158.59">-864 4404 77,'-21'20'53,"6"0"-8,3-2 0,0 0-4,1 0-18,5 0-1,0-3 3,1 0-11,3-2 2,2-5-2,0-1 7,0-1-4,0-1 2,0 3-3,13-1 1,13 1 1,4 2-5,11 3-2,1 5-4,1-1-1,0 4 0,-6 1-1,-9 0 0,-11 3-3,-8-4-1,-9-1 3,0-3 7,0 2-4,-24-7-3,-9 4-4,-8-6-1,-3-3-13,7 0-27,2-3-105</inkml:trace>
          <inkml:trace contextRef="#ctx0" brushRef="#br0" timeOffset="19855.28">-952 4402 258,'40'-22'32,"11"2"-31,11-4 24,4 1-9,5 1-8,-6 2-7,-6-1 3,-13 2-4,-17 4 2,-13 3 11,-7 4 2,-9 0-6,0 6-7,-3 2-2,-28 0-25,-11 5-55,-7 15-62</inkml:trace>
          <inkml:trace contextRef="#ctx0" brushRef="#br0" timeOffset="21575.94">-538 3867 455,'12'-11'85,"19"11"-81,14 0 2,21 29 3,13 27 2,4 18-4,-4 13 0,-11 2-6,-19 5-1,-24 12 0,-25 6 1,-9 5-1,-53 3-3,-31-12-16,-18-11-29,-12-10-116</inkml:trace>
        </inkml:traceGroup>
        <inkml:traceGroup>
          <inkml:annotationXML>
            <emma:emma xmlns:emma="http://www.w3.org/2003/04/emma" version="1.0">
              <emma:interpretation id="{FEA2F47E-372B-4FB3-A5DE-D9A897679A75}" emma:medium="tactile" emma:mode="ink">
                <msink:context xmlns:msink="http://schemas.microsoft.com/ink/2010/main" type="inkWord" rotatedBoundingBox="19299,5006 21216,4913 21267,5965 19350,6058"/>
              </emma:interpretation>
              <emma:one-of disjunction-type="recognition" id="oneOf7">
                <emma:interpretation id="interp35" emma:lang="en-US" emma:confidence="0.5">
                  <emma:literal>two</emma:literal>
                </emma:interpretation>
                <emma:interpretation id="interp36" emma:lang="en-US" emma:confidence="0">
                  <emma:literal>to</emma:literal>
                </emma:interpretation>
                <emma:interpretation id="interp37" emma:lang="en-US" emma:confidence="0">
                  <emma:literal>two.</emma:literal>
                </emma:interpretation>
                <emma:interpretation id="interp38" emma:lang="en-US" emma:confidence="0">
                  <emma:literal>tho</emma:literal>
                </emma:interpretation>
                <emma:interpretation id="interp39" emma:lang="en-US" emma:confidence="0">
                  <emma:literal>two"</emma:literal>
                </emma:interpretation>
              </emma:one-of>
            </emma:emma>
          </inkml:annotationXML>
          <inkml:trace contextRef="#ctx0" brushRef="#br0" timeOffset="22334.41">734 4508 372,'0'-37'93,"0"15"-53,-3 12 34,-4 7-30,0 3-12,4 6-32,-5 45-11,-3 25 11,-4 24 2,2 4-2,1 1-4,7-10-2,-2-5-3,-3-9-5,-7-7-11,-12-9-54,4-17-90,-7-12-133</inkml:trace>
          <inkml:trace contextRef="#ctx0" brushRef="#br0" timeOffset="22506.56">306 5134 136,'0'-36'134,"8"1"-103,38 1-13,19 5 12,20 0-8,11 3-10,4 3-9,-11 3-3,-22 3-1,-16 8-11,-17 7-21,-14 2-105</inkml:trace>
          <inkml:trace contextRef="#ctx0" brushRef="#br0" timeOffset="22932.41">1078 5108 429,'0'-7'74,"0"2"-16,0 5 10,0 0-28,0 0-34,0 0-6,0 12-8,-5 22 8,-7 7 2,-8 8-2,-2-4 0,-1 4-1,-3 2 1,6-11-2,6-8-2,8-12-2,6-15 1,0-2-1,17-3 0,26 0-3,11-3-1,14-20-19,9-1-67,-1-3-69,-2-2-69</inkml:trace>
          <inkml:trace contextRef="#ctx0" brushRef="#br0" timeOffset="23289.53">1484 5307 132,'0'0'179,"0"0"-85,0 0-25,0 0-21,0 0-13,3 0-18,3 4-12,-1 11 0,10-2-4,2 2-1,5-2-1,3-6 0,7-4 1,-1-3 1,1 0 0,2 0 4,-4-17 2,-1-12 0,-4-5-2,-5-1 1,-8 1-1,-12 4 2,0 8 4,-5 6-3,-24 5 1,-8 11-9,-14 0-1,-9 14-3,-6 16-5,7 5-5,14 6-5,16-3-32,18-4-104,11-4-147</inkml:trace>
          <inkml:trace contextRef="#ctx0" brushRef="#br0" timeOffset="23593.62">2220 5009 245,'0'0'189,"0"0"-146,0 2-22,0-2 16,0 2-37,0 3-39,2-1-12,-2-4-151</inkml:trace>
        </inkml:traceGroup>
        <inkml:traceGroup>
          <inkml:annotationXML>
            <emma:emma xmlns:emma="http://www.w3.org/2003/04/emma" version="1.0">
              <emma:interpretation id="{E61515C6-CC67-429A-813B-941BCC24D490}" emma:medium="tactile" emma:mode="ink">
                <msink:context xmlns:msink="http://schemas.microsoft.com/ink/2010/main" type="inkWord" rotatedBoundingBox="22363,4730 27540,4478 27578,5244 22400,5495"/>
              </emma:interpretation>
              <emma:one-of disjunction-type="recognition" id="oneOf8">
                <emma:interpretation id="interp40" emma:lang="en-US" emma:confidence="0.5">
                  <emma:literal>85-1195</emma:literal>
                </emma:interpretation>
                <emma:interpretation id="interp41" emma:lang="en-US" emma:confidence="0">
                  <emma:literal>85--1195</emma:literal>
                </emma:interpretation>
                <emma:interpretation id="interp42" emma:lang="en-US" emma:confidence="0">
                  <emma:literal>85-1198</emma:literal>
                </emma:interpretation>
                <emma:interpretation id="interp43" emma:lang="en-US" emma:confidence="0">
                  <emma:literal>85--1198</emma:literal>
                </emma:interpretation>
                <emma:interpretation id="interp44" emma:lang="en-US" emma:confidence="0">
                  <emma:literal>85--1199</emma:literal>
                </emma:interpretation>
              </emma:one-of>
            </emma:emma>
          </inkml:annotationXML>
          <inkml:trace contextRef="#ctx0" brushRef="#br0" timeOffset="27334.85">5488 4462 244,'-15'9'97,"7"2"-60,2-3 51,3-5 17,3-3-36,0 2-32,0-2-12,0 0-8,34 0-5,18 0 12,19-13 0,20-7-10,5 0-10,4-1 1,-7 4 0,-11 4-4,-19 5 0,-21 5-1,-19 1 0,-11 2-1,-10-3-2,-2 3-1,0 0-5,0 0-11,0 0-6,0 0-36,-2 0-106,-21 3-348</inkml:trace>
          <inkml:trace contextRef="#ctx0" brushRef="#br0" timeOffset="39666.41">6640 4076 133,'0'-8'57,"0"1"-7,3-3 8,-3 5-17,2-1-4,-2 4-13,4-1 5,-1 1-2,-1-1 1,-2-2 0,3 2 3,-3 1-6,0 2 1,0 0-3,0 0-4,0 0-13,0 8-6,0 32 1,-8 17 4,-12 14 3,-3 11-4,0 2-4,-2 8-2,-1-2-4,6-3-19,6-10-37,11-12-148</inkml:trace>
          <inkml:trace contextRef="#ctx0" brushRef="#br0" timeOffset="40475.07">7055 4119 31,'0'-2'140,"0"-4"-76,0 5 4,0-1 1,0-2-28,3 0-9,-1-2-3,1-2-10,1 1 3,-4 1 6,2-1-7,-2 2-1,0 3-2,3-2 1,-3 2-3,0 2-3,0 0-3,0 0-3,0 0-1,0 0-1,0 0-4,0 0-1,0 31-5,0 18 5,-9 14 6,-4 6-5,1 8-1,-8 2-1,3 8-9,0-2-29,0-4-91,-3-12-308</inkml:trace>
          <inkml:trace contextRef="#ctx0" brushRef="#br0" timeOffset="38028.46">7807 4096 60,'0'-10'66,"-3"3"-58,1 1 37,-1 1 17,0-1-25,-1-1-7,2-2-7,-6 1 5,-4-2 2,-2 2 0,-6-2 3,-10 5-4,-7 2-11,-17 3-7,-10 0 2,-4 10 5,6 16-8,5 2-8,11 6-2,19-4-1,7 0-3,13-4-1,7-3 1,0-8-5,32-4 1,10-9 8,9-2 4,1 0 10,-1 0-12,-2-15 7,-7 0-2,-8-6 3,-9 3-5,-10 3 2,-7 7 3,-8 3 2,0 5 4,0 0-7,0 0-9,0 0 0,0 11-4,0 17 3,-6 13 1,1 4 2,-1 6-2,3 3-1,-2-3 1,-5-1 0,0 1 0,-5-14 1,1-3-1,-3-12 0,-3-3 0,-2-4 6,-10-2-2,-5-9 1,-2 4-2,-6-3-3,-1 1-2,4-4-14,7 0-21,6-2-141</inkml:trace>
          <inkml:trace contextRef="#ctx0" brushRef="#br0" timeOffset="35165.65">8074 4108 467,'-6'0'34,"0"0"-26,6-4-8,6-4 16,37 3 2,19-4-11,12 0-5,2 2-2,-7-4-1,-13 2-4,-15 1 2,-18 3-14,-15 5 0,-8 0-8,0 0-12,-35 0-33,-21 2-20,-21 16 1,-2 0 60,2 0 29,12 3 9,11-3 11,8 2 16,9 0-2,7 0 4,3-1-3,8 2-11,4-1-6,5-3-5,0 2-5,8-8-2,-4 3-4,4-4 2,2-2 0,0-1 5,0-5 2,0 2 3,0-2-1,0 0 3,2 3 0,21 1-2,11 1-5,8 4-1,4 1-1,2 5-7,0 2 3,-1 4-3,-8 1 0,-7-2 0,-13-1 0,-13-1-1,-6-5 1,0 1 1,-9 0 8,-28-1 3,-17 0-7,-6 0-5,1-4-1,5-1-15,8-1-22,13 0-90</inkml:trace>
          <inkml:trace contextRef="#ctx0" brushRef="#br0" timeOffset="26181.12">3733 4304 346,'0'-31'75,"-6"3"-44,-17 7 41,-4 4-8,-14 12-32,-7 5-21,-3 0-9,-3 29-2,5 8-2,15 4-2,9 1-8,10 9-4,10-6 0,5-2-3,0-9-8,0-9 7,23-12 10,8-13 6,11 0 3,7 0 2,5-11 4,3-9-3,-6-3 0,-11 0 4,-11 6 1,-14 2 5,-5 6 3,-10 4 5,0 5-3,0 0-9,0 0-5,-25 21-3,-16 17 7,-7 8-5,-3 3-2,2 0 0,10-4 0,2 1 0,8-10 0,13-5-4,12-6-2,4-10 1,0-4-3,32-6 0,14-5 8,8 0 1,8 0 4,-8-14-4,-6-3 0,-15-3 1,-4-6 0,-9-2 7,-8-8 1,-7-5-1,-5 1-2,0-1 0,0 7-1,-22 6-6,-7 8-1,-1 4-12,-11 11-1,6 5-22,8 0-90,12 0-192</inkml:trace>
          <inkml:trace contextRef="#ctx0" brushRef="#br0" timeOffset="26798.06">4193 4309 369,'0'-18'87,"0"3"-53,14-1 7,14-5-18,15 2-22,7 1-1,4 2-2,-10 5-7,-19 7 4,-13 1-3,-12 3-2,0 0-3,-9 0-14,-22 0-8,-15 7 18,4 11 14,-1-2 3,6 4 0,6 4 3,-3 1 0,3 6 6,6 0-2,-2-1 0,7 2-2,1-5-1,4 6-1,2-2-1,-1 0-1,4-4 2,2-4 0,2-8 0,6-2 1,0-2 2,0-4-2,6 1 2,22 0 4,9 0 2,9-1-5,-1 6-4,4 0-1,-7 2-2,-5 2 0,-14 5 1,-10-2 2,-9 2-2,-4 2 1,0-1 7,-23-1-2,-14-3 1,-8-2-5,-6-4-3,2-2-5,7-4-9,5-2-25,12-5-79,8 0-259</inkml:trace>
          <inkml:trace contextRef="#ctx0" brushRef="#br0" timeOffset="26956.01">4579 4204 295,'29'-11'13,"10"-1"-12,6-1 20,4 5-4,-1-1-1,-5 0-7,-9 4-3,-14-2 1,-12 7-1,-5 0 0,-3 0-6,0 0-3,0 0-46,0 0-184</inkml:trace>
        </inkml:traceGroup>
        <inkml:traceGroup>
          <inkml:annotationXML>
            <emma:emma xmlns:emma="http://www.w3.org/2003/04/emma" version="1.0">
              <emma:interpretation id="{BE4625E1-DED3-47C1-B0FA-8D6344ECAB8B}" emma:medium="tactile" emma:mode="ink">
                <msink:context xmlns:msink="http://schemas.microsoft.com/ink/2010/main" type="inkWord" rotatedBoundingBox="28196,4504 29845,4424 29903,5615 28254,5695"/>
              </emma:interpretation>
              <emma:one-of disjunction-type="recognition" id="oneOf9">
                <emma:interpretation id="interp45" emma:lang="en-US" emma:confidence="0.5">
                  <emma:literal>Kitz</emma:literal>
                </emma:interpretation>
                <emma:interpretation id="interp46" emma:lang="en-US" emma:confidence="0">
                  <emma:literal>Ker</emma:literal>
                </emma:interpretation>
                <emma:interpretation id="interp47" emma:lang="en-US" emma:confidence="0">
                  <emma:literal>Kar</emma:literal>
                </emma:interpretation>
                <emma:interpretation id="interp48" emma:lang="en-US" emma:confidence="0">
                  <emma:literal>Kloza</emma:literal>
                </emma:interpretation>
                <emma:interpretation id="interp49" emma:lang="en-US" emma:confidence="0">
                  <emma:literal>knee</emma:literal>
                </emma:interpretation>
              </emma:one-of>
            </emma:emma>
          </inkml:annotationXML>
          <inkml:trace contextRef="#ctx0" brushRef="#br0" timeOffset="41805.58">9315 3971 452,'3'-15'101,"-3"7"-47,0 8 9,0 0-21,0 0-23,0 28-19,0 21 0,0 15 6,-3 11 3,-6-2-6,-4-1-1,1-1-2,-3-4-5,-4-6-7,1-7-7,1-16-27,9-10-80,8-12-111</inkml:trace>
          <inkml:trace contextRef="#ctx0" brushRef="#br0" timeOffset="42132.24">9715 4186 231,'6'-15'217,"-6"8"-147,0 3 3,0 4-24,0 0-26,0 0-23,0 0-2,-3 0-10,-22 5-10,-16 18 22,-9 3-13,-8 2-13,8-8 7,4-2 11,9-7 8,17-9 1,9 0 9,11-2 2,0 4-2,0 1-7,0 4-3,17 7 8,6 4 4,5 6-2,-2 3-1,5 1-3,0 1-3,4 2-3,-1 0-2,3-8-9,5-1-11,7-11-27,2-11-159</inkml:trace>
          <inkml:trace contextRef="#ctx0" brushRef="#br0" timeOffset="42544.31">10076 4164 524,'-14'-13'53,"5"4"4,9 7 7,0 2-31,0 0-23,0 0-10,0 0-2,0 0-1,0 0 1,0 0 1,0 0 1,0 0 0,0 0 0,0 0 1,0 0 1,0 0-2,0 0 5,0 0-2,0 0 0,0 0 3,0-3 0,0 3 0,0-2 3,0 0-2,0 2 0,0 0 0,0 0-6,0 0-1,-3 2-3,-2 31-9,-7 13 11,4 11 1,-4-4 0,4 1-3,-4-8-1,4-2-6,-3-4-9,-1-9-7,4-6-42,3-9-69,-2-8-52,7-8-132</inkml:trace>
          <inkml:trace contextRef="#ctx0" brushRef="#br0" timeOffset="42844.87">10025 4442 150,'10'-27'158,"5"3"-99,2 3 8,0-1-16,8-2-19,4 6-12,0-3-18,-1 9-2,-2-3 1,-6-4-1,-3 4 2,-6-2 2,-2 1 11,-7 0 8,1 1 2,-3 3 6,3 6-11,-3 4-5,0 2 7,0 0-13,0 0-9,0 18-6,-3 23 6,-14 13 8,-5 6-4,2 2-3,0-1 0,-4 6-1,5-1-1,-1-4-8,5-11-11,7-13-32,8-10-80,0-14-140</inkml:trace>
          <inkml:trace contextRef="#ctx0" brushRef="#br0" timeOffset="43325.28">10445 4556 418,'0'-16'55,"0"7"7,0 2 8,0 1-25,11-1-22,6-4-16,6 1-2,0-4-3,2 9 0,-1 3-1,-9 2-1,-3 0-4,-6 0 2,0 0-4,-6 7-2,0 25-4,-17 6 7,-20 4 3,-6-2 2,10-2 0,6-5-1,19 1-1,6-4 1,2 4-2,0 2 2,10 2 0,10 3 1,0-4 0,0 0 1,-6-6-1,-5-8 0,-6-5 0,-3-7 0,0-2 0,0-4 0,0-5 3,-7 0 5,0 0 2,-5-5-2,1-17 1,5-10 3,6 2-4,0-4 5,0 1-4,23 5-4,11 3-5,9 4-6,8 3-4,3 5-9,5 3-30,-5 5-121,0 0-284</inkml:trace>
        </inkml:traceGroup>
      </inkml:traceGroup>
    </inkml:traceGroup>
  </inkml:traceGroup>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3:15.679"/>
    </inkml:context>
    <inkml:brush xml:id="br0">
      <inkml:brushProperty name="width" value="0.05833" units="cm"/>
      <inkml:brushProperty name="height" value="0.05833" units="cm"/>
      <inkml:brushProperty name="color" value="#ED1C24"/>
      <inkml:brushProperty name="fitToCurve" value="1"/>
    </inkml:brush>
  </inkml:definitions>
  <inkml:trace contextRef="#ctx0" brushRef="#br0">-1 19 505,'0'-15'89,"0"8"-66,0 7-17,0 0-6,0 0 0,0 4-27,0 19-44,0 6-117</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3:35.717"/>
    </inkml:context>
    <inkml:brush xml:id="br0">
      <inkml:brushProperty name="width" value="0.05833" units="cm"/>
      <inkml:brushProperty name="height" value="0.05833" units="cm"/>
      <inkml:brushProperty name="color" value="#ED1C24"/>
      <inkml:brushProperty name="fitToCurve" value="1"/>
    </inkml:brush>
  </inkml:definitions>
  <inkml:trace contextRef="#ctx0" brushRef="#br0">0 50 557,'0'-8'111,"0"1"-65,0-4 17,0 4 14,0 0-12,0 1-31,0 3-30,0 2-4,0 1-13,0 0-9,0 0-25,0 0-55,0 0-142</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3:38.410"/>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CDAB373C-0F63-41EE-AED0-2BE3A3BD4E55}" emma:medium="tactile" emma:mode="ink">
          <msink:context xmlns:msink="http://schemas.microsoft.com/ink/2010/main" type="writingRegion" rotatedBoundingBox="19131,7363 26451,7094 26556,9970 19237,10239"/>
        </emma:interpretation>
      </emma:emma>
    </inkml:annotationXML>
    <inkml:traceGroup>
      <inkml:annotationXML>
        <emma:emma xmlns:emma="http://www.w3.org/2003/04/emma" version="1.0">
          <emma:interpretation id="{C67FE4E5-9BB3-4803-8746-2082E777A94E}" emma:medium="tactile" emma:mode="ink">
            <msink:context xmlns:msink="http://schemas.microsoft.com/ink/2010/main" type="paragraph" rotatedBoundingBox="19131,7363 26451,7094 26538,9481 19219,9750" alignmentLevel="1"/>
          </emma:interpretation>
        </emma:emma>
      </inkml:annotationXML>
      <inkml:traceGroup>
        <inkml:annotationXML>
          <emma:emma xmlns:emma="http://www.w3.org/2003/04/emma" version="1.0">
            <emma:interpretation id="{C67F146C-8842-490C-A362-9AC426851B7F}" emma:medium="tactile" emma:mode="ink">
              <msink:context xmlns:msink="http://schemas.microsoft.com/ink/2010/main" type="line" rotatedBoundingBox="19131,7363 26451,7094 26538,9481 19219,9750"/>
            </emma:interpretation>
          </emma:emma>
        </inkml:annotationXML>
        <inkml:traceGroup>
          <inkml:annotationXML>
            <emma:emma xmlns:emma="http://www.w3.org/2003/04/emma" version="1.0">
              <emma:interpretation id="{BD25729E-1F75-455A-9A55-1BD0A7C406B3}" emma:medium="tactile" emma:mode="ink">
                <msink:context xmlns:msink="http://schemas.microsoft.com/ink/2010/main" type="inkWord" rotatedBoundingBox="19131,7363 21731,7268 21778,8543 19178,8639"/>
              </emma:interpretation>
              <emma:one-of disjunction-type="recognition" id="oneOf0">
                <emma:interpretation id="interp0" emma:lang="en-US" emma:confidence="0.5">
                  <emma:literal>Camay</emma:literal>
                </emma:interpretation>
                <emma:interpretation id="interp1" emma:lang="en-US" emma:confidence="0">
                  <emma:literal>Amaryl</emma:literal>
                </emma:interpretation>
                <emma:interpretation id="interp2" emma:lang="en-US" emma:confidence="0">
                  <emma:literal>Smarmy</emma:literal>
                </emma:interpretation>
                <emma:interpretation id="interp3" emma:lang="en-US" emma:confidence="0">
                  <emma:literal>Smeary</emma:literal>
                </emma:interpretation>
                <emma:interpretation id="interp4" emma:lang="en-US" emma:confidence="0">
                  <emma:literal>Ambary</emma:literal>
                </emma:interpretation>
              </emma:one-of>
            </emma:emma>
          </inkml:annotationXML>
          <inkml:trace contextRef="#ctx0" brushRef="#br0">654-2 485,'-80'0'54,"-56"28"-39,-34 58 36,70 37-9,19-33-24,29 0-18,30-7-2,22-9-9,5-15-7,46-21-7,23-25-13,22-13-20,12-10-33,8-28-5,-10-7 12,-10-4 84,-16 0 14,-15 3 29,-14 8-1,-9 7 4,-16 11 8,-11 7 12,-10 8-11,-5 5-7,0 0-21,0 0-13,0 0-14,0 18-3,-5 15 3,-10 5 0,-4 4-1,-1-2-5,-4 0-5,2-4-8,5-14 5,6-8 9,5-12 5,6-2 0,0 0 9,14-12-5,18-18 1,5-2 7,-3-1 2,0 8-4,-12 6-3,-4 7-3,-4 7-1,-9 5-3,-5 0-8,0 0-3,0 8 0,0 20 11,0 6 0,-11-2-3,-4 3 1,-2-6 2,9-11-2,5-8 2,3-10 0,0 0 1,0 0 12,25-20 2,10-11-2,4-5 0,5 6 3,-5 1-7,-2 6-3,-9 14-6,-7 1 0,-11 8-2,2 0-4,-4 0-2,1 13 1,-1 12 2,1 6-3,2-1-1,3 0-10,6-6-11,6-9-15,2-10 4,9-5 25,0 0 16,2-13 1,1-14 10,-6-4 9,-5 6 1,-12-4 0,-6 11 1,-7 3-2,-4 2-6,0 8 1,0 3-12,-7 2-3,-18 0-5,-9 7 1,-8 19-1,2-1 0,6 2-8,5 5-1,9-4-1,6-5-1,14-8-12,0-7-5,9-8 20,28 0 13,8-4 7,3-25 6,1 2-1,-7-5-1,-2 4 5,-9 5 2,-11 4-5,-5 8-4,-10 6 0,-5 5 3,0 0-8,0 0-4,0 0-7,0 9-2,0 17 8,0 3 1,5-4-4,10 0 2,-1 1-2,6-8 3,5-2 0,4-7 2,3-7 1,4-2 0,1 0-1,8 0 1,1 0-2,-1 0 1,-3-2 1,-1-3-1,-8 2 1,-2 3 3,-8 0-2,-11 0 2,-7 0-4,-5 0 2,0 0-1,0 0 3,0 0-1,0 0-1,0-1-1,0 1-2,0-6 0,0 1-2,-3 0-6,-14-6-5,-8 0 1,-4 0 4,4-4 1,3-4 6,7 0 1,6 5 7,9 1 1,0 3 3,0 2 6,0 6 0,0-1 1,0 3-3,0 0-10,17 0-3,3 18 1,6 7 0,-1-4-2,7 5-1,0-9-4,2-4-1,-1-5 0,4-8-4,9 0 1,-2-3 2,0-25 0,-7-5 6,-9-3 0,-14 1 4,-9 7 2,-5 5 6,-2 10 0,-35 13-1,-11 0-5,-6 20-2,-9 24 0,6 10-4,13 9-1,9 3-5,6 3-9,7-2-12,5-3-54,-5-3-180</inkml:trace>
          <inkml:trace contextRef="#ctx0" brushRef="#br0" timeOffset="321.9">141 1290 627,'-81'0'44,"47"0"-44,34 0 0,43 0-1,65 0 1,62-9 6,57-22-6,38-5-6,13-8-8,-8 1 3,-18 1 7,-16 7 2,-24 12 2,-23 6 1,-51 6 2,-50 9-3,-46 2-4,-42 0-16,0 0-21,-16 17-40,-32 12-156</inkml:trace>
        </inkml:traceGroup>
        <inkml:traceGroup>
          <inkml:annotationXML>
            <emma:emma xmlns:emma="http://www.w3.org/2003/04/emma" version="1.0">
              <emma:interpretation id="{813910E6-0E07-45BA-BE01-6569808655E1}" emma:medium="tactile" emma:mode="ink">
                <msink:context xmlns:msink="http://schemas.microsoft.com/ink/2010/main" type="inkWord" rotatedBoundingBox="22429,8329 22931,8311 22943,8631 22440,8649"/>
              </emma:interpretation>
              <emma:one-of disjunction-type="recognition" id="oneOf1">
                <emma:interpretation id="interp5" emma:lang="en-US" emma:confidence="0.5">
                  <emma:literal>=</emma:literal>
                </emma:interpretation>
                <emma:interpretation id="interp6" emma:lang="en-US" emma:confidence="0">
                  <emma:literal>_</emma:literal>
                </emma:interpretation>
                <emma:interpretation id="interp7" emma:lang="en-US" emma:confidence="0">
                  <emma:literal>-</emma:literal>
                </emma:interpretation>
                <emma:interpretation id="interp8" emma:lang="en-US" emma:confidence="0">
                  <emma:literal>I</emma:literal>
                </emma:interpretation>
                <emma:interpretation id="interp9" emma:lang="en-US" emma:confidence="0">
                  <emma:literal>[</emma:literal>
                </emma:interpretation>
              </emma:one-of>
            </emma:emma>
          </inkml:annotationXML>
          <inkml:trace contextRef="#ctx0" brushRef="#br0" timeOffset="4223.85">3411 1281 524,'-20'0'70,"15"0"-59,5 0 24,10 0-35,42 0-4,24 0-1,24 0-13,-1 0-102</inkml:trace>
          <inkml:trace contextRef="#ctx0" brushRef="#br0" timeOffset="4065.03">3303 1007 534,'-20'0'52,"15"0"-49,5 0 14,8 0-13,43-8 2,26 1-2,13-1-4,4-2-10,-8 7-24,-27 1-51,-22 2-122</inkml:trace>
        </inkml:traceGroup>
        <inkml:traceGroup>
          <inkml:annotationXML>
            <emma:emma xmlns:emma="http://www.w3.org/2003/04/emma" version="1.0">
              <emma:interpretation id="{E7D741C8-5732-4CCD-B4EE-AA7AE0A783E6}" emma:medium="tactile" emma:mode="ink">
                <msink:context xmlns:msink="http://schemas.microsoft.com/ink/2010/main" type="inkWord" rotatedBoundingBox="23418,7331 26455,7220 26538,9481 23501,9593"/>
              </emma:interpretation>
              <emma:one-of disjunction-type="recognition" id="oneOf2">
                <emma:interpretation id="interp10" emma:lang="en-US" emma:confidence="0.5">
                  <emma:literal>(1195</emma:literal>
                </emma:interpretation>
                <emma:interpretation id="interp11" emma:lang="en-US" emma:confidence="0">
                  <emma:literal>(11995</emma:literal>
                </emma:interpretation>
                <emma:interpretation id="interp12" emma:lang="en-US" emma:confidence="0">
                  <emma:literal>(11955</emma:literal>
                </emma:interpretation>
                <emma:interpretation id="interp13" emma:lang="en-US" emma:confidence="0">
                  <emma:literal>(11965</emma:literal>
                </emma:interpretation>
                <emma:interpretation id="interp14" emma:lang="en-US" emma:confidence="0">
                  <emma:literal>(1180s</emma:literal>
                </emma:interpretation>
              </emma:one-of>
            </emma:emma>
          </inkml:annotationXML>
          <inkml:trace contextRef="#ctx0" brushRef="#br0" timeOffset="6473.8">5308 15 418,'0'-17'82,"0"10"-33,0 7 10,0 0-13,-6 0-19,-3 15-23,-1 22-2,-8 12 4,1 8-6,0-2 0,0 10-3,-3-2-2,1 4-6,1-6-15,4-10-28,14-15-118,0-18-111</inkml:trace>
          <inkml:trace contextRef="#ctx0" brushRef="#br0" timeOffset="6674.2">5703 169 477,'0'-6'74,"0"6"-33,0 0-11,-12 19-14,-3 19-4,-2 13-10,3 7-2,6 4-3,0 5-4,1-4-10,5-9-6,-1-8-38,3-15-100,0-20-171</inkml:trace>
          <inkml:trace contextRef="#ctx0" brushRef="#br0" timeOffset="7732.65">6086 189 269,'-17'-14'118,"0"6"-65,-6 4 5,-8 4-7,-4 0-36,1 15-7,3 14-8,13 4 0,11 1-6,7-5-3,0-3-2,5-6 1,24-11-2,10-9 12,6 0 2,6-6 8,-2-17-1,-4-3-2,-4-1 7,-4-3-1,-7 4 3,-6 8 3,-14 8 0,-7 4 3,-3 6 0,0 0-6,0 0-15,0 14-1,-3 21 0,-14 17 0,0 6 4,-3 6-4,-5-1 1,5-3-1,1-9 0,2-8 1,5-17 0,4-11-1,5-10 1,3-2 0,0-3 0,0 0 1,0 0-1,0 0 1,0 0-2,0 0 1,0 0 1,0 0 0,-12 0-2,-10 0-3,-10 0-1,-10 0-1,-4 0 2,4 0-1,10 0-7,10 0-9,13 0-30,6 0-50,3 0-96</inkml:trace>
          <inkml:trace contextRef="#ctx0" brushRef="#br0" timeOffset="7038.77">6270 192 463,'-6'-6'61,"-19"6"-24,-10 0-6,-1 0-22,-4 3 5,8 15-14,15 4 0,9-3-16,8-1 1,0-4-5,0-7-3,11-7-2,10 0 25,4 0 0,0-4 15,-8-5 10,-2 4-5,-10 5 0,-1 0-1,-4 0-3,0 0-7,3 0-8,-3 20 0,0 11 3,0 7-4,0 0-2,-15 3-6,-5-6-16,-6-1-32,6-11-141</inkml:trace>
          <inkml:trace contextRef="#ctx0" brushRef="#br0" timeOffset="8270.49">6631 158 432,'0'-7'126,"0"5"-110,0-4-6,37-4 10,20-3-1,7-2-13,7-1-6,-14 4-4,-13-1-2,-22 6-3,-14 4-10,-8 3-16,-8 0-38,-32 0-53,-16 8 33,-2 9 49,1-2 44,15 3 18,5-2 14,12-4 10,4 6 6,8-5-8,4 2-2,1 1-17,5-3-7,-3 1-9,3-3 0,0 2-3,1 0 0,2 1 1,0-5 2,0 0 3,0 5 0,0-4 1,14 3-1,14 3-2,6 0-1,3 3 1,2 0-2,-4-2-3,-6 3 1,-10 1 1,-8 2-1,-7-3 2,-4-1 0,0-1 4,-15 1 2,-19 0-2,-3-2-7,-5-4-1,-4 5-13,6-6-15,1 1-86</inkml:trace>
          <inkml:trace contextRef="#ctx0" brushRef="#br0" timeOffset="8674.84">5256 1123 591,'-62'-6'85,"33"1"-57,29 2-4,46-2-23,62-5 3,60-8 9,48 1-12,27-7-1,8-1-3,-20-4 3,-20 2 2,-24 1-1,-22 3-1,-31 4 0,-35 12-1,-31 0-1,-33 1 1,-22 6-6,-13-2 1,0-1-5,-3-2-25,-24 5-61,-30 0-170</inkml:trace>
          <inkml:trace contextRef="#ctx0" brushRef="#br0" timeOffset="10543.45">4870-33 496,'-39'0'75,"-13"25"-62,-13 49 15,-17 36 11,-4 26-6,7 23-16,13 16-8,22 23-4,15 19-5,23 5-2,6 5-7,25-13-2,39-32-11,24-36-17,25-48-47,29-46 23,31-33 17,21-19-123</inkml:trace>
        </inkml:traceGroup>
      </inkml:traceGroup>
    </inkml:traceGroup>
    <inkml:traceGroup>
      <inkml:annotationXML>
        <emma:emma xmlns:emma="http://www.w3.org/2003/04/emma" version="1.0">
          <emma:interpretation id="{6DEA3A4D-CAEC-4B17-8DB4-0D18A04D80AC}" emma:medium="tactile" emma:mode="ink">
            <msink:context xmlns:msink="http://schemas.microsoft.com/ink/2010/main" type="paragraph" rotatedBoundingBox="19329,9206 21170,9260 21143,10179 19302,10125" alignmentLevel="1"/>
          </emma:interpretation>
        </emma:emma>
      </inkml:annotationXML>
      <inkml:traceGroup>
        <inkml:annotationXML>
          <emma:emma xmlns:emma="http://www.w3.org/2003/04/emma" version="1.0">
            <emma:interpretation id="{69D26783-9FCD-4A40-B2D3-041FC43807DB}" emma:medium="tactile" emma:mode="ink">
              <msink:context xmlns:msink="http://schemas.microsoft.com/ink/2010/main" type="line" rotatedBoundingBox="19329,9206 21170,9260 21143,10179 19302,10125"/>
            </emma:interpretation>
          </emma:emma>
        </inkml:annotationXML>
        <inkml:traceGroup>
          <inkml:annotationXML>
            <emma:emma xmlns:emma="http://www.w3.org/2003/04/emma" version="1.0">
              <emma:interpretation id="{EC0B38B6-FCB3-4D1F-BB18-2E0B12055312}" emma:medium="tactile" emma:mode="ink">
                <msink:context xmlns:msink="http://schemas.microsoft.com/ink/2010/main" type="inkWord" rotatedBoundingBox="19329,9206 21170,9260 21143,10179 19302,10125"/>
              </emma:interpretation>
              <emma:one-of disjunction-type="recognition" id="oneOf3">
                <emma:interpretation id="interp15" emma:lang="en-US" emma:confidence="0.5">
                  <emma:literal>Cristy</emma:literal>
                </emma:interpretation>
                <emma:interpretation id="interp16" emma:lang="en-US" emma:confidence="0">
                  <emma:literal>Crilly</emma:literal>
                </emma:interpretation>
                <emma:interpretation id="interp17" emma:lang="en-US" emma:confidence="0">
                  <emma:literal>Crusty</emma:literal>
                </emma:interpretation>
                <emma:interpretation id="interp18" emma:lang="en-US" emma:confidence="0">
                  <emma:literal>Cornily</emma:literal>
                </emma:interpretation>
                <emma:interpretation id="interp19" emma:lang="en-US" emma:confidence="0">
                  <emma:literal>Crazily</emma:literal>
                </emma:interpretation>
              </emma:one-of>
            </emma:emma>
          </inkml:annotationXML>
          <inkml:trace contextRef="#ctx0" brushRef="#br0" timeOffset="779.09">682 1996 455,'-17'-20'106,"-23"12"-46,-19 8-9,-15 0-16,-14 38-13,-3 13-4,20 11-10,20 1-8,26-4 0,25-8-5,0-7-4,11-5 1,29-15 3,11-10-2,9-14 2,13 0-4,6-14-1,4-16-24,6 0-28,-5-7-87,-4 1-283</inkml:trace>
          <inkml:trace contextRef="#ctx0" brushRef="#br0" timeOffset="1422.53">969 2241 450,'0'0'103,"0"0"-72,0 0 23,0 0 5,0 8-28,0 5-21,3 10-7,-3 5-1,0 5-1,0 3-1,-3-1 1,-14-2-1,0-7-7,2-6 2,5-10-5,7-5-3,3-5-4,0 0-2,0-9-3,20-22 2,10-7 20,7 2 1,-8 5 2,0 8 4,-13 10 2,-4 5 6,-3 8-3,-7 0 2,-2 0-7,0 0-7,0 0-3,3 0 0,2 8 2,1 5 1,0-5-4,-3 0 1,-3 2 3,0-8-3,0-2 3,0 0 0,3 0 3,2 0 4,9-5 1,9-13 2,8-8-2,6 4 7,3-5-2,0 10-4,-7 2 2,-6 7-4,-7 8-4,-13 0-3,3 0-3,-2 16 1,-8 12 1,0 10-3,0 0 0,-20-1-5,-8-5-19,-1-8-34,9-6-69,3-14-263</inkml:trace>
          <inkml:trace contextRef="#ctx0" brushRef="#br0" timeOffset="1730.86">1574 1986 175,'31'181'193,"-31"-161"-117,0 3-9,0 0 13,0-1-21,0 0-28,0 6-21,0-6-10,0 4-4,0-3-5,0-2-15,-5-5-63,-2-12-277</inkml:trace>
          <inkml:trace contextRef="#ctx0" brushRef="#br0" timeOffset="1584.78">1574 1986 412,'14'-33'124,"-6"10"-65,4 6-30,-7 10-20,4 7-9,2 0-18,1 0-14,-3 21-83,-9 11-227</inkml:trace>
          <inkml:trace contextRef="#ctx0" brushRef="#br0" timeOffset="2052.88">1792 2273 342,'0'-1'202,"0"1"-152,0 0-31,-2 1 10,-10 18-10,4 2-16,-4-1-3,4-5 0,3-1 1,-2-7-1,7-7 1,0 0 1,0 0 2,0 0 5,0 0 11,9 0 6,22-16-6,12-4-6,5 2-5,-5 8-2,-9 10 1,-9 0 0,-8 0-2,-9 10-6,-1 21 0,-7 16 1,0 13-1,-3 12-2,-28 10-12,-9 2-17,-1-5-50,4-18-143</inkml:trace>
        </inkml:traceGroup>
      </inkml:traceGroup>
    </inkml:traceGroup>
  </inkml:traceGroup>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3:47.798"/>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CAA9D3E9-734F-4D42-8468-B1380F381486}" emma:medium="tactile" emma:mode="ink">
          <msink:context xmlns:msink="http://schemas.microsoft.com/ink/2010/main" type="writingRegion" rotatedBoundingBox="28006,7308 25191,10211 24245,9294 27061,6391"/>
        </emma:interpretation>
      </emma:emma>
    </inkml:annotationXML>
    <inkml:traceGroup>
      <inkml:annotationXML>
        <emma:emma xmlns:emma="http://www.w3.org/2003/04/emma" version="1.0">
          <emma:interpretation id="{09CB8AF5-80FE-40A9-BA45-8649484D6C5F}" emma:medium="tactile" emma:mode="ink">
            <msink:context xmlns:msink="http://schemas.microsoft.com/ink/2010/main" type="paragraph" rotatedBoundingBox="28006,7308 25191,10211 24245,9294 27061,6391" alignmentLevel="1"/>
          </emma:interpretation>
        </emma:emma>
      </inkml:annotationXML>
      <inkml:traceGroup>
        <inkml:annotationXML>
          <emma:emma xmlns:emma="http://www.w3.org/2003/04/emma" version="1.0">
            <emma:interpretation id="{64E9F41A-FCE6-4C27-9C42-B8E66182E63B}" emma:medium="tactile" emma:mode="ink">
              <msink:context xmlns:msink="http://schemas.microsoft.com/ink/2010/main" type="line" rotatedBoundingBox="28006,7308 25191,10211 24245,9294 27061,6391"/>
            </emma:interpretation>
          </emma:emma>
        </inkml:annotationXML>
        <inkml:traceGroup>
          <inkml:annotationXML>
            <emma:emma xmlns:emma="http://www.w3.org/2003/04/emma" version="1.0">
              <emma:interpretation id="{D39AC267-C9C0-4329-828B-BE7F3CD3E359}" emma:medium="tactile" emma:mode="ink">
                <msink:context xmlns:msink="http://schemas.microsoft.com/ink/2010/main" type="inkWord" rotatedBoundingBox="28006,7308 25191,10211 24245,9294 27061,6391"/>
              </emma:interpretation>
              <emma:one-of disjunction-type="recognition" id="oneOf0">
                <emma:interpretation id="interp0" emma:lang="en-US" emma:confidence="0.5">
                  <emma:literal>is</emma:literal>
                </emma:interpretation>
                <emma:interpretation id="interp1" emma:lang="en-US" emma:confidence="0">
                  <emma:literal>its</emma:literal>
                </emma:interpretation>
                <emma:interpretation id="interp2" emma:lang="en-US" emma:confidence="0.5">
                  <emma:literal>= it</emma:literal>
                </emma:interpretation>
                <emma:interpretation id="interp3" emma:lang="en-US" emma:confidence="0">
                  <emma:literal>= if</emma:literal>
                </emma:interpretation>
                <emma:interpretation id="interp4" emma:lang="en-US" emma:confidence="0">
                  <emma:literal>Joe</emma:literal>
                </emma:interpretation>
              </emma:one-of>
            </emma:emma>
          </inkml:annotationXML>
          <inkml:trace contextRef="#ctx0" brushRef="#br0">5938 1554 422,'-23'-16'178,"-25"11"-138,-15 5-19,-8 0-3,-3 26-12,10 10-6,15 5-3,15-1-6,17-1-3,11-4-2,6-8-1,0-12-2,23-8 3,14-7 8,6 0 6,-1-13 7,3-7 3,-4-1 2,-4 4 2,-12 1-1,-6 6 1,-7 2-2,-9 6-2,-3 2-1,0 0-9,0 7-1,-37 26 1,-17 19 5,-12 8-2,-1 9-2,6 4-1,7-7 0,15-5 0,17-7-1,10-15-5,12-12 0,0-9-2,29-13 3,18-5 4,11 0 1,-1-12 2,-1-15 0,-8-3 1,-11 0 3,-8-3-1,-10-5 0,-13-1 1,-6-2-3,0 5-3,0 1 0,-14 8-6,-3 7-7,0 5-17,3 5-52,6-1-141</inkml:trace>
          <inkml:trace contextRef="#ctx0" brushRef="#br0" timeOffset="488.58">6133 1684 118,'17'-17'356,"6"-4"-306,11 0-19,15 0 11,5-1-16,12 1-15,-2 1-7,-7 2-4,-14 5-1,-23 2-3,-12 10 0,-8 1-1,-5 0-3,-32 0-22,-17 1-7,-9 18 17,3 1 8,6 3 8,10 3 4,7-3 1,8-3 1,9-2 7,5 1 3,5-2-5,3-2-1,2-2-2,2-1 0,1 0 0,2-5 1,0 0 0,0-1 0,0-1 3,0-3-1,10 6 2,14-1 2,4 7 0,3-2-3,1 8-3,-2 4 0,-1 1-4,-6 4 0,-4-4 0,-9 1 0,-10-2-1,0 0 1,-7-3 5,-21 1-2,-3-6-4,-6-3-1,5-5-7,12-1-29,6-7-137</inkml:trace>
          <inkml:trace contextRef="#ctx0" brushRef="#br0" timeOffset="18842.59">5924 1628 0,'5'0'1,"-2"0"1,3-3 1,-3 1-3,-3-2 41,3 4 1,-3-1-23,0-1-6,0-2-2,0 2 1,0 2 0,0 0-3,0 0-5,0 0-2,0 0 0,0 0 4,2 0 4,-2 0 2,0 0 1,0-2 2,0 2 1,0 0-6,0 0-4,0 0-2,0 0 1,0 0-1,0 0-2,0 0 4,0 0-5,0 0 0,0 0 0,0 0 1,0 0 0,0 0 0,0 0 2,0 0 3,0 0-1,0 0-1,0 0 0,0 0 2,0 0 0,0 0 6,0 0-1,0 0-4,0 0-1,0 0 0,0 0 1,0 0-3,0 0-1,0 0-3,0 0 2,0 0 0,0 0-1,0 0 2,0 0 3,0 0-3,0 0-3,-5 0-1,-15 11 2,-6 13 1,-2 9-3,2 3-1,-2 5-7,5 2-23,7-4-56</inkml:trace>
          <inkml:trace contextRef="#ctx0" brushRef="#br0" timeOffset="2527.15">7846-541 309,'-25'-2'70,"2"-15"-45,17 7 57,3-3-20,3-1-23,0-7-20,3-2-16,23-5 0,4 5 3,7 10-3,4 9-1,-4 4-2,-4 17-5,-4 23-1,-15 16 4,-11 8 1,-3 5 0,-17 5 0,-25-5 1,-7-9 0,4-12 3,13-19-2,18-15 6,11-8 5,3-6 3,0 0 0,0 0 2,28-4 13,30-15-2,16-9-3,17-4-8,2 4-5,-9 2-3,-6 4-4,-11 7-5,-15 7 0,-18 3-3,-12 3-1,-15 2-3,-7 0-1,0 0-5,0 0-11,0 0-18,-7 0-65,-23 0-226</inkml:trace>
          <inkml:trace contextRef="#ctx0" brushRef="#br0" timeOffset="1687.6">7287-311 324,'5'-3'240,"18"3"-212,14 48-24,26 38 12,16 38 22,7 21-15,-7 17-14,-15 3-6,-26 4-2,-38 7-1,-17 17 0,-74 0-1,-43-4-2,-24-20-10,-13-36-13,3-26-23,21-28-81,27-17-60</inkml:trace>
        </inkml:traceGroup>
      </inkml:traceGroup>
    </inkml:traceGroup>
  </inkml:traceGroup>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3:51.129"/>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36B2AA83-86D6-4BD5-8452-D48574C003D4}" emma:medium="tactile" emma:mode="ink">
          <msink:context xmlns:msink="http://schemas.microsoft.com/ink/2010/main" type="writingRegion" rotatedBoundingBox="22472,10599 26063,10409 26116,11412 22525,11602"/>
        </emma:interpretation>
      </emma:emma>
    </inkml:annotationXML>
    <inkml:traceGroup>
      <inkml:annotationXML>
        <emma:emma xmlns:emma="http://www.w3.org/2003/04/emma" version="1.0">
          <emma:interpretation id="{76E58C28-666C-4F5B-BF28-6AFFDDFD509D}" emma:medium="tactile" emma:mode="ink">
            <msink:context xmlns:msink="http://schemas.microsoft.com/ink/2010/main" type="paragraph" rotatedBoundingBox="22472,10599 26063,10409 26116,11412 22525,11602" alignmentLevel="1"/>
          </emma:interpretation>
        </emma:emma>
      </inkml:annotationXML>
      <inkml:traceGroup>
        <inkml:annotationXML>
          <emma:emma xmlns:emma="http://www.w3.org/2003/04/emma" version="1.0">
            <emma:interpretation id="{BF018BAC-8280-4302-B764-9F794A8133FE}" emma:medium="tactile" emma:mode="ink">
              <msink:context xmlns:msink="http://schemas.microsoft.com/ink/2010/main" type="line" rotatedBoundingBox="22472,10599 26063,10409 26116,11412 22525,11602"/>
            </emma:interpretation>
          </emma:emma>
        </inkml:annotationXML>
        <inkml:traceGroup>
          <inkml:annotationXML>
            <emma:emma xmlns:emma="http://www.w3.org/2003/04/emma" version="1.0">
              <emma:interpretation id="{CE405834-3CFD-4978-88AD-D4FC96DDF059}" emma:medium="tactile" emma:mode="ink">
                <msink:context xmlns:msink="http://schemas.microsoft.com/ink/2010/main" type="inkWord" rotatedBoundingBox="22481,10754 23051,10724 23096,11572 22525,11602"/>
              </emma:interpretation>
              <emma:one-of disjunction-type="recognition" id="oneOf0">
                <emma:interpretation id="interp0" emma:lang="en-US" emma:confidence="0.5">
                  <emma:literal>I</emma:literal>
                </emma:interpretation>
                <emma:interpretation id="interp1" emma:lang="en-US" emma:confidence="0">
                  <emma:literal>?</emma:literal>
                </emma:interpretation>
                <emma:interpretation id="interp2" emma:lang="en-US" emma:confidence="0">
                  <emma:literal>E</emma:literal>
                </emma:interpretation>
                <emma:interpretation id="interp3" emma:lang="en-US" emma:confidence="0">
                  <emma:literal>1</emma:literal>
                </emma:interpretation>
                <emma:interpretation id="interp4" emma:lang="en-US" emma:confidence="0">
                  <emma:literal>e</emma:literal>
                </emma:interpretation>
              </emma:one-of>
            </emma:emma>
          </inkml:annotationXML>
          <inkml:trace contextRef="#ctx0" brushRef="#br0">3433 3892 378,'-37'-10'74,"10"-6"-40,18 11 47,9 5-24,0 0-25,0-2-32,19 2-6,30-5 6,20-1 2,17-4-2,5-1-3,-8 4-21,-14 3-30,-19 4-81,-21 0-131</inkml:trace>
          <inkml:trace contextRef="#ctx0" brushRef="#br0" timeOffset="151.03">3416 4254 389,'-5'0'61,"5"0"-15,0 0 1,49 0-29,20-7-8,26-15-10,9-2-15,-4 0-62,-11-1-234</inkml:trace>
          <inkml:trace contextRef="#ctx0" brushRef="#br0" timeOffset="1034.27">3445 3571 372,'-9'0'48,"-11"0"-47,0 0 17,10 7 10,-2 6-8,0-4-12,2-1-3,3-2 6,4-4 3,1-2 7,2 0 3,0 0 1,0-11-5,0-9-10,9-11-5,16-1 1,3 1-1,3 5-1,1 12-1,-7 6-1,-1 8-2,-5 0 0,1 0-2,3 19 0,-4 10 1,4-2 1,-4 0 0,1-4-2,4-11 1,-4-5 1,2-7 1,7 0 3,1-7 3,-1-16 1,-4-5 2,-5 2 2,-8-2-1,0 0 2,-7 5-9,0 3-4,-2 4-2,-3 9-8,0 7-17,7 0-94</inkml:trace>
        </inkml:traceGroup>
        <inkml:traceGroup>
          <inkml:annotationXML>
            <emma:emma xmlns:emma="http://www.w3.org/2003/04/emma" version="1.0">
              <emma:interpretation id="{4B48836A-2610-47A7-A8C4-4772C38DF661}" emma:medium="tactile" emma:mode="ink">
                <msink:context xmlns:msink="http://schemas.microsoft.com/ink/2010/main" type="inkWord" rotatedBoundingBox="23622,10538 26063,10409 26115,11390 23674,11520"/>
              </emma:interpretation>
              <emma:one-of disjunction-type="recognition" id="oneOf1">
                <emma:interpretation id="interp5" emma:lang="en-US" emma:confidence="0.5">
                  <emma:literal>197</emma:literal>
                </emma:interpretation>
                <emma:interpretation id="interp6" emma:lang="en-US" emma:confidence="0">
                  <emma:literal>997</emma:literal>
                </emma:interpretation>
                <emma:interpretation id="interp7" emma:lang="en-US" emma:confidence="0">
                  <emma:literal>797</emma:literal>
                </emma:interpretation>
                <emma:interpretation id="interp8" emma:lang="en-US" emma:confidence="0">
                  <emma:literal>1977</emma:literal>
                </emma:interpretation>
                <emma:interpretation id="interp9" emma:lang="en-US" emma:confidence="0">
                  <emma:literal>97</emma:literal>
                </emma:interpretation>
              </emma:one-of>
            </emma:emma>
          </inkml:annotationXML>
          <inkml:trace contextRef="#ctx0" brushRef="#br0" timeOffset="36206.45">4760 3325 130,'0'-23'162,"0"-1"-126,0 2 4,0 1-12,0 6 11,0 6 4,0-3-5,0 2-6,0 3-10,0 4 0,0 3-5,0 0-6,0 0-6,0 0-5,0 5-1,0 46-6,-15 28 7,-5 24 1,-5 14 2,-6-8-2,-1 0-2,-2-13 1,6-8-4,2-15-3,9-13-9,6-17-24,11-15-55,0-13-56,17-15-137</inkml:trace>
          <inkml:trace contextRef="#ctx0" brushRef="#br0" timeOffset="36724.18">5477 3309 298,'0'-24'55,"-17"6"-20,-10 2 18,-8 3-19,-7 10-1,-9 3-11,-8 0-13,-5 33-8,5 8-1,8 8 0,14 2-1,15 0-3,15-4-6,7-9 3,12-12-7,30-10 11,19-10 3,0-6 1,13 0 1,0-11-1,-6-14 2,-6-9 0,-8-1 2,-5-1-1,-12 4 4,-12 3 0,-11 11 6,-14 8 6,0 5 0,0 5 3,0 0-11,0 20-12,0 29 0,-22 22 2,-3 11 4,-1-2-3,3-4-2,4-4-1,4-6 0,1-8-1,6-9-1,5-10-3,-1-13-2,4-9-10,0-4-16,0-8-79,17-5-169</inkml:trace>
          <inkml:trace contextRef="#ctx0" brushRef="#br0" timeOffset="37093.26">6194 3294 320,'28'-31'29,"8"6"-26,13 5 0,8 1 11,-1 4 10,4 4-8,-4 3 4,-7 7-6,-12 1 3,-12 0 6,-10 20-6,-13 21 1,-2 19 3,0 13 2,-17 9 1,-11 0-9,-3-4-4,-1-4-2,2-7 1,-2-8-5,5-3-4,0-5-1,5-2-1,5-5-2,2-14-7,7-8-6,6-5-17,2-8-73,0-9-112</inkml:trace>
          <inkml:trace contextRef="#ctx0" brushRef="#br0" timeOffset="37317.3">6312 3698 280,'-17'-10'87,"17"2"-50,0 0 2,20 1-25,34-7 18,26-1-18,22 0-9,3-1-5,-9-4-3,-19 6 1,-23 0-8,-23 6-7,-13 6-15,-13 0-49,-5 2-183</inkml:trace>
        </inkml:traceGroup>
      </inkml:traceGroup>
    </inkml:traceGroup>
  </inkml:traceGroup>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6:52.817"/>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81510656-B3B1-4089-9C1B-1C5AF56C19AE}" emma:medium="tactile" emma:mode="ink">
          <msink:context xmlns:msink="http://schemas.microsoft.com/ink/2010/main" type="inkDrawing" rotatedBoundingBox="718,414 7848,-18 7977,2091 846,2524" hotPoints="8195,988 4001,2221 -293,1401 3901,168" semanticType="enclosure" shapeName="Ellipse"/>
        </emma:interpretation>
      </emma:emma>
    </inkml:annotationXML>
    <inkml:trace contextRef="#ctx0" brushRef="#br0">4443 1992 223,'-69'6'308,"39"7"-291,30-3-17,11-5-15,52-5 8,36 0 7,40-5 7,31-20-1,24-3-4,7-1-2,-8 1-4,-9 5 3,-13 3-5,-11 5 6,-8 4 3,-7 6 0,-20 0-2,-19 3-1,-22-1 3,-15-2 1,-25-1-3,-9 2 4,-9-3 2,-9-1-3,-4-3-3,4-2 7,-2-1-3,2 0 0,3-1-5,2-1 0,4-2 0,5 1-3,0-6 2,1-3-2,0 1-1,-7-1 2,-3-7 0,2 1-2,-5 3 2,1-2 0,-3 3 2,-9 0 4,1 0-4,-6-4 0,-3 0 1,3 0 2,-3 5-3,0-2 1,0 4-1,0-1 1,0-2 2,0 3-2,0 0 0,0-4 0,-15 3 0,3 4 0,-3-1 1,-3-1-2,1 4 1,-2-3 0,4 0 3,-2-2-3,0-4-1,0 4 0,0-2 0,-1-5 0,4 2 0,-6-6 0,3 0-1,-3-3 1,1-4 0,-1 2 0,-3 0-3,4 6 3,-1 4 0,3-2 0,-3 2 3,0 1-3,-3 4 0,-2 1-3,-2 2 3,0 0 0,-5 0 3,-2 5-3,-6-1 0,-2 2 0,-1 4 1,0-4 0,1 4 0,-1-3 0,3 0-1,1 1 1,-1 2 0,6-1 0,0 3 0,2 0-1,4 6 0,-3 1 1,-3 2-1,-1 2 2,-4-4-2,-1 4 0,1 0 0,-1 0 0,3 0 0,-2 0 0,-2 0 0,-4 0 0,-1 0 0,-4 0 0,-4 14 0,-2-5 0,-2 5 0,8-7 0,1 0 0,3-1 0,9-6 0,0 0 0,0 3 0,4-3 0,-5 0 0,8 0 0,-2 0-2,4 0 2,-6 0 0,0 0 0,-3 0 0,3 0 0,-3 0 0,0 0 0,-6 0-1,-2 0 1,-9 0 0,0 0 0,-3 0-1,-5 0 1,-4 0 0,-5 0 0,-3 0 0,1 0-1,-1 0 1,3 0 0,0 0 0,2 0 0,2 8 0,1-5 0,4 5 1,2 1-1,-2-4 0,5 2 0,-6 1 0,-2 1 0,-6-2 0,-2 0 0,-4 1 1,-3-1 0,1 4-1,0-4 0,1 0 2,8 4-2,2-5-2,-1 1 2,3-3 0,-1-4-1,-4 3 1,-3 3 0,-6-6-1,1 7 0,-3-4 1,-3-1 0,6 0 0,-4 1 0,6-3 0,4 0 0,-4 0 0,-1 0 0,-1 0-1,-4 0 1,4 0 1,0 0-1,-1 6 0,6 7-1,-5 4 1,0 1 0,-1 7 1,1 4 0,5-4-1,0 6 0,8-6 1,5 4-1,9 5-1,6-5 1,7 5-1,2 1 1,0 1 0,0 5 0,3 3 0,3-1 0,0 6 0,2 1 0,6 10 0,4 0 0,2 4 0,2 3 0,5-2 1,7 3-1,3-4 1,0-3-1,0 3-1,5-5 1,18 2 0,8-2 1,3-3-1,6 0 3,2-6-3,2-1 0,3-4 0,7-2 1,3 0 0,8-5 0,4-4-1,10-8 0,-3-6 0,1 0 2,-6-7 0,-5 2-1,-4-2-1,1-5 0,1 0-1,10-6 1,7-2 0,0 0-1,7 0 1,-5 0 0,-4 0 0,-5 0-1,-8 0 0,-4 0 1,-5 0 0,-1 0 1,-4 0-1,-1 0 1,-6 3-2,1 4 2,1 2-1,-1-3 0,3 1 0,1-1 1,7-3-1,3-3 1,2 0-1,1 0 0,2 0 0,-2 0 3,-4 0-3,-2 0 0,-3 0 0,0 0 2,3 0-2,-1 0 0,4 2 0,3-2 1,1 0-1,-3 0 1,-4 0-1,-1 0 0,-4 0 0,2-5 0,-4 5 2,-2 0-2,-5 0 1,3 0 0,-2 0 0,14 0-1,10 0 1,5 0-1,8 0 0,-2 0 2,-3-9 0,-2-10-1,-8 4 2,-10 0-1,-11 4 0,-7 1 0,-10 5 0,-3 1-1,4-2 0,-7 3-1,7-2 0,-1 5 0,1 0 0,0 0-1,-1 0 1,-3 0-1,4 0 0,0 0 1,-7 0 0,0 0-1,-4 0-1,-1 0 2,-6 0 0,0-2 0,1-6-4,-7-2 0,7 3-5,5-5-17,3 5-56,5 0-117</inkml:trace>
  </inkml:traceGroup>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1:04.435"/>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080A9E06-AE00-4410-A7CD-28158BADE441}" emma:medium="tactile" emma:mode="ink">
          <msink:context xmlns:msink="http://schemas.microsoft.com/ink/2010/main" type="writingRegion" rotatedBoundingBox="-244,2963 13412,1949 13748,6477 92,7492"/>
        </emma:interpretation>
      </emma:emma>
    </inkml:annotationXML>
    <inkml:traceGroup>
      <inkml:annotationXML>
        <emma:emma xmlns:emma="http://www.w3.org/2003/04/emma" version="1.0">
          <emma:interpretation id="{F40E1CB7-3002-41B9-A846-9050B76BAF96}" emma:medium="tactile" emma:mode="ink">
            <msink:context xmlns:msink="http://schemas.microsoft.com/ink/2010/main" type="paragraph" rotatedBoundingBox="825,2870 10309,2398 10379,3800 895,4272" alignmentLevel="1"/>
          </emma:interpretation>
        </emma:emma>
      </inkml:annotationXML>
      <inkml:traceGroup>
        <inkml:annotationXML>
          <emma:emma xmlns:emma="http://www.w3.org/2003/04/emma" version="1.0">
            <emma:interpretation id="{C04E828A-7D2C-42E9-BC34-94342B66DA5A}" emma:medium="tactile" emma:mode="ink">
              <msink:context xmlns:msink="http://schemas.microsoft.com/ink/2010/main" type="line" rotatedBoundingBox="825,2870 10309,2398 10379,3800 895,4272"/>
            </emma:interpretation>
          </emma:emma>
        </inkml:annotationXML>
        <inkml:traceGroup>
          <inkml:annotationXML>
            <emma:emma xmlns:emma="http://www.w3.org/2003/04/emma" version="1.0">
              <emma:interpretation id="{EA185A31-24A7-4C33-AC34-F2BFE9E74358}" emma:medium="tactile" emma:mode="ink">
                <msink:context xmlns:msink="http://schemas.microsoft.com/ink/2010/main" type="inkWord" rotatedBoundingBox="751,3807 1251,2758 2072,3149 1571,4198"/>
              </emma:interpretation>
              <emma:one-of disjunction-type="recognition" id="oneOf0">
                <emma:interpretation id="interp0" emma:lang="en-US" emma:confidence="0.5">
                  <emma:literal>fs:</emma:literal>
                </emma:interpretation>
                <emma:interpretation id="interp1" emma:lang="en-US" emma:confidence="0">
                  <emma:literal>fa:</emma:literal>
                </emma:interpretation>
                <emma:interpretation id="interp2" emma:lang="en-US" emma:confidence="0">
                  <emma:literal>f":</emma:literal>
                </emma:interpretation>
                <emma:interpretation id="interp3" emma:lang="en-US" emma:confidence="0">
                  <emma:literal>fs's☺</emma:literal>
                </emma:interpretation>
                <emma:interpretation id="interp4" emma:lang="en-US" emma:confidence="0">
                  <emma:literal>fs☺</emma:literal>
                </emma:interpretation>
              </emma:one-of>
            </emma:emma>
          </inkml:annotationXML>
          <inkml:trace contextRef="#ctx0" brushRef="#br0">-650 2777 12,'0'-13'312,"0"1"-214,0 4-66,0 8 22,0 0-18,0 0-24,0 0-12,-12 2-3,-11 21-5,-3 8 7,6 5-1,10-6-14,10 1-9,0-3 7,5-6-11,20 2-2,-1-3 5,-7-4 23,-7-1 3,-7-6 2,-3 0 3,0 1 4,-22-3 8,-15 0 16,-5 4-10,-2-7-18,5 0-3,14-5-2,10 0 0,12 0-25,3-16-80,8-17-129</inkml:trace>
          <inkml:trace contextRef="#ctx0" brushRef="#br0" timeOffset="293.22">-426 2707 47,'-6'14'188,"0"-1"-166,0-1-10,1 2-6,-1-13-6,6-1-54</inkml:trace>
          <inkml:trace contextRef="#ctx0" brushRef="#br0" timeOffset="12890.72">-444 2782 14,'-2'5'30,"-1"-5"128,3 0-122,0 0-31,0 0 12,0 0-17,0 0-7,8 0 2,4 0-6,-7 0 5,0 0 6,-1 0 2,-4 0 0,0 0 0,0 0 8,0 0 3,0 0 7,0 0 8,0 0-8,0 0-7,0 0-2,0 0 0,0 0-1,0 0-6,0 5-2,0 1-2,0-4-6,8 1-6,12-3-8,0 0 13,2 0 0,-5-3 7,-5-10 10,-4-3-2,-8 1 8,0 5 7,0-2 12,0 7-5,-13 2-15,1 3-11,0 0-4,2 0-12,3 3-52,4 4-86</inkml:trace>
          <inkml:trace contextRef="#ctx0" brushRef="#br0" timeOffset="12310.42">-279 2332 1,'0'6'76,"0"-4"-32,0-2-26,0 0 18,0 0-8,0 0-11,0 0-3,0 0 5,0 0 5,0-8-9,0-7-4,0-5-2,0 5 3,0-4-1,0 9 9,0 0 11,0 4 5,0 6-11,0 0-5,-5 0-6,-7 0-6,-3 9-6,5 11-2,1 0 0,9 1 0,0-1-8,0-9-45,14-9-88</inkml:trace>
          <inkml:trace contextRef="#ctx0" brushRef="#br0" timeOffset="-599.23">-685 2106 137,'11'-46'268,"-7"1"-197,-4-6-51,0 22 17,0 12 10,-4 5 3,-9 6-26,-2 6-11,-7 8-13,-15 46-4,-7 26 3,-3 18 1,6 13 3,14-4-3,7-5 0,5-10-2,3-12-1,-1-14-2,-1-4-4,-6-13-1,-4-9-13,-1-9-24,-4-11-15,2-10-6,-2-10-30,1 0 3,-1-3 31,-5-28-38</inkml:trace>
          <inkml:trace contextRef="#ctx0" brushRef="#br0" timeOffset="-470.84">-1242 2618 139,'74'-32'47,"9"-2"-12,5-2 9,-4 6-20,-7 4-10,-11 11-11,-15 2-3,-23 5-11,-24 6-83</inkml:trace>
          <inkml:trace contextRef="#ctx0" brushRef="#br0" timeOffset="156.52">-328 2243 31,'0'0'273,"0"0"-253,0 0-20,0 0-55,0 3-12,0 7-73</inkml:trace>
        </inkml:traceGroup>
        <inkml:traceGroup>
          <inkml:annotationXML>
            <emma:emma xmlns:emma="http://www.w3.org/2003/04/emma" version="1.0">
              <emma:interpretation id="{95F3C005-3FB2-4C53-9370-A7BCE51B759F}" emma:medium="tactile" emma:mode="ink">
                <msink:context xmlns:msink="http://schemas.microsoft.com/ink/2010/main" type="inkWord" rotatedBoundingBox="4485,2821 7673,2663 7708,3361 4520,3519"/>
              </emma:interpretation>
              <emma:one-of disjunction-type="recognition" id="oneOf1">
                <emma:interpretation id="interp5" emma:lang="en-US" emma:confidence="0.5">
                  <emma:literal>540-1650473.</emma:literal>
                </emma:interpretation>
                <emma:interpretation id="interp6" emma:lang="en-US" emma:confidence="0">
                  <emma:literal>540-16504/73.</emma:literal>
                </emma:interpretation>
                <emma:interpretation id="interp7" emma:lang="en-US" emma:confidence="0">
                  <emma:literal>540-16504173.</emma:literal>
                </emma:interpretation>
                <emma:interpretation id="interp8" emma:lang="en-US" emma:confidence="0">
                  <emma:literal>540-165049/73.</emma:literal>
                </emma:interpretation>
                <emma:interpretation id="interp9" emma:lang="en-US" emma:confidence="0">
                  <emma:literal>540-165049173.</emma:literal>
                </emma:interpretation>
              </emma:one-of>
            </emma:emma>
          </inkml:annotationXML>
          <inkml:trace contextRef="#ctx0" brushRef="#br0" timeOffset="6473.75">2399 2386 333,'0'0'122,"0"0"-92,0 0 1,10 0 14,22 0-16,19 0-27,18-3 11,15-4 1,11-1-12,1 0-2,-5 3 1,-7 3 1,-9 2-1,-16-4 1,-22 4 1,-20 0 0,-11 0-2,-6 0 4,0 0 3,0-2 6,0-3-14,-15 1-3,-2-2-9,4-1-28,-4-6-61,2-6-179</inkml:trace>
          <inkml:trace contextRef="#ctx0" brushRef="#br0" timeOffset="6995.96">3622 1952 39,'6'-13'265,"5"-8"-176,7 3-25,-8 8-6,-1 3 11,-1 7-9,-4 0-30,1 0-18,-2 17-12,-3 29-2,0 16 2,-3 12 3,-26 6 1,-5-5-2,-5 3-2,-3-4-10,5-7-15,2-22-43,10-19-64,21-26-148</inkml:trace>
          <inkml:trace contextRef="#ctx0" brushRef="#br0" timeOffset="7370.68">4216 1906 228,'0'-3'282,"0"3"-234,-6 0-14,-19 14-3,-15 18-8,-3 19-8,-5 8-9,2 8-2,15 4-2,6-2-2,17-8-2,8-10-3,0-16-4,37-13-6,2-17 0,8-5 5,5 0 7,-6-16 3,-7-6 5,-11-4 0,-7 3 3,-13 1 4,-8 0-2,0 6 0,0 5-2,-29 5-6,-16 6-2,-11 0-3,-13 0-2,-5 15 1,9 9-16,20-4-31,16 0-29,21-12-61,8-8-163</inkml:trace>
          <inkml:trace contextRef="#ctx0" brushRef="#br0" timeOffset="8032">4573 1880 7,'-62'23'11,"60"-23"208,2 3-164,0-1-10,0 3 11,0 4-14,-4 2-18,1 0-3,0 2-4,-2 2-5,-1 2-5,0 2-3,1-4-2,2-2 0,3-3-1,0 1-1,0-8 0,0 6-2,11-6-3,15 2 5,11-2 2,5-1 6,-2 5 0,-1 2-4,-7 1 1,-6 5-4,-6 2 2,-9 6-3,-9 3 0,-2 0 1,0 2 1,-17-2 1,-20-2-1,-8-2 2,-9-2-1,-2-8 1,-3 4-4,5-6 0,5-5-17,12-5-41,17 0-87,20-10-203</inkml:trace>
          <inkml:trace contextRef="#ctx0" brushRef="#br0" timeOffset="7665.7">4573 1880 201,'-5'-8'255,"5"-2"-183,0 6-45,25-5-17,21-3 0,11 1 7,7 0 2,5 2-8,-3-4-6,-4-2-2,-3 2-1,-10 3-2,-18 3 0,-14 7 0,-17 0-5,0 0-14,-20 0-19,-31 0-32,-17 15-100,-11 2-60</inkml:trace>
          <inkml:trace contextRef="#ctx0" brushRef="#br0" timeOffset="8518.53">5153 2066 36,'0'11'395,"0"-1"-351,0 11-40,0 4-2,0 4 22,0 1-16,0-2-5,5-2-1,15-3-2,3-6-1,8-4 0,3-10 0,6-3 0,3 0 1,4-3 0,-3-18 6,-5-4-4,-2-8 2,-12-5 1,-5-9 3,-11-4-1,-6 0 2,-3 4 2,0 5 6,-25 15-4,-12 5 12,-6 17-12,-9 5-10,5 0-3,-2 23-4,0 18-9,10 8-10,2 5-48,3-9-122</inkml:trace>
          <inkml:trace contextRef="#ctx0" brushRef="#br0" timeOffset="1313.11">684 2075 3,'-12'7'9,"1"0"181,5-4-127,1 3-43,-1 2 21,0 1-4,0 9-20,-1 5-9,-5 3-3,-3 4-2,-2 1 3,0 1-4,2-8 1,5-1-1,-2-7 0,9-8-2,3-7 0,0-1 0,0 0-1,0 0 1,0 0 2,15 0 7,10 0 8,12 0-1,0 0-2,2 0-8,-1 0-3,2 0-2,-3 11-1,-7 14 0,-1 3 0,-9 3 0,-11 0-1,-6-1 1,-3-2-4,-3-1 0,-29-5 4,-14 1 10,-4-5-2,-4-5 1,0-4-1,6-3-4,5-6-3,12 0-1,6 0-11,16-23-101,9-10-231</inkml:trace>
          <inkml:trace contextRef="#ctx0" brushRef="#br0" timeOffset="899.81">536 2069 373,'-17'0'111,"15"0"-78,2 0 4,10 0-35,34-5 1,17-6-3,16-4 13,-1-3-7,-5 4-5,-14 1 0,-8 2-2,-12 3 0,-12 1-1,-11 7-2,-11 0-10,-3 0-22,-6 0-34,-28 7-55,-11 5-17</inkml:trace>
          <inkml:trace contextRef="#ctx0" brushRef="#br0" timeOffset="5668.77">1320 2057 0,'20'-24'0,"-12"9"261,-2 7-187,-3 4 9,-1 1-22,-2 3-18,0 0-11,0 0-20,0 0-12,0 0-8,0 15 1,0 11 2,-9 7 5,-13 3 5,-6 6 3,-3-5-8,4-7 2,11-6 2,10-10-4,3-5 0,3-2 0,0-1-4,15-2 0,19-4 3,5 0 1,4 0 3,3-4 0,-7-7-1,-2-2 1,-5 3-2,-10 2-1,-7 1 1,-5 1 1,-7 1-1,-3 1 3,0-2 3,0 3 1,0-1 1,0 1 2,0 1 1,0 2-2,0 0-1,0 0-3,0 0-1,-8 0-5,-7 26 0,-10 11 0,-4 15 2,2 1 4,-2 3-4,1 3-2,-4 2 1,4-4-1,5-9 0,9-12-1,6-15-4,8-12-6,0-6-30,19-3-43,18-12-44,3-27-107</inkml:trace>
          <inkml:trace contextRef="#ctx0" brushRef="#br0" timeOffset="6021.88">1632 2396 16,'3'-5'285,"-3"3"-181,2 2-54,-2 0-10,6 0-2,6 0-23,2 6-15,6 10-2,-3 5 2,3 3 0,-3-2-1,0-4-2,3-5-1,2-2 4,4-8-5,-1-3 3,7 0 1,2 0 1,-1-14 1,1-12 3,-5-1 0,-6-7 1,-3-7 1,-3 0 1,-5-6-2,-7 5 2,-5 6 1,0 7-2,0 12 8,-25 11-6,-21 6-8,-19 0-7,-15 32 3,1 8-1,13 3-6,24 1-16,22-3-22,20-4-52,8-18-179</inkml:trace>
          <inkml:trace contextRef="#ctx0" brushRef="#br0" timeOffset="8858.29">6135 1673 567,'3'-7'60,"0"7"-33,-1 0-18,1 22 10,3 21 5,2 12-7,-5 8 9,-3 5-10,0-3-9,0 5-4,-5-5-3,-12-3 0,-1-4-2,-4-9-5,10-15-25,4-19-53,8-15-86,11-15-232</inkml:trace>
          <inkml:trace contextRef="#ctx0" brushRef="#br0" timeOffset="9208.42">6657 1768 243,'0'-11'227,"0"9"-171,0 2 5,0 0-15,0 0-24,-13 2-14,-14 19-6,-12 7-1,-13 10 3,-12 3-2,-14 6 0,-3-1-2,2-9-1,13-8-4,14-13-7,25-7 10,15-9 2,9 3 1,3-3 4,5 3-5,30 4 1,11 3 4,4 7 9,-1 0 0,-7 6-4,-5 1-2,-6 5-5,-2 4-2,-6-2 0,-4-4-1,1 0-3,0-5-5,2-6-23,5-8-46,0-8-71,5 0-170</inkml:trace>
          <inkml:trace contextRef="#ctx0" brushRef="#br0" timeOffset="9530.39">6862 1815 319,'-6'-13'183,"-7"2"-119,-2 8 3,6 1-25,4 2-8,2 0-11,0 0-12,-3 2-9,-2 12-2,3-1 2,-2 6-1,4-6 1,-2 0-2,0 2 1,-2-2 0,2 7-1,0 7 1,-7 10-2,0 9 1,1 8 0,0 2 0,-1-2 0,4-7 0,5-1-2,1-12-4,2-5-11,0-14-30,0-8-35,0-7-60,0 0-218</inkml:trace>
          <inkml:trace contextRef="#ctx0" brushRef="#br0" timeOffset="9884.18">6806 2098 24,'16'-29'274,"10"-2"-183,5 6-61,6 5-20,0 1 0,3 4 6,2 0-3,0 3 2,-4-3-3,-5-4-6,-1 1 0,-10-4 5,-2-5 7,1 2-5,-8-3-4,2 5-6,-3 5 0,-7 5 2,-3 6 13,-2 1 9,0 6 3,0 0-2,0 0-2,0 0-7,0 11-10,0 18-9,-14 17 0,-6 4 2,-5 11 7,-6 5-3,3 9-6,-4-1 0,7-5 1,4-10-1,13-11-2,6-7-18,2-15-51,0-14-32,14-12-127</inkml:trace>
          <inkml:trace contextRef="#ctx0" brushRef="#br0" timeOffset="10468.64">7313 2237 25,'0'-4'364,"0"-11"-252,4 2-43,-2-3-5,4 4-16,8-3-16,11-4-23,12 4-8,7 0 2,3 2-3,-1 5-1,-4 8 1,-8 0-2,-9 0 2,-10 0 0,-15 14-3,0 11-3,-5 2-7,-30 7 10,-7 1 3,1-4-2,9-6 2,10-1 1,17 0 0,5-6-1,0 6 0,5 3 0,19 2 2,-1 9 0,-4 6 5,-2 7-6,-2 5 0,-1 1-1,-3-6 0,1 0 0,-7-12 0,-5-9 0,0-7-1,-8-8 1,-33-8 0,-13-1 2,-10-6 1,-2 0 1,4-8 6,16-20 4,18-6 3,26-6 4,2-3-4,42-11-13,32 4-4,16-3-1,16 8 0,-5 4 0,-3 6-1,-14 4 2,-13 2-1,-17 6 1,-20 8 0,-19 5 0,-13 5 2,-2 1-2,0 4-2,-22 0-13,-10 0-16,1 0-20,1 0-31,3 0-105</inkml:trace>
          <inkml:trace contextRef="#ctx0" brushRef="#br0" timeOffset="10628.8">8179 2346 488,'25'0'49,"-5"0"-49,-8 0-13,-7 0-53,-5-14-110</inkml:trace>
        </inkml:traceGroup>
      </inkml:traceGroup>
    </inkml:traceGroup>
    <inkml:traceGroup>
      <inkml:annotationXML>
        <emma:emma xmlns:emma="http://www.w3.org/2003/04/emma" version="1.0">
          <emma:interpretation id="{28672B63-8CBB-46D4-80BC-38BDAB26C9A4}" emma:medium="tactile" emma:mode="ink">
            <msink:context xmlns:msink="http://schemas.microsoft.com/ink/2010/main" type="paragraph" rotatedBoundingBox="-379,5207 3636,3930 4160,5579 144,6855" alignmentLevel="1"/>
          </emma:interpretation>
        </emma:emma>
      </inkml:annotationXML>
      <inkml:traceGroup>
        <inkml:annotationXML>
          <emma:emma xmlns:emma="http://www.w3.org/2003/04/emma" version="1.0">
            <emma:interpretation id="{C63E3A2B-EFB6-4340-A9D9-BB3F61A1D814}" emma:medium="tactile" emma:mode="ink">
              <msink:context xmlns:msink="http://schemas.microsoft.com/ink/2010/main" type="line" rotatedBoundingBox="-379,5207 3636,3930 4160,5579 144,6855"/>
            </emma:interpretation>
          </emma:emma>
        </inkml:annotationXML>
        <inkml:traceGroup>
          <inkml:annotationXML>
            <emma:emma xmlns:emma="http://www.w3.org/2003/04/emma" version="1.0">
              <emma:interpretation id="{81D589F9-F0FC-4757-B50F-01FFD358A3A9}" emma:medium="tactile" emma:mode="ink">
                <msink:context xmlns:msink="http://schemas.microsoft.com/ink/2010/main" type="inkWord" rotatedBoundingBox="5,6597 26,4958 917,4970 897,6609"/>
              </emma:interpretation>
              <emma:one-of disjunction-type="recognition" id="oneOf2">
                <emma:interpretation id="interp10" emma:lang="en-US" emma:confidence="0.5">
                  <emma:literal>El,</emma:literal>
                </emma:interpretation>
                <emma:interpretation id="interp11" emma:lang="en-US" emma:confidence="0">
                  <emma:literal>E,</emma:literal>
                </emma:interpretation>
                <emma:interpretation id="interp12" emma:lang="en-US" emma:confidence="0">
                  <emma:literal>Eh,</emma:literal>
                </emma:interpretation>
                <emma:interpretation id="interp13" emma:lang="en-US" emma:confidence="0">
                  <emma:literal>EL,</emma:literal>
                </emma:interpretation>
                <emma:interpretation id="interp14" emma:lang="en-US" emma:confidence="0">
                  <emma:literal>€1,</emma:literal>
                </emma:interpretation>
              </emma:one-of>
            </emma:emma>
          </inkml:annotationXML>
          <inkml:trace contextRef="#ctx0" brushRef="#br0" timeOffset="17728.8">-1763 4568 60,'0'18'243,"0"0"-227,0-18-1,0 0 26,0 0 11,10 0-12,10 0-10,6 0-2,9 0 9,4-20-4,1-9-14,-4-4-14,1-5-3,-8-5-2,-6-3 0,-13-3 0,-6 10-4,-4 9-1,0 12 4,-6 12-1,-14 6 2,-5 6-2,-4 35 1,4 15 1,5 16 2,11 5 0,9-1-2,0-2 0,0-1 0,0-10 0,0-4 1,6-5-1,-3-11 0,-3 0-3,0-5-7,-17-7-37,-12-8-40,-5-8-73,-1-15-133</inkml:trace>
          <inkml:trace contextRef="#ctx0" brushRef="#br0" timeOffset="17887.71">-1928 5051 1,'0'-26'348,"30"-6"-326,22-7-10,10 0 14,9 4 4,2 3-13,-4 3-15,-12 9-2,-14 1-13,-18 10-63,-25 9-137</inkml:trace>
          <inkml:trace contextRef="#ctx0" brushRef="#br0" timeOffset="18261.14">-1380 4960 11,'0'0'280,"0"-9"-222,0 5-43,0 1 5,0 3 9,0 0-8,0 0-21,0 0-14,0 12 4,0 7 7,0-4-2,8 0-4,4 2-3,5 0 6,-4-2 3,1 4 3,-8-4 0,-6 2 5,0 6 5,-3 0 5,-25 0 6,-3-3 4,-3-1-7,6-4-8,11-8-6,8-4-3,6-3-1,3 0-16,0 0-49,0-14-84</inkml:trace>
          <inkml:trace contextRef="#ctx0" brushRef="#br0" timeOffset="21367.95">-1676 4027 123,'0'-4'195,"-23"4"-110,-4 0-39,-10 32 0,-9 32-21,-6 27 0,5 27-6,-2 20-5,7 21 3,1 11-1,8 10-2,9-6-6,19-16-5,5-23-3,17-32-2,40-28-3,17-41-3,17-28-9,14-9-31,11-56-33,-6-15-120</inkml:trace>
          <inkml:trace contextRef="#ctx0" brushRef="#br0" timeOffset="21974.2">-1205 4885 1,'0'0'155,"0"0"-62,0 0-52,0 0 9,0 0-3,0 0-4,0-3-13,-3 3-6,-4 0-6,-3 0-5,-4 0-4,-3 0-8,-3 3-1,-2 12 0,-1 0-2,6-2-8,5-2-20,12-1-83,0-10-138</inkml:trace>
        </inkml:traceGroup>
        <inkml:traceGroup>
          <inkml:annotationXML>
            <emma:emma xmlns:emma="http://www.w3.org/2003/04/emma" version="1.0">
              <emma:interpretation id="{A10E8314-D48B-47F5-B8AB-E50EB391696A}" emma:medium="tactile" emma:mode="ink">
                <msink:context xmlns:msink="http://schemas.microsoft.com/ink/2010/main" type="inkWord" rotatedBoundingBox="843,5726 1102,5248 1496,5462 1237,5939"/>
              </emma:interpretation>
              <emma:one-of disjunction-type="recognition" id="oneOf3">
                <emma:interpretation id="interp15" emma:lang="en-US" emma:confidence="0.5">
                  <emma:literal>*</emma:literal>
                </emma:interpretation>
                <emma:interpretation id="interp16" emma:lang="en-US" emma:confidence="0">
                  <emma:literal>#</emma:literal>
                </emma:interpretation>
                <emma:interpretation id="interp17" emma:lang="en-US" emma:confidence="0">
                  <emma:literal>+</emma:literal>
                </emma:interpretation>
                <emma:interpretation id="interp18" emma:lang="en-US" emma:confidence="0">
                  <emma:literal>¥</emma:literal>
                </emma:interpretation>
                <emma:interpretation id="interp19" emma:lang="en-US" emma:confidence="0">
                  <emma:literal>K</emma:literal>
                </emma:interpretation>
              </emma:one-of>
            </emma:emma>
          </inkml:annotationXML>
          <inkml:trace contextRef="#ctx0" brushRef="#br0" timeOffset="22612.07">-1161 4755 11,'-27'2'213,"13"1"-138,8-3-13,6 0 6,0 0-35,0 0-33,32 0 2,5-21-2,14-2 5,3-5 1,3 0 2,2 0-5,-2 4 0,2 0 1,-10 1 0,-7 6-3,-5 3-1,-13 4-1,-7 7-4,-12 1-7,-5 2-20,0 0-44,0 0 2,-14 0-26,-9 0-73</inkml:trace>
          <inkml:trace contextRef="#ctx0" brushRef="#br0" timeOffset="22952.03">-903 4408 14,'-3'-11'334,"3"6"-261,0 3-15,0 2-2,0 0-6,0 0-20,0 18-25,0 15-5,0 12 3,5 13 1,-2 0-1,0 4 3,3-4-2,-3-5-1,-1-4-1,4-5-1,-1-12 1,-1-6-2,1-8 1,-5-8-1,0-4 0,3-4 1,-3-2-1,0 0 0,2 0-1,-2 0-3,3 0-8,4-11-33,1-18-42,1 0-95</inkml:trace>
          <inkml:trace contextRef="#ctx0" brushRef="#br0" timeOffset="18509.18">-1252 4765 335,'0'-10'101,"37"-8"-92,10 1-7,10-4-2,8-3 11,1-1-7,-1 0-2,-9-1-2,-7 3 0,-12 4-1,-12 1-3,-8-1-15,-8 0-50,-9 0-38,0 6-78</inkml:trace>
          <inkml:trace contextRef="#ctx0" brushRef="#br0" timeOffset="18738.06">-926 4453 20,'-4'0'305,"4"0"-208,0 0-41,0 0-1,0 13-5,0 14-29,7 10-19,1 9 6,-3 4-2,2 6-2,-2 1-1,-2-1-3,-3-1 0,0-7 0,0-4-7,0-11-44,0-20-84</inkml:trace>
        </inkml:traceGroup>
        <inkml:traceGroup>
          <inkml:annotationXML>
            <emma:emma xmlns:emma="http://www.w3.org/2003/04/emma" version="1.0">
              <emma:interpretation id="{5CB841EE-2B66-43DD-9EA9-FE181924C3A7}" emma:medium="tactile" emma:mode="ink">
                <msink:context xmlns:msink="http://schemas.microsoft.com/ink/2010/main" type="inkWord" rotatedBoundingBox="1538,4986 3637,4103 4214,5475 2115,6358"/>
              </emma:interpretation>
              <emma:one-of disjunction-type="recognition" id="oneOf4">
                <emma:interpretation id="interp20" emma:lang="en-US" emma:confidence="0.5">
                  <emma:literal>235)</emma:literal>
                </emma:interpretation>
                <emma:interpretation id="interp21" emma:lang="en-US" emma:confidence="0">
                  <emma:literal>455)</emma:literal>
                </emma:interpretation>
                <emma:interpretation id="interp22" emma:lang="en-US" emma:confidence="0">
                  <emma:literal>435)</emma:literal>
                </emma:interpretation>
                <emma:interpretation id="interp23" emma:lang="en-US" emma:confidence="0">
                  <emma:literal>255)</emma:literal>
                </emma:interpretation>
                <emma:interpretation id="interp24" emma:lang="en-US" emma:confidence="0">
                  <emma:literal>135)</emma:literal>
                </emma:interpretation>
              </emma:one-of>
            </emma:emma>
          </inkml:annotationXML>
          <inkml:trace contextRef="#ctx0" brushRef="#br0" timeOffset="19236.44">-365 4157 522,'0'-9'50,"0"9"-33,7 0-14,4 11 4,3 26 4,-5 11-7,-3 8-2,-6 0-2,0-2-2,-12-8 2,-5-9-6,9-8 0,1-12-9,7-10 8,0-5 3,4-2-3,30 0-1,11-13 4,4-7 4,-4-5 4,-3 1-3,-11 1 1,-4 0 1,-8 5 6,-11 6 6,2 3 3,-8 7 6,3 0 3,-2 2-4,4 0-2,-5 0-9,1 0-9,-3 22-3,0 12 0,0 9 1,0 9 3,0-4-1,-15 2-2,8 1 0,-3-4-1,8-9 0,2-9-5,0-12-6,0-9-19,25-8-16,16-2-37,3-39-61,10-12-243</inkml:trace>
          <inkml:trace contextRef="#ctx0" brushRef="#br0" timeOffset="19722.84">261 4210 10,'-12'-22'260,"10"-4"-177,2 5-10,0 1-34,22-3-23,15 4-5,5 2-5,1-1-5,-6 3 1,-9 2-1,-11 3 0,-2 5-1,-13 3 0,1 2 0,-3 0 0,0 0-4,0 0-7,-23 13-8,-8 7 14,-9 0 5,3 5 6,-2 1-2,2 1-3,5-3 2,7-1-1,8-3 5,5-1-3,7-7 2,5-1-3,0-4 0,0 0 1,17 1-2,12 3 7,4 2 4,8-1-4,-1 7-1,2 6-6,-3 0 0,-2 8-2,-3-2 1,-7-2-1,-14-2 0,-7-1-1,-6-3-1,0-5 2,-19-3 4,-13-2 10,0-8-5,7-2-1,2-3-6,7 0-2,9-13-3,7-13-28,0-12-44,10-8-132</inkml:trace>
          <inkml:trace contextRef="#ctx0" brushRef="#br0" timeOffset="20229.09">829 3935 18,'27'-21'240,"8"-5"-158,1 1-36,8-1 0,1 1-15,-3 2-10,-5 2-16,-11 9-3,-15 6-2,-11 4-3,0 2-2,-8 0-15,-29 5-52,-12 21-31,-5 5 42,0 2 44,7 3 17,7-3 2,9-3 4,8 1 10,9-5 17,11-4 5,3-4 4,0 0-25,0-2 6,0-5-8,0 1-5,0-7 7,0 0 1,3-5-3,5 0-3,6 0-6,8 0-1,5-3 12,0-7-3,0 1-4,0 8-5,2 1 0,2 0-1,6 0 1,-3 10-1,-3 18 0,-2 5-1,-15 3-2,-8 5 0,-6 0 0,0 0-1,-26-6 3,-11-6 1,-5-4 0,2-8 0,3-8-4,6-2-1,11-7-28,8 0-65,10-2-157</inkml:trace>
          <inkml:trace contextRef="#ctx0" brushRef="#br0" timeOffset="20637.55">1240 3347 4,'0'-33'448,"14"2"-386,15 13-30,11 11-3,11 7 2,6 0-6,10 40-4,1 27-10,-2 25-4,-4 18-2,-11 7-1,-14 11-1,-20 8 0,-17 6 1,-7 10 0,-51 1-4,-21-13 1,-15-17-1,-9-26-9,4-21-25,9-22-56,-1-24-45,5-17-220</inkml:trace>
        </inkml:traceGroup>
      </inkml:traceGroup>
    </inkml:traceGroup>
    <inkml:traceGroup>
      <inkml:annotationXML>
        <emma:emma xmlns:emma="http://www.w3.org/2003/04/emma" version="1.0">
          <emma:interpretation id="{74E3F0D7-398E-42A9-B74A-506DF338A465}" emma:medium="tactile" emma:mode="ink">
            <msink:context xmlns:msink="http://schemas.microsoft.com/ink/2010/main" type="paragraph" rotatedBoundingBox="3525,5683 13633,4932 13748,6477 3640,7228" alignmentLevel="2"/>
          </emma:interpretation>
        </emma:emma>
      </inkml:annotationXML>
      <inkml:traceGroup>
        <inkml:annotationXML>
          <emma:emma xmlns:emma="http://www.w3.org/2003/04/emma" version="1.0">
            <emma:interpretation id="{5A060FAA-0A56-4903-B561-65B73A5862A5}" emma:medium="tactile" emma:mode="ink">
              <msink:context xmlns:msink="http://schemas.microsoft.com/ink/2010/main" type="line" rotatedBoundingBox="3525,5683 13633,4932 13748,6477 3640,7228"/>
            </emma:interpretation>
          </emma:emma>
        </inkml:annotationXML>
        <inkml:traceGroup>
          <inkml:annotationXML>
            <emma:emma xmlns:emma="http://www.w3.org/2003/04/emma" version="1.0">
              <emma:interpretation id="{505BB311-0964-4243-ADD8-A0EB8AFF1A58}" emma:medium="tactile" emma:mode="ink">
                <msink:context xmlns:msink="http://schemas.microsoft.com/ink/2010/main" type="inkWord" rotatedBoundingBox="3527,5704 5326,5570 5412,6736 3613,6870"/>
              </emma:interpretation>
              <emma:one-of disjunction-type="recognition" id="oneOf5">
                <emma:interpretation id="interp25" emma:lang="en-US" emma:confidence="0.5">
                  <emma:literal>two"</emma:literal>
                </emma:interpretation>
                <emma:interpretation id="interp26" emma:lang="en-US" emma:confidence="0">
                  <emma:literal>two:</emma:literal>
                </emma:interpretation>
                <emma:interpretation id="interp27" emma:lang="en-US" emma:confidence="0">
                  <emma:literal>two""</emma:literal>
                </emma:interpretation>
                <emma:interpretation id="interp28" emma:lang="en-US" emma:confidence="0">
                  <emma:literal>two.</emma:literal>
                </emma:interpretation>
                <emma:interpretation id="interp29" emma:lang="en-US" emma:confidence="0">
                  <emma:literal>two;</emma:literal>
                </emma:interpretation>
              </emma:one-of>
            </emma:emma>
          </inkml:annotationXML>
          <inkml:trace contextRef="#ctx0" brushRef="#br0" timeOffset="26713.73">1468 5473 4,'0'-20'314,"27"-8"-241,36-6-57,22-2 3,10 6-9,3-4 4,-4 7-7,-14 6-4,-18 2-3,-20 12 0,-15 3-3,-22 4-15,-5 0-32,0 0-57,0 0-101</inkml:trace>
          <inkml:trace contextRef="#ctx0" brushRef="#br0" timeOffset="26517.8">2055 4919 37,'14'-39'225,"1"-1"-153,-5 2-3,-10 16 3,0 7-12,0 10-1,0 5-8,0 0-24,-7 0-6,-13 28-18,-9 24 0,-3 16-2,-2 12 2,6 9 2,6 0-4,-2 3 0,4-2 0,3-6-1,-2-5-2,1-5 1,1-17-9,-2-13-9,-1-12-20,0-19-56,-2-13-70,7 0-193</inkml:trace>
          <inkml:trace contextRef="#ctx0" brushRef="#br0" timeOffset="27170.7">2134 5540 132,'0'-9'259,"0"0"-157,0 9-37,0 0-3,0 0-21,0 0-25,0 4-14,0 30-2,0 7-2,0 5 2,-3 1 2,-11-1 2,1-9-3,-2-1 1,3-11-2,10-9 3,-1-8-1,3-7-2,0-1 0,5 0-2,24 0 2,8-15 2,5-5-2,4-2 0,-1-4-11,1-1-23,-6 2-42,-3 5-28,-6 1-90,-8 6-68</inkml:trace>
          <inkml:trace contextRef="#ctx0" brushRef="#br0" timeOffset="27478.37">2500 5665 1,'4'0'316,"-1"0"-197,-3 0-77,5 11-12,0 2 11,4 6-5,6 1-15,-2-1-8,11 1-8,-2-2-4,10 0 1,-2-7-2,4 1 0,1-7 0,-4-5-2,0 0 0,-3 0 0,1-17 4,-9-5-1,0-6 6,-9-8-6,-2-3 10,-9-1-6,0 5 4,0 4 2,-23 8-1,-11 14-4,-5 5 3,-8 4-9,-1 5 0,3 20-8,8 20 2,8-2-10,9 5-35,15-3-49,5-13-142</inkml:trace>
          <inkml:trace contextRef="#ctx0" brushRef="#br0" timeOffset="28002.04">3151 5123 247,'0'19'206,"0"3"-162,0-2-7,0-2-12,0-3-13,0 3-7,0-2-5,0-3-3,0-8-24,-6-5-156</inkml:trace>
          <inkml:trace contextRef="#ctx0" brushRef="#br0" timeOffset="27840.88">3188 4653 509,'-8'-16'70,"8"11"-25,0 5-15,0 0-19,0 0-7,0 0-4,17 16-3,-4 7-1,-4 2-20,-9 1-85,0-9-149</inkml:trace>
        </inkml:traceGroup>
        <inkml:traceGroup>
          <inkml:annotationXML>
            <emma:emma xmlns:emma="http://www.w3.org/2003/04/emma" version="1.0">
              <emma:interpretation id="{DC5C5E37-DBF5-4D9B-8E8B-0C7CFCFE52AE}" emma:medium="tactile" emma:mode="ink">
                <msink:context xmlns:msink="http://schemas.microsoft.com/ink/2010/main" type="inkWord" rotatedBoundingBox="5624,6334 6126,5364 6614,5617 6111,6586"/>
              </emma:interpretation>
              <emma:one-of disjunction-type="recognition" id="oneOf6">
                <emma:interpretation id="interp30" emma:lang="en-US" emma:confidence="0.5">
                  <emma:literal>go</emma:literal>
                </emma:interpretation>
                <emma:interpretation id="interp31" emma:lang="en-US" emma:confidence="0">
                  <emma:literal>g</emma:literal>
                </emma:interpretation>
                <emma:interpretation id="interp32" emma:lang="en-US" emma:confidence="0">
                  <emma:literal>,</emma:literal>
                </emma:interpretation>
                <emma:interpretation id="interp33" emma:lang="en-US" emma:confidence="0">
                  <emma:literal>g?</emma:literal>
                </emma:interpretation>
                <emma:interpretation id="interp34" emma:lang="en-US" emma:confidence="0">
                  <emma:literal>g,</emma:literal>
                </emma:interpretation>
              </emma:one-of>
            </emma:emma>
          </inkml:annotationXML>
          <inkml:trace contextRef="#ctx0" brushRef="#br0" timeOffset="42924.28">4394 4648 474,'3'-22'76,"-9"15"-75,-53 7 3,-12 0 0,17 29-2,5 0-2,12 5 0,10 0-12,10-8-2,5-9-1,9-4 5,3-12 1,0-1 0,0 0 9,0 0 4,5 0 7,10-14-8,5-3 17,3-8-11,0 7-2,2-4-4,4 4-3,-2 1 0,0 4 0,-10 5 0,-7 0 0,-3 6 0,-7 2 1,0 0-1,0 0 5,0 0 6,0 0-5,0 0-2,0 0-1,0 0-3,0 15-2,0 12 2,0 21 2,0 7-1,0 10-1,-4 6 0,-4-2 3,-1-5-3,1-10-3,-4-13 2,2-6 2,-7-10-1,-3 1 0,-7-3 5,-3-1 0,-11 2 1,-13 1 4,-13 1-2,-7 1 2,1-5-1,7-1-3,9-6-6,18-6-1,10-5-5,14-4-8,13 0-7,2 0-38,14-19-166</inkml:trace>
          <inkml:trace contextRef="#ctx0" brushRef="#br0" timeOffset="43512">4158 4568 143,'0'-7'38,"0"1"26,0 4-1,0-1-12,-8 3-17,-17 0-17,-9 7-8,-15 22-2,-2 6-1,-3 4 1,12-3-2,8-1-5,11-1 0,11-6-1,10-2 1,2-9-5,0-5-2,0-9 7,25-3 0,9 0 6,10 0 0,3-11 0,2-13-5,-1-4 1,-3 2-4,-5-1-1,-11 1-4,-10 3-1,-7 1 8,-9 3 0,-3 4 2,0 4-2,0 2-4,0 7-22,0 2-66,-3 0-211</inkml:trace>
        </inkml:traceGroup>
        <inkml:traceGroup>
          <inkml:annotationXML>
            <emma:emma xmlns:emma="http://www.w3.org/2003/04/emma" version="1.0">
              <emma:interpretation id="{34F36F45-AF12-423C-B90A-A2D46EF13E0C}" emma:medium="tactile" emma:mode="ink">
                <msink:context xmlns:msink="http://schemas.microsoft.com/ink/2010/main" type="inkWord" rotatedBoundingBox="6587,5444 12811,5046 12864,5874 6640,6271"/>
              </emma:interpretation>
              <emma:one-of disjunction-type="recognition" id="oneOf7">
                <emma:interpretation id="interp35" emma:lang="en-US" emma:confidence="0.5">
                  <emma:literal>95-21054m</emma:literal>
                </emma:interpretation>
                <emma:interpretation id="interp36" emma:lang="en-US" emma:confidence="0">
                  <emma:literal>95-2105k</emma:literal>
                </emma:interpretation>
                <emma:interpretation id="interp37" emma:lang="en-US" emma:confidence="0">
                  <emma:literal>95--21054m</emma:literal>
                </emma:interpretation>
                <emma:interpretation id="interp38" emma:lang="en-US" emma:confidence="0">
                  <emma:literal>95-210549m</emma:literal>
                </emma:interpretation>
                <emma:interpretation id="interp39" emma:lang="en-US" emma:confidence="0">
                  <emma:literal>95--210549m</emma:literal>
                </emma:interpretation>
              </emma:one-of>
            </emma:emma>
          </inkml:annotationXML>
          <inkml:trace contextRef="#ctx0" brushRef="#br0" timeOffset="45409.01">6166 4848 499,'-20'0'49,"15"0"-38,5 0 18,0 0 4,0 0-11,25 0-21,35 0 1,22 0 9,9-8-6,6-10-3,-10-2-2,-7 3 1,-3 3 1,-11-2-2,-14 3 0,-17 6 0,-12 2 0,-15 3 0,-5 2-2,-3 0-3,0 0-7,0 0-11,0 0-40,0 0-124</inkml:trace>
          <inkml:trace contextRef="#ctx0" brushRef="#br0" timeOffset="48497.39">6806 4842 182,'-15'-13'61,"1"-5"-59,8 6-2,6 1 0,0 3-2,0 6 2,0-3-15,0 3-3,0-4 6,0 3 12,0 1 0,0-3 0,0 2 0,0 1 3,0 2 1,0 0 7,0 0-2,0 0 10,0-4 2,0 4 3,0 0-4,0-1-6,0 1-3,0 0-4,0 0-3,0 0-4,0 0-4,0 0 0,0 0 0,14 0 4,12 0 4,8 0 5,8-3-5,1-2-2,3-1 3,2 3-1,-3-3 0,1 0 0,-13 4 0,-4-1 0,-9 3-3,-6 0 2,-8 0 1,-4 0 0,1 0 0,-3 0-1,0 0-3,4 0 0,-4 0 0,0 0-2,3 0 0,2 0-4,0 0 0,2 0-2,-2 0-3,0 0 2,-2 0-5,3 0-1,0 0-3,-1 0 7,2 0 5,-5 0 3,1 0 3,-3 0 0,0 0 3,0 0 6,0 0-1,0 0 0,0 0-2,0 0 0,0 0-4,0 0-1,0 0 1,0 0-2,0 0-3,0 0-8,0 0-24,0 0-109</inkml:trace>
          <inkml:trace contextRef="#ctx0" brushRef="#br0" timeOffset="49381.78">7898 4555 132,'0'0'82,"0"0"-62,0 0 14,0 0 26,0 0-13,0 0-20,0 0-3,0 0-7,-6-2-3,-4-5 4,1 0 0,6-2 1,-2-1-2,5-5-8,0 0-5,0-4-3,22-2 5,10 4-2,5 6-3,-5 8-1,3 3 0,-4 0-1,-8 9 1,-4 22-3,-7 11 1,-9 7 2,-3 3 1,0 1 0,-28 3 0,-20 1 0,-14 6-1,-13-3-1,-2-7-4,6-12 4,7-13 1,12-10 3,13-10 3,12-6 4,14-2 5,7 0 8,6-16 5,0-4-12,17 0-7,14 4-4,1 7-5,5 9 0,0 0 0,0 0 0,-3 0 0,0 17 0,-4 4-2,-1-1 2,-4 1-2,-5-3-2,-3-1-8,-2-3-10,-1-5-43,-3-1-161</inkml:trace>
          <inkml:trace contextRef="#ctx0" brushRef="#br0" timeOffset="51680.07">8386 4445 306,'3'-10'90,"1"10"-64,-4 0 14,2 0 24,-2 0-11,0 0-26,3 0-20,-3 15-5,0 21 8,0 17 3,0 4-5,-5 7-4,-16 0-2,-2-3-2,-2-2-1,3-7-5,2-12-8,8-7-13,7-9-33,5-12-84,3-12-131</inkml:trace>
          <inkml:trace contextRef="#ctx0" brushRef="#br0" timeOffset="52022.2">8642 4711 392,'0'-2'56,"0"2"-41,0 0-2,0 0 2,0 11-14,2 14 3,5 5-1,-2 1-3,7-3-4,5 0-1,3-10-1,2-7 2,1-6 0,-1-5 4,4 0 3,2-5 6,1-18 3,3-9-3,-5-2-1,-7-3 3,-5 0 2,-10 0 0,-5 4 3,0 5 0,-17 8-7,-13 4-4,-10 8-5,-9 8-2,-2 0-8,2 3-9,12 16-10,12-2-32,20 0-40,5-4-72</inkml:trace>
          <inkml:trace contextRef="#ctx0" brushRef="#br0" timeOffset="52510.87">9216 4464 198,'17'-11'140,"0"-1"-99,8-1-10,10 0 13,4 0-2,10-2-14,-4-1-16,1 1-10,-9 3-2,-15 1 0,-10 6 0,-12 2 0,0 3-3,-4 0-3,-26 0-14,-14 0 6,-6 14 10,1 6 1,1 2 1,5 5 0,7-2 2,4 3-1,7-5 2,10 0-1,4-5 1,5 1-1,4-6 1,2-2 0,0 2 0,0-5-1,0-1-1,5 1 0,12-1 0,9 3 0,-1 4 1,7-1-1,-2 3-2,2 1 3,0 3-1,-13 7 1,-7-3 0,-12 2 0,0-2 1,-6 3 2,-25-5-1,-6 0 2,-6-4-4,1-5 0,5-3-9,11-9-75,6-1-233</inkml:trace>
          <inkml:trace contextRef="#ctx0" brushRef="#br0" timeOffset="52744.8">9803 4317 500,'0'-4'89,"0"4"-47,0 0-27,3 0 7,2 8-6,7 24-7,0 14 5,-7 8-6,-2 8-7,-3 4 0,0 1-1,-25 1-2,-9-9-11,2-5-12,0-21-38,17-13-67,8-11-85</inkml:trace>
          <inkml:trace contextRef="#ctx0" brushRef="#br0" timeOffset="44762.58">5249 4573 102,'-22'26'49,"2"1"-2,5 2 6,3 2-3,5 3-20,-1-2-12,-2 1-7,2 1-4,-1-5-5,1-2-2,6-6 1,2-3-1,0-6 1,0-4-1,0-3 1,10-5 4,10 0 10,12 0 1,5 0 2,2-3-6,3 1-5,-1 2-7,1 0 3,-8 5-3,-6 18-2,-7 8 0,-16 1 2,-5 5 5,0 0 3,-22 1-2,-19-4 0,-4-3 1,-3-3-5,3-5-2,1-5 0,14-9-10,6 0-20,14-9-95</inkml:trace>
          <inkml:trace contextRef="#ctx0" brushRef="#br0" timeOffset="44412.63">5286 4553 446,'12'-13'63,"7"1"-62,6-1 5,7-1 7,2 3-5,6-3-6,-3 2-2,-3-2-4,-5 7-6,-13-1 1,-4 6-4,-10 2-21,-2 0-44,0 0-153</inkml:trace>
          <inkml:trace contextRef="#ctx0" brushRef="#br0" timeOffset="44132.3">4752 4546 363,'0'-6'53,"-5"5"-19,-12 1 20,-9 0-20,-9 1-27,-4 25-2,11 4-5,8 6 0,9 0-11,11 0-3,0-9-3,0-3 4,19-8 1,6-14-3,2-2 10,-2 0 5,1-21 0,-6-11 18,0-7 1,-10 3 1,-1 2 0,-6 7-1,0 11-5,-3 9 5,0 7-11,0 0-8,2 0-11,5 18-6,1 22 14,9 18 1,-3 10 2,3 3-8,-9 4 4,-5-4-1,-3-2 1,0-9 1,-11-7 3,-17-13 0,-7-9 1,-2-11 3,-5-2 1,-3-6-1,9-2-4,1-10-2,12 0-18,9 0-74,10-11-139</inkml:trace>
          <inkml:trace contextRef="#ctx0" brushRef="#br0" timeOffset="53050.4">10019 4456 285,'6'-21'85,"-6"6"-43,0 10-16,0 3-4,0 2 13,0 0-16,0 0-19,-20 7-7,-14 16-1,-3 3 5,0 2 2,9-3-5,5-3 4,12-9 2,4 3 2,7-5 1,0 4 6,10 3 5,12-3 5,7 6-1,1-1 4,-1-2 5,3 2-1,-2-1-9,-1-3-13,3 3-4,-7-4-1,0-2-5,1-5-15,-3-7-14,2-1-115</inkml:trace>
          <inkml:trace contextRef="#ctx0" brushRef="#br0" timeOffset="53357.49">10332 4419 391,'0'-22'102,"0"6"-29,0 5-14,0 3-1,0 2-15,0 3-19,0 3-9,0 0-11,0 0-3,0 0 1,0 0-1,0 0 0,0 0-1,0 0 0,0 0 0,0 0-2,0 0-3,0 24 3,8 7 1,-5 14 1,-3 7 0,0 5 2,0 2-2,-17 1-1,-2-2-5,-5-2-9,-1-3-15,5-16-43,3-11-94,5-15-193</inkml:trace>
          <inkml:trace contextRef="#ctx0" brushRef="#br0" timeOffset="53672.92">10391 4550 348,'31'-35'53,"4"2"-16,-1 1-8,3 2-3,-3 2 1,-1 0-9,-4 3-8,-4 2-5,-5 2 0,-8 3 6,-1 6 0,-3-1 3,-5 3 9,-3 1 5,0 2-1,0 7-1,4 0-2,-4 0-10,0 0-12,0 2-2,0 27-5,0 11 5,0 16 5,0 10-2,-7 1-3,-7 13 0,1 4-6,-2-3-10,6-6-28,6-13-121,3-22-153</inkml:trace>
          <inkml:trace contextRef="#ctx0" brushRef="#br0" timeOffset="55054.23">10104 4325 254,'4'-15'85,"1"5"-44,3 3 5,-4 1 2,1 1-14,-2 2-13,-3 3-13,0 0-8,0 0-1,0 0 0,0 0-3,0 0-1,0 0 2,0 0 2,-6 0 1,-5 3-1,-7 2-13,1 5-38,0 3-81</inkml:trace>
        </inkml:traceGroup>
        <inkml:traceGroup>
          <inkml:annotationXML>
            <emma:emma xmlns:emma="http://www.w3.org/2003/04/emma" version="1.0">
              <emma:interpretation id="{04ADB6E6-497E-4E52-8896-86BA5CA6D775}" emma:medium="tactile" emma:mode="ink">
                <msink:context xmlns:msink="http://schemas.microsoft.com/ink/2010/main" type="inkWord" rotatedBoundingBox="12602,6346 13030,5446 13698,5764 13269,6663"/>
              </emma:interpretation>
              <emma:one-of disjunction-type="recognition" id="oneOf8">
                <emma:interpretation id="interp40" emma:lang="en-US" emma:confidence="0.5">
                  <emma:literal>&amp;</emma:literal>
                </emma:interpretation>
                <emma:interpretation id="interp41" emma:lang="en-US" emma:confidence="0">
                  <emma:literal>8</emma:literal>
                </emma:interpretation>
                <emma:interpretation id="interp42" emma:lang="en-US" emma:confidence="0">
                  <emma:literal>J</emma:literal>
                </emma:interpretation>
                <emma:interpretation id="interp43" emma:lang="en-US" emma:confidence="0">
                  <emma:literal>.</emma:literal>
                </emma:interpretation>
                <emma:interpretation id="interp44" emma:lang="en-US" emma:confidence="0">
                  <emma:literal>7</emma:literal>
                </emma:interpretation>
              </emma:one-of>
            </emma:emma>
          </inkml:annotationXML>
          <inkml:trace contextRef="#ctx0" brushRef="#br0" timeOffset="54151.89">10826 4722 502,'0'-23'75,"14"-1"-46,11 4-5,9 0-1,6 4-8,6 5-6,-1 2-9,-8 9 0,-6 0 0,-14 0 0,-5 11 0,-12 11-6,0 12 6,-14 1-2,-23 3 1,-3 1-3,6-3 3,2 0 0,7-4 1,11 1 1,7 1 0,7 2-1,0 4 2,4 12-1,21 2 2,7 7 0,2 0 0,-6 4-2,-14-5-1,-8 2 0,-6-6-1,-6-12 0,-28-15 2,-11-13 1,-3-13 6,-1-3 9,7-15-1,-1-32 12,9-8-5,5-17-6,21-2-2,8 2-2,45 1-9,26 7-4,12 10-4,-4 6-7,-5 11 2,0 5-9,-8 6-12,-2 3-35,-3 2-65,-9 12-166</inkml:trace>
          <inkml:trace contextRef="#ctx0" brushRef="#br0" timeOffset="54288.42">11575 4842 335,'3'-2'146,"-3"-2"-71,0 2 7,0-1-3,2 1-21,-2 2-28,0-3-30,0 3-11,4 0-18,-4 0-52,0 0-433</inkml:trace>
        </inkml:traceGroup>
      </inkml:traceGroup>
    </inkml:traceGroup>
  </inkml:traceGroup>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6:54.560"/>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0 0 346,'7'0'3,"-2"0"-3,-5 0-24,0 0-66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08T05:44:01.724"/>
    </inkml:context>
    <inkml:brush xml:id="br0">
      <inkml:brushProperty name="width" value="0.05292" units="cm"/>
      <inkml:brushProperty name="height" value="0.05292" units="cm"/>
      <inkml:brushProperty name="color" value="#FF0000"/>
    </inkml:brush>
  </inkml:definitions>
  <inkml:trace contextRef="#ctx0" brushRef="#br0">10826 4363 208,'-29'4'0,"-7"-4"49,-2 0 20,0 0-32,7 0 1,20 0-4,2 0-13,7-2-1,2 0-5,0 2-4,0 0-6,0 0-5,9 0-3,22 0 3,16 8 1,19 0 2,19-2-3,13 2 0,14 0 0,6-2 0,11 0-1,11-2-1,3-4-1,0 0 1,-10 0-3,-10 0 0,-17 0 1,-14 0-2,-18 0-1,-18-4-1,-16 4 1,-18 0 3,-11 0-3,-9 0 1,-2-2-5,0 0-3,0 0-19,0 2-47,0 0-64</inkml:trace>
  <inkml:trace contextRef="#ctx0" brushRef="#br0" timeOffset="913.6">13096 4279 372,'-36'0'40,"5"-4"-21,13 4-18,9 0 3,9 0 12,0 0-1,16 0-15,37 3 0,30 3 1,37 1-1,25-2 0,16-3-4,11 3-10,9-5-2,14 0 2,15 2 10,0 2-8,4-2-12,2 4-12,-12-4 7,-17-2 16,-23 0 12,-32 0 1,-32 0 0,-29-4 0,-26-2 0,-18 0 0,-9 1 0,-4-1 4,-2 3-3,-1-1-1,1 3-1,-3-2-1,-1 3-19,4 0-69,3 0-46</inkml:trace>
  <inkml:trace contextRef="#ctx0" brushRef="#br0" timeOffset="1102.86">16042 4286 54,'0'0'132,"0"0"-132,4 0-35,25-1 34,11 1 1,9 0 0,11 0-3,9 0-49,10 0-26</inkml:trace>
  <inkml:trace contextRef="#ctx0" brushRef="#br0" timeOffset="2962.46">10868 5075 274,'-38'-16'45,"20"2"-26,10 11-13,5 0 17,3-1 32,0 3-18,22-2-29,25 1-5,20 2 0,18-1-2,15-2-1,16 1 0,22-2 0,13 0-1,15 0 1,7 2-7,1 2-1,-7-2-5,-8 2 2,-22 0-2,-20 0 1,-24 0 3,-20 0 1,-13 0-1,-12 0 4,-11-2 2,-12-2-2,-12-2 0,-7 0 3,-6-2-8,0 2-13,0 0-37,-10 2 2,5 4-28</inkml:trace>
  <inkml:trace contextRef="#ctx0" brushRef="#br0" timeOffset="3703.82">13332 5053 274,'-24'-5'32,"13"5"-29,9 0 21,2 0 28,13-1-24,34-1-12,24-1-7,20 0-2,23 0 0,17 3-6,21 0-1,19 0-1,26 0-3,21 0 1,21 0 3,12 0 2,-1 0-2,-10 0 0,-17 0-4,-25 0 1,-26 0 2,-34 0 0,-35 3 1,-39-3-1,-28 0 0,-23 0 1,-13 0 1,0 0 8,0 0-9,0-10 0,-3 2-5,-3 2-4,2 2-18,4 2-45,0 0-159</inkml:trace>
  <inkml:trace contextRef="#ctx0" brushRef="#br0" timeOffset="3881.28">16958 5073 306,'-6'-10'5,"6"6"-5,0-2-53,0 1 5,10 5 15,-8 0-106</inkml:trace>
  <inkml:trace contextRef="#ctx0" brushRef="#br0" timeOffset="11040.74">13970 6501 201,'4'0'0,"9"0"-6,10-12-1,12 0 7,17 2 3,-19 4 1,-2 4-4,-2 2-6,-9 0-11,-4 0 5,-12 0-3,-4 0-2,0 0-3,-6 0 14,-21 0 6,-9 0 12,-5 0 8,-7 2 16,-4 4-8,0-2 32,-2-3-6,2 2-18,6-1-9,5 0-6,14-2-7,12 0 3,9 0-5,6 0-12,0 2-5,0 1 0,21-1 3,16 3 1,7-4-2,8 1-3,-8-2-2,-9 3 3,-12-3 2,-15 0 3,-8 0 1,0 0 9,-8 0 1,-21 0-7,-9 0 0,-7 0 1,-3 0-3,-2 0-2,10 0-1,9 0-1,13 0-7,14 0-16,4 0-58,8 1-95</inkml:trace>
  <inkml:trace contextRef="#ctx0" brushRef="#br0" timeOffset="11844.32">14700 6605 505,'-53'-16'59,"20"6"-53,12 4-2,8 0 29,13 0 12,0-2-18,9 2-19,42 0-8,34 1 0,39 4 2,37 1-2,26 0 0,16 0-4,2 7-1,-11 6-2,-9 1 2,-17-2-2,-20-1 0,-30 0 2,-31-5 0,-33-4 3,-27-2 0,-19 0 2,-6 0 5,-2 0-2,0-8 2,0-6-3,-13 4-2,0-2-2,-2 4-2,1 6-23,5 2-53,5 0-70,4 0-175</inkml:trace>
  <inkml:trace contextRef="#ctx0" brushRef="#br0" timeOffset="13616.06">12586 8085 373,'-12'0'106,"-1"0"-76,-3-4-29,14 4 0,2 0 3,0 0 7,0 0 3,0 0-14,2 0-1,17 0 0,-4 0 0,-1 0 1,-10 0 0,-4 0-2,0 0 2,-13 0 1,-20 0-1,-8 0-2,-1 4-1,2-3 0,6 1-8,10 3-17,12-1-42,10 0-96</inkml:trace>
  <inkml:trace contextRef="#ctx0" brushRef="#br0" timeOffset="14294.54">13883 8169 427,'-38'-8'38,"0"-8"-38,20 10-3,18 6 1,0 0 2,25 0 3,17 0-3,20 0-5,14 0-7,9 0-5,-5 0-5,-9 0-4,-17 0 2,-21 0 11,-20 0 13,-13 0 2,-4 0 17,-32 0 4,-15 0 0,-12 0-3,-5 0-5,-1 0-5,9 0-4,14 0-6,21 0-6,17 2-12,8 6-43,20 0-125</inkml:trace>
  <inkml:trace contextRef="#ctx0" brushRef="#br0" timeOffset="16506.2">15354 8289 474,'-75'0'46,"9"-23"-5,16 4-6,21 11 13,23-2-5,6-3-10,47-6-23,49-2-5,53 2-2,58 1-2,47 8-1,31 3 2,23 7-2,-3 0 0,-2 0 0,-5 3-5,-12 7-2,-9 0 4,-26 0 3,-28-2 0,-45-2 0,-49-3 0,-46-3-3,-39 0-4,-28 0 7,-12 0 1,-4 0 0,0 0 0,0 0-2,0 0 1,0 0-11,-9 0-16,5 0-16,4 0-49,0 0-107</inkml:trace>
  <inkml:trace contextRef="#ctx0" brushRef="#br0" timeOffset="34378.15">13441 12244 579,'-44'0'27,"-6"-14"-27,2-4-9,30 15 3,18 3 6,0 0-1,31 0 1,21 0-6,14 3-11,15 3 0,1-6-8,5 2-13,-2-2-11,-5 0 12,-13 0 1,-21 0-3,-17 0 17,-17 0 21,-12 0 1,-3 0 15,-28 0 1,-14 0 10,-17 0-7,-11 0 6,-12 0-7,-11 8 3,-5 0-4,-5 0 1,4-2 1,3 0-5,19 0 4,22 0-4,21-2-1,20-2-7,17 4-6,0 3-4,41-4 3,28 1 1,25-6-5,24 0 1,13 0-4,2 0-4,-4-9-6,-10 2-2,-18 1-5,-22-2 9,-25 2 3,-25 2 7,-18-3 6,-11 1 4,-9 0 11,-26 1-5,-15 3 0,-10 2 0,-15 0 1,-8 0-4,-4 0-2,0 0-2,7 2 0,6 1-2,15-1 0,16 1 1,20-1-1,23 2-1,0-2-3,32-1 0,21-1-1,18 0 1,12 0-2,13 0-3,2-1-5,-7-10-4,-10 2 6,-21 3 4,-25 2 7,-19 2 0,-16 2 0,-5-2 8,-33 2 3,-17 0-2,-16 0 1,-14 0-1,-7 0 2,-8 4-4,0 0-2,0 0-2,1 0 2,20-2 0,19-2 2,22 3 0,22-3 1,16 2-8,12 1-3,36 0 3,26 2-1,22-5-2,6 0 0,8 0-6,-6 0 0,-10 0 2,-19 0 1,-21-2 5,-25-1 1,-25 3 0,-4 0 3,-31 0 12,-23 0-4,-13 0 0,-8 0 3,-6 0 1,4 0-2,5 0-5,15 0-5,20 0 0,20-1-3,17-5 0,17-2-8,37-2-5,19-3-15,14 1-51,9-5-108</inkml:trace>
  <inkml:trace contextRef="#ctx0" brushRef="#br0" timeOffset="41870.11">21841 8891 511,'12'0'40,"-12"18"-36,0 91-3,-12 103 4,-3-7 8,11 42 9,1 39-9,3 33-11,0 7-2,0-22-16,16-39 8,4-53 4,4-52-5,-2-36-3,-8-31 11,-5-31 1,-7-30-2,0-25-3,-2-7-16,0-47-35,4-31-53,5-30-123</inkml:trace>
  <inkml:trace contextRef="#ctx0" brushRef="#br0" timeOffset="42542.71">21957 8929 447,'-42'-26'22,"9"22"-11,10 4-11,14 0 0,9 0 9,40 0 1,60 0-9,67-2-1,76-4 0,74-4-1,64 0-2,71 0-5,58 0 6,47 0-1,33 1 3,4 3 0,-22 5-2,-26 1-9,-41-6 0,-46-4-1,-48-8-12,-59-4-14,-58-6-12,-63-5 0,-61 0 27,-61-1 14,-55-1-2,-44 1 10,-10 2 1,-10 4 58,-13 4-5,-2 6-27,4 8-8,-2 6-12,10 4 0,4 0-6,9 6-9,0 18-5,0 2 6,31 2-9,12-6-24,7-6-21,2-3-16,-5-4-16</inkml:trace>
  <inkml:trace contextRef="#ctx0" brushRef="#br0" timeOffset="42884.68">29938 8556 155,'18'-7'41,"-1"2"-32,4 4-3,1 1 6,2 0 2,7 0-6,4 0-6,0 0-2,3 8 0,-7 1 0,-6-1 0,-12-2 1,-7 0-1,-6 5 12,0 4 34,0 11-4,0 10-15,0 14-6,0 11-1,0 21-7,0 20-2,0 21 1,0 21 0,-13 14 7,-5 15-12,3 9 0,15 13 33,0-9-26,6-3-12,15-7-2,-4-19-3,-10-17-11,-7-17-25,0-27-72,-36-28-275</inkml:trace>
  <inkml:trace contextRef="#ctx0" brushRef="#br0" timeOffset="43887.4">22071 11707 449,'-47'0'47,"-33"0"-32,-5 0-12,50 0 13,12 0 41,19-3-5,4-3-26,33-8-19,50-2-7,50-6 2,54 0-1,65-1-1,58 2-2,55-1 0,65 3-2,52 2 0,32 5-2,28 5-9,-4 5-5,-18 2 14,-32 0 4,-36 2 1,-48 11-1,-53-3-5,-52 3-11,-70-8 3,-65-2-1,-64-3-13,-49 0-30,-32-1 11,-19-11 48,0-2 4,-2 2 0,-22 0-4,-4 2-2,-5 4-6,10 4-6,9 2-9,14 0-23,0 0-96</inkml:trace>
  <inkml:trace contextRef="#ctx0" brushRef="#br0" timeOffset="44185.13">28870 11543 425,'0'-4'18,"0"2"-18,45 2-35,26-3 35,21 3 9,24 0-3,17 0-6,10 0-3,2 0-4,-11 3 5,-14-3 1,-20 0 1,-19 0 0,-31 0-1,-23-9 2,-20-7-1,-7 0 0,-7-4-7,-18 0-36,0 1-63,-2 1-30</inkml:trace>
  <inkml:trace contextRef="#ctx0" brushRef="#br0" timeOffset="45187.04">29715 8572 408,'-31'-29'15,"23"20"-15,8 5-12,0 0 12,23 0 7,31 2-7,22 2-5,16 0-12,6 0-38,-5 12-76</inkml:trace>
  <inkml:trace contextRef="#ctx0" brushRef="#br0" timeOffset="45876.75">30262 10908 234,'-14'29'9,"5"6"-3,7 14 99,2-22-76,4 1-11,17-1 2,-6-4-12,-7 2-1,-8-4-3,0 4 3,-8-3 8,-26 0 2,-10-4-10,-5-4-7,-1-2-6,6-4-10,9 0-21,10-2-56,9-1-185</inkml:trace>
  <inkml:trace contextRef="#ctx0" brushRef="#br0" timeOffset="46078.18">30045 11426 423,'-9'-7'9,"-2"-3"-9,2 2-13,-2 3-14,-2 1-50,-6 4-215</inkml:trace>
  <inkml:trace contextRef="#ctx0" brushRef="#br0" timeOffset="67054.47">14210 10397 47,'0'-36'7,"0"0"-5,-2 10 78,-16 3-54,-4 1-11,11 11 0,-3 0 10,5 1 9,1 3-20,-2-1-2,2-3 0,-1 3 3,-3-2-1,1 3-2,-2-6 2,-3 4-9,-1-3 9,-5-1-5,-1 3-2,-6 0-2,0 0-2,0 4 6,-4 2-5,-1 2-4,1 2 1,0 0 0,-1 0-1,3 5 0,0 4 0,0 1 1,4 1-1,0 3 1,-2-2-1,0 1 3,-4 6-2,4 0 2,-3 2 3,1 1-5,0-1 1,2 0-2,2-3 1,8-2-2,3 0 1,1 0 0,5 2 0,1 4-1,3 5 0,-1 4 1,-2 2-1,2 9 1,3-3 0,-3 4 1,3-3-1,-3 2 0,2-2 0,-1 2 1,-1 0-1,1 2 0,-6 0-1,6 1 1,-1-2 0,3 0-1,2 3 1,2 1 0,-2 0-1,-2 3 1,2-1 0,0 1 0,-2-2-4,4-4 3,0 0-1,0-5-2,0-4 0,0-3 2,16 1-1,1-6-1,-1 1 1,4-1 1,0-2 0,-2 4 2,-3 3 0,-1 0 1,-5 1 0,-7 4-1,-2-1 0,0 2 0,0 0 1,0-1 0,4-2-1,1 0 2,7-4-2,3 1 0,1-1 0,5-6 0,6 4 0,0-8 0,4 4 0,-2-3 1,2-2-1,1-1 0,-1-5 0,2-1 1,-2-5-1,3-2 0,-1-3 0,0-2 0,4-1 0,0 5 0,1-4 0,-2 4 3,-3-4-3,-4 0 1,-4-1 2,-3 0-2,0 0 1,0 0-1,1-8 2,-3-5-1,2-5 0,0-4 3,3-8-2,2-4 3,-5-4 1,0-3 2,-2 0 3,-4-2-2,0 2-4,-3-5 1,-5 1 1,0-5-3,-4-2 1,-2-10-3,-2-5 0,0-2 1,0-8-1,0 3 0,0-2 0,-4-3-2,-8-1 1,1-4-2,3-2-1,1-3 1,4 2 0,3-1-1,0 1-1,0 1 1,0 8-2,-9 7 3,-4 16 0,-7 7 0,-5 15 2,2 5-1,-6 10-1,0 3-3,-8 12-8,-3 3-3,1 12-21,1 16-55,5 6-141</inkml:trace>
  <inkml:trace contextRef="#ctx0" brushRef="#br0" timeOffset="68231.33">13713 10276 194,'-36'-42'185,"-30"12"-162,-30 2-13,-33 6-1,-32 2 13,-28 6 5,-30 4-9,-24 8-8,-31 2-6,-28 0-3,-26 20 0,-21 6 3,-21 4 0,-12 4 2,-14 6 7,-8 5-4,-1 3-5,6 2-4,23-2 0,23-4 0,46-6 2,51-10-2,48-8 0,58-7 0,40-9 0,41-4 2,31 0 2,29 0-1,9 0-2,29 0-1,33 0-3,21-6-1,6-1-1,-5 6 1,-12-2-2,-18 3-2,-21 0 3,-15 0-1,-10 4 3,-5 0 1,-3-1 2,0-3 0,-3 0 0,-12 0 1,-1 0-1,3 0 1,-2 0 0,3 0-1,1 0 0,5 0-1,-4 0 1,4 0-1,-1 0 0,1 0-1,2 0-2,-4 0-2,4 0-2,0 0-1,-3 0 2,1 0 1,-4 0 4,-1 0-5,-5 0-13,1 2-18,-5 2-48,-5-4-71</inkml:trace>
  <inkml:trace contextRef="#ctx0" brushRef="#br0" timeOffset="68653.31">7299 10499 190,'0'-6'112,"-13"0"-99,-8 4-13,-1 0 0,5 2 10,0 0 9,4 0-3,2 0-16,-2 0 0,-1 0 0,-6 6 0,0 8 1,-3-2 1,4-2-2,1 0 0,3-2 0,3-4 1,5-1 0,3-2 2,2-1-1,2 0 5,0 2-1,0 1-3,0-2-3,0 4 0,0 1 3,0 0 2,0-5-3,0-1 1,0 0 1,2 0 1,16 0-4,8 0-1,11 0-1,5 7-2,4 4-1,6 8-11,-1 1-30,-5-3-121</inkml:trace>
  <inkml:trace contextRef="#ctx0" brushRef="#br0" timeOffset="70527.85">3675 9919 391,'6'-37'149,"-9"27"-135,-33 10-7,15 0 8,2 4 9,6 20-9,8 10-13,5 10-2,0 4-1,0 2 1,0 0-2,10-5 1,-2-8-1,3-8-1,-1-12 1,-4-4 1,-4-9 0,0-4 1,3 0 0,1-20 3,8-28 0,6-21-2,4-11 4,7 0 0,1 13-1,-5 19 9,-3 21 5,-9 13-7,-3 11-5,-3 3-4,-1 0-2,6 28-1,4 11 1,-2 9 0,-3 4-3,1-2 0,-4-10-1,-1-18 0,5-20-2,3-5 6,6-44 2,6-13-1,4-4 4,-2 5-2,0 15 2,-6 12-1,-5 10-2,-2 13-1,-6 6-1,0 3 0,-3 0-1,1 26 0,-2 8 0,1 4-1,0-2-1,0-5 0,4-11-5,1-12 3,3-8 3,8 0 2,4-20 1,4-7 0,1-4-1,-7 5 2,-7 8-1,-3 6 1,-5 3-2,-6 7 0,3 2 0,-2 0 0,2 5 0,2 8-1,4 1 0,3-4-1,3-6 2,2-4-2,2 0 2,0-1 0,-7-20 0,-3-1 0,-8-2 2,-7 1 2,0-2 3,-15 3-1,-17 4-2,-5 8-2,-4 5 0,-3 5-2,1 0-2,7 9-5,9 11-3,17-1-9,10 0-48,14-5-47,28-8-57</inkml:trace>
  <inkml:trace contextRef="#ctx0" brushRef="#br0" timeOffset="71244.34">4955 9662 310,'4'-3'100,"-4"3"-62,0 0 29,0 0-11,-11 16-17,-13 8-22,1 6-12,4-2-5,5-2-3,12-8-3,2-7-1,0-11-2,8 0 6,15-15 3,4-22 2,0-14 0,-6-15 1,-3-6 3,-5-5 0,-3 5-2,-6 8 7,-4 16 9,0 12 9,0 13-7,0 12-7,0 9-1,0 2-3,0 13-11,0 32-1,-4 22 1,-6 10-1,6 8 0,2-7-6,2-12-1,0-14 1,12-16-1,9-12-2,8-16-13,2-8 0,5 0 7,0-20-1,-2-10 4,-5-6 6,-8-4 7,-3 1 1,-5 0 4,-3 5 1,-6 4 4,-4 8 4,0 5 0,0 6 2,0 3-6,0 6 0,0 2-4,0 0-4,0 0-2,2 21 0,-2 9 0,3 7 0,-1-5 0,0-2 0,4-9 0,4-4-3,3-7 1,5-10-1,6 0-3,5-16 4,6-22 0,-2-8 1,-2-1 1,-5 2 2,-10 10-1,-5 11 4,-9 12 2,-2 10 2,0 2 2,0 0-2,0 14-6,-9 13-3,0 6 0,5 4-2,4-5-3,0-4-7,2-6-13,18-8-31,7-6-85,4-8-270</inkml:trace>
  <inkml:trace contextRef="#ctx0" brushRef="#br0" timeOffset="71385.27">5902 9493 394,'-2'-11'114,"-10"8"-96,3 0-4,1 3-4,0 0-10,4 0-4,4 0-58,-4 9-257</inkml:trace>
  <inkml:trace contextRef="#ctx0" brushRef="#br0" timeOffset="73111.83">5786 8885 254,'0'-6'119,"-2"6"-54,2 28-41,0 31 24,2 18-2,11 16-16,3 5-18,1 5-12,4-8-1,-1-19-10,4-19-20,5-25-38,5-20 24,2-12 25,3 0-40,3-30-68,1-14 12,-5-10 112,-5-6 4,-10 3 52,-12 9 21,-7 14 21,-4 16-15,0 10 0,0 8-24,-13 0-24,-3 10-18,-1 14-8,-2 10-5,6 2 0,7 3-4,3-3-6,3-10-5,0-12-6,16-14 2,13 0 14,4-22 3,3-10 4,-3-7 0,-2 1 9,-8 1 2,-3 4 3,-9 8 2,-2 2-2,-3 9-1,-3 8-8,-1 6-3,-2 0-4,0 0-3,0 20 0,0 4-1,0-2-4,0-4-4,0-8-1,5-10 2,10 0 1,5-22 3,1-20-4,0-10 4,2-13 7,-5-7 0,1 0 3,-3 9 4,-3 10 7,-4 20 3,-4 16 3,-2 15 3,-3 2-9,0 31-13,0 24-1,0 20 0,-3 8-5,-4 10-8,0 1-23,-1-10-85,1-16-178</inkml:trace>
  <inkml:trace contextRef="#ctx0" brushRef="#br0" timeOffset="73342.98">6541 9431 137,'-7'-35'152,"3"-5"-128,4-6-17,0-4 1,2 0 24,18 8-13,7 4-10,-1 5-6,3 7-1,0 5 2,-6 3 9,-5 7 8,-9 8 7,-3 3 10,-4 0-14,0 20 4,-2 8-3,0 2-5,0 0-8,0 0-10,0-4-2,0-2-7,0-8-9,0-4-30,0-8-99,0-4-176</inkml:trace>
  <inkml:trace contextRef="#ctx0" brushRef="#br0" timeOffset="73667.18">6786 8497 305,'-13'0'82,"-1"0"-73,3 31-9,9 7-3,2 4-1,0-4-12,4-3-39,12-9-80,-3-15 37,-4-7 98,-2-4 24,0 0 25,2-19 21,1-12 8,4 0 9,-1-4-24,3-1 4,-1 4-18,1 6-14,2 7-9,-2 8-7,4 11-8,0 0-8,0 19-2,-5 24-1,-3 12 0,-10 14-6,-2 10-5,0 5-40,-25 3-179</inkml:trace>
  <inkml:trace contextRef="#ctx0" brushRef="#br0" timeOffset="74533.53">4569 11021 107,'-49'-9'270,"-6"4"-213,26 5-23,6 0 14,12 0 7,7 0-17,4 0-24,0 0-14,0 0-2,6 0 2,15-6 0,-2-2 2,2-3-1,-8 1-1,-6 5 3,-3 0 1,-2 5 5,-2 0 0,0 16 0,0 25-3,0 16 3,0 10-4,0-1-2,0-4-3,0-8-1,0-10 0,5-12-4,8-14-4,1-9-13,8-9-55,2-14-88</inkml:trace>
  <inkml:trace contextRef="#ctx0" brushRef="#br0" timeOffset="74885.37">4319 10688 325,'-12'-4'36,"7"4"-36,5 0 0,0 0 3,0 0 6,13 0-9,8 0-2,0 10-17,-1-3-16,-1-1-18,-6-6-38,-5 0-5,0 0 19,-6-13 77,-2-12 38,0 0 5,0-1 32,0 5 14,-10 3-9,-3 7-29,0 2-24,-3 3 10,1 6-2,-3 0-22,0 0-6,3 0-7,1 12 0,9 10-10,5 9-10,0 2-9,19 4-58,14-3-163</inkml:trace>
  <inkml:trace contextRef="#ctx0" brushRef="#br0" timeOffset="75284.5">4876 10862 449,'8'0'93,"0"0"-92,5 4-1,6 19 18,-2 6 5,5 7-11,-1 7-10,-4-1-2,1-3-3,-5-6 2,-1-12-5,-8-10 2,-1-9 0,-3-2 4,0-14 7,0-26-6,4-10 2,4-9 3,9 3 4,5 6 2,0 8 5,0 9-1,-1 12-3,-6 11-2,-4 8-6,-2 2-2,-2 6-3,1 24 0,-2 12 0,-4 11-1,-2 1-5,0-4-3,0-12-17,4-10-33,7-13-16,5-10-83</inkml:trace>
  <inkml:trace contextRef="#ctx0" brushRef="#br0" timeOffset="75928.64">5512 10776 352,'0'-20'93,"0"7"-62,0 6 10,0 3 3,0 4-13,0 0-29,0 0-2,0 0-5,0 0 4,0 4 0,0 0 1,0-1-1,0-3 1,0 0 3,-9 0 0,-9 1 1,-3-1 4,2 0 2,1 0 5,3 0 3,3 0-8,3 0-4,7 0-5,0 0-1,2 0-1,0 0-8,0 0 2,0 0 5,0 0 0,0 0 1,0 0 1,0 0 2,0 0-1,0 0-1,0 0 1,0 0 0,0 5-1,0 12 1,0 10-1,0 4 1,0-1 0,0-2-1,0-6 0,0-4-1,2-6 1,7-3-1,3-9 0,5 0 0,8-6 1,4-23-1,2-13 1,-2-12 0,-7-12 0,-9-11 0,-8-9 1,-5 0 0,0 7 0,-11 12 1,-16 15 4,-2 15-1,-2 13 10,4 11 2,6 5-3,13 8-3,6 0-8,2 21-3,0 29-1,14 19 1,9 15-1,4 12-4,-6 13-1,-8 5-3,-6-4-17,-7-16-60,9-19-99</inkml:trace>
  <inkml:trace contextRef="#ctx0" brushRef="#br0" timeOffset="76595.55">5840 10751 476,'-21'-15'61,"8"7"-58,6 4 5,5 4 6,2 0-7,0 0-7,9 0-8,9 0 3,2 0 1,-3 0 2,-1-15-3,-5-4 5,-2-5 0,-4-2 4,-5-1 5,0 6 5,0 3 5,0 6 17,-12 7-5,-5 5-15,-3 0-7,-5 29-6,5 9 0,7 7-3,6 4-3,7-3-2,2-6-2,25-7-3,6-16-9,7-13-25,8-4-4,0-15-7,-1-24 3,-3-5 32,-7-3 20,-13 2 19,-8 5 25,-10 4 17,-2 7-6,-1 12-3,1 4-18,-2 8-10,8 5-13,5 0-11,12 0 0,10 14 0,8 9-2,4 2-4,0-3-3,-7-6-2,-3-7-5,-8-6-12,-7-3-10,-6 0-11,-5-21-7,1-11-2,-10-4 25,-2-2 33,-2 1 1,0 6 30,0 5 20,-8 6 13,-15 8-11,-2 12-11,-6 0-11,-11 31-17,-5 19-5,-4 13-6,4 13-3,7 13-5,1 5-6,2 0-29,8-6-119,7-13-270</inkml:trace>
  <inkml:trace contextRef="#ctx0" brushRef="#br0" timeOffset="76761.2">6697 10666 235,'0'-26'352,"0"15"-312,0 11-37,0 0-3,-7 17-1,-6 21-9,-3 14-50,-11 6-166</inkml:trace>
  <inkml:trace contextRef="#ctx0" brushRef="#br0" timeOffset="77109.87">4411 11987 511,'-156'27'170,"25"11"-135,48-4-34,45-8-1,38-12 12,29-12 1,76-2-11,58-16-2,57-40 0,50-36-7,32-31 1,22-18-1,10-1-3,-20 6-4,-31 15 4,-51 21 1,-69 21 9,-61 26 3,-46 18 0,-34 12 4,-13 5-1,-9 6-4,0 6-2,0 6-3,-20 0-15,-22 28-34,-23 17-81,-22 12-204</inkml:trace>
  <inkml:trace contextRef="#ctx0" brushRef="#br0" timeOffset="77435.58">4691 12071 598,'-158'16'53,"34"9"-47,39-4-3,51-8-3,42-13 12,82 0-9,60-34-3,55-19-8,40-21-9,34-24-11,12-13-5,8-1-14,-21 4-48,-37 10 21,-49 13 50,-60 15 24,-48 14 0,-35 10 6,-20 7 16,-14 3 6,-3 9-7,-8 6-21,-2 8 0,1 5-39,-3-1-224</inkml:trace>
  <inkml:trace contextRef="#ctx0" brushRef="#br0" timeOffset="77569.02">7379 10994 525,'-16'-16'52,"5"10"-52,9 2-16,2 4-47,0 0-179</inkml:trace>
  <inkml:trace contextRef="#ctx0" brushRef="#br0" timeOffset="-205173.3">12680 13319 211,'-39'32'0,"8"14"-16,11 6-30,-2 10-14</inkml:trace>
  <inkml:trace contextRef="#ctx0" brushRef="#br0" timeOffset="-201861.7">14640 15480 245,'14'-26'0,"15"-4"-20,17 6-45,41-8 19,-11 7 26,4 2 20,3 1 2,-6 4-2,-3 1-15</inkml:trace>
  <inkml:trace contextRef="#ctx0" brushRef="#br0" timeOffset="-201348.84">14625 15418 208,'-96'22'0,"7"2"21,10-4 69,24-6-40,26-12-9,18 0-17,11 0-20,11 1-2,31-3-1,19 0 2,21-13-3,12-15-4,8-2 0,14-6-7,-1 0-10,-3 5-14,-10 0-6,-19 1-9,-21 4 12,-20 6 19,-15 6 16,-15 6 3,-10 3 13,-2 2 10,-2 3-13,-23 0-10,-12 0 0,-9 22 3,-12 3 0,-10 4-1,-10 1 1,0-3 0,0 0 3,4 0 2,14-8 4,6 2 8,12-4 1,15-7-1,14-2-8,13-4-12,9-4 0,36 0-2,14 0-1,15-14 0,9-7-3,5-4-15,-3 2-12,-8 0-20,-19 4-19,-21 12-44</inkml:trace>
  <inkml:trace contextRef="#ctx0" brushRef="#br0" timeOffset="-200366.78">16362 15270 87,'-79'-38'257,"4"19"-214,7 5-26,3 6-13,9 4 4,21 3 20,14 1 24,13 0-11,8 0-23,2 0-17,35 0 1,31 0-2,34 0 0,38 0 0,39 0-3,30 0-3,26 0-4,18 4-4,8 5 3,4-3-5,1 2-15,-4 1-5,-4-1 9,-15 2 10,-9-7 15,-24-3-3,-23 3 4,-22-3 1,-34 0-4,-32 0 4,-33 0-5,-30 0-20,-21 0-14,-15-3 39,0-4 21,0-2-16,0 4-5,-13 1-7,-2-2-5,-6 3-13,1 3-26,3 0-49</inkml:trace>
  <inkml:trace contextRef="#ctx0" brushRef="#br0" timeOffset="-200225.04">20032 15268 302,'-15'-6'16,"10"6"-16,5 0-107,0 0-68</inkml:trace>
  <inkml:trace contextRef="#ctx0" brushRef="#br0" timeOffset="-7584.36">15420 13668 224,'0'-24'48,"0"-2"-28,-7 5 3,-8 1 7,4 8 6,-3 2-7,-1 1-4,-1-2-8,-9 1-6,-6 1 2,-13 4-9,-16 5 0,-14 0-3,-13 0 0,-8 5-1,-6 16 0,-8 6 1,-5 2 0,-8 14 1,1 8 6,5 18 3,14 16-2,17 18 3,18 14-2,17 13-2,13 11 1,14 3-1,13 13-3,10-1-1,10-6-4,34-10-3,12-20 3,17-15-5,14-18-4,11-14-3,11-16-9,12-21-7,5-22-10,4-14-7,1-9-31,-1-32-12,-13-18 46,-10-13 42,-13-16 26,-9-21 16,-5-19 3,2-26 11,-2-9-14,-4-9-14,-7 4 5,-11 5-3,-16 11-10,-24 13-7,-18 19 1,-27 20-2,-41 18-4,-32 17-4,-27 17 0,-30 17-4,-23 25-5,-7 6-4,9 39-16,17 28-46,29 15-76</inkml:trace>
  <inkml:trace contextRef="#ctx0" brushRef="#br0" timeOffset="-6169.71">14878 15284 130,'-33'-14'441,"-9"14"-399,24 36-37,14 20-2,4 12 5,4 9 3,34 9-5,24-2-5,23-2-1,19-6-3,14 2 3,5-1-2,9 3 4,6 2-1,7-3 2,-3-8-1,-17-5 0,-24-11-1,-30-10-1,-22-4-1,-18-7-1,-14-6 0,-5-12 2,-5-5 0,-7-8 0,0-3 0,0 0 5,0 0 2,0 0-3,2-8-2,2-10-2,3-1-1,1 2 0,4 3-3,1 1-3,5 5 0,3-1 1,-2-1-2,1 2 1,-7 4 0,-1-2 4,-8 6 1,-1-5 2,-3 5 1,0 0 2,0 0 0,0 0 0,0 0-2,0 0-1,0 0 0,0 0 0,0 0 0,0 0 0,0 0 0,0 0 1,0 0 4,-3 0-2,1 0 4,2 0 1,0 0 4,0 0-4,0 0-2,0 0-3,0 0-2,0 6 0,22 7 0,11 1-1,6 0 0,5 4-1,18 4 0,21 12 1,24 6 3,23 0-1,14 6-1,19-6-1,6 4 2,11-7 5,12-1-4,7-2-1,1 2-2,5-4 5,-3 4 2,-15-6-3,-10-2-2,-24 3-2,-17-4 1,-14 8-2,-12-3 0,-19-7 1,-17 4 0,-27-14 0,-27-4-2,-20-7-8,0-4 1,-20 0 9,-11 0-7,-3-15-6,5-6-8,5-2 8,5-2 5,4 3 3,-1 4-4,5 4 0,3 5 2,-1 0 1,2 0-2,2 5-3,-1-1 8,4-4 2,-5 0 1,3-3-1,-3 1 1,-2-1 5,0 6 7,-2-6 6,-2 6 0,2 3 3,1-2-6,8 5-6,2 0-9,0 0-2,23 11 0,16 10-1,13 9 0,10-6-3,7 2-1,0-3-6,-9-2-1,-10-6 3,-15-3 2,-17-2 6,-16 3 3,-2 0 3,-42 10 13,-23-2 2,-19 3-3,-13-2-3,4 0 1,7-4-3,12 0-7,16 4-3,13 0-2,14 0-8,11 0-28,13-3-59,7-6-175</inkml:trace>
  <inkml:trace contextRef="#ctx0" brushRef="#br0" timeOffset="-5331.23">20183 17201 449,'0'0'93,"0"48"-77,-35 59-13,10-4 6,3 4-5,2 1-3,2-2-2,7-12-3,7-17-14,4-33-12,0-27 22,0-17 8,0-31 9,0-32 5,0-31-8,0-20-1,4-20-1,16-11-1,9-1-3,11 16-2,10 27 2,0 32 0,2 36 0,-6 25-2,-7 10-3,-18 14 1,-9 30 2,-12 10 1,-6 4 1,-31 4 0,-9-3 0,-8-11-2,-4-12-7,-2-12-9,7-8-5,8-11-34,18-5-53,19 0-171</inkml:trace>
  <inkml:trace contextRef="#ctx0" brushRef="#br0" timeOffset="-5035.65">20627 17576 389,'9'22'58,"-5"0"-31,3-8-16,0-6 14,2-8 0,4 0-17,9 0-8,7-12 0,9-20-4,3-12-2,-4-11-1,-3-2-3,-12-2 8,-13 9 2,-9 10 9,-7 9 7,-33 14 3,-11 9 6,-9 8-2,-9 0-9,-1 12-10,3 14-4,16 3-4,22 0-12,27-6-27,9 4-68,39-9-115</inkml:trace>
  <inkml:trace contextRef="#ctx0" brushRef="#br0" timeOffset="-4535.54">21048 17387 449,'0'-4'116,"0"0"-77,0 4-20,0 0 2,0 0 3,0 0-13,-3 0-11,-3 8-5,-3 20-5,-1 6-13,-2-2-13,8-1-28,4-13 15,0-9 35,8-5 14,15 1 0,1-5 0,-1 0 3,-6 0 2,-3 0 2,-3 4 4,2-4 0,3 0-4,6 0 0,4 0-6,11-22-1,-2 0 0,5-9 1,-4 9 1,-5-2 0,-6 12 7,-13 2 3,-4 6 2,-6 4-6,-2 0-3,0 0-5,2 0 0,9 0 0,5 8-5,4-8-2,6 0-3,6 0-8,-3-12 5,-3-14 13,-3-1 0,-10-10 7,-9-3 4,-4-4 3,-4 4 10,-25 8-6,-9 1-11,-4 9-7,2 8-3,6 10-10,15 4-36,9 4-80,10 23-175</inkml:trace>
  <inkml:trace contextRef="#ctx0" brushRef="#br0" timeOffset="-3969.61">21835 17254 438,'2'0'70,"2"0"-55,5 0-9,2-5 13,7-9 6,4-3-19,7 0-6,7-11-8,5-3-4,-2 0-1,-5 0 6,-14 9-1,-11 12 8,-9 10 9,-9 0 13,-27 14-1,-8 17 1,-6 9-6,8 0-4,11-1-7,16-6-5,15-3-1,0-12-7,28-12-7,28-6-24,20-4-24,13-29-42,7-11 33,-9-13 69,-14-7 3,-15-7 29,-22 9 30,-18 16 26,-16 15-14,-2 14-20,-20 13-12,-24 4-23,-8 4-8,-2 22-5,6 14-3,19 5-4,29 8-6,2-3-21,40 3-28,7-7 6,-4 2 13,-8-8 37,-8-5 3,-13-6 68,-16-3-27,0-4-4,-20-4 7,-7 0-12,12-6-19,7-1-11,8-4-2,8-1-7,36-6-9,25 0-36,30 0-35,14-18-42,-2-4 106,-13-10 9,-35-8-190</inkml:trace>
  <inkml:trace contextRef="#ctx0" brushRef="#br0" timeOffset="-3393.82">20687 17356 42,'-20'0'227,"-3"0"-163,4 0-11,-1 0 4,-1 5-7,0 13-8,-4 8-10,2 6-7,3 8-10,7 9-9,11-3-6,2-2-2,25 0-10,23-12-25,17-1-62,13-18-114</inkml:trace>
  <inkml:trace contextRef="#ctx0" brushRef="#br0" timeOffset="-2906.54">23550 17129 310,'-35'-14'361,"15"14"-351,20 0-10,6 0-6,43-4 5,20-5 1,14 4-23,5 1-41,-7-1-74,-23 5-110</inkml:trace>
  <inkml:trace contextRef="#ctx0" brushRef="#br0" timeOffset="-2766.21">23559 17311 64,'-2'4'464,"2"-2"-464,27-2-12,23 0 11,16 0-7,5-13-69,0 2-208</inkml:trace>
  <inkml:trace contextRef="#ctx0" brushRef="#br0" timeOffset="-1502.5">25072 16651 410,'6'-28'78,"-6"16"-48,0 12-5,0 0 6,0 0 4,0 0-20,0 14-10,0 7-5,0 2-5,0-6 1,5-4-6,4-3-6,-2-6-8,-1-4-1,6 0 0,-1 0 14,4-4 11,-3-9 4,-2-2 3,-1 3 3,-4-2 12,-5 5 5,0 5-2,0-1-4,0 5-7,0 0-7,0 0-4,0 0-1,0 0-1,-5 9 0,-6 0-1,3 1 0,-2-2 0,6 0 0,-1 3-1,1-4-1,-2 7 2,-1 9-1,0 3 2,2 5-1,3-2 0,2-3 0,0-4 0,0-5 0,0-4 0,0-3-1,0-10 1,0 0-1,0 0 0,0-4 0,12-21-2,7-14 2,10-10 1,5-1 0,-1 3 1,-4 10-2,-6 15 2,-10 10 0,-2 12-1,-4 0 0,1 12-1,4 14 0,-7-2 1,1 7-2,-4 0-1,0-4-10,3-5-19,-1-12-14,6-10-2,5 0 13,5-28 29,5-6 6,4-7 3,2 1 5,-5 8 15,-6 10 9,-6 9 1,-7 8-2,-3 5-6,-2 0-16,2 0-9,1 12 1,2 6-2,2 5 1,2-6-8,5-3-25,5-10-33,10-4-37,6 0-52,-2-16-77</inkml:trace>
  <inkml:trace contextRef="#ctx0" brushRef="#br0" timeOffset="-1170.11">25883 16517 136,'11'-13'134,"-6"8"-41,-3 5-26,0 0-11,0 0-14,0 13-9,-2 10-9,2 3-15,3 2-8,-2 2-1,-1-3 0,-2-8-1,0-3 1,0-10-2,0-6 2,0 0 0,0-14 2,0-22-1,0-26 1,0-9 1,22-6 2,7 6 1,6 13-2,2 14 4,2 20-4,1 12 0,0 12-4,-1 0 0,-8 26-2,-4 18 0,-8 15 0,-3 5-1,-3 10-4,1-3-14,1-8-23,-1-9-29,-1-18-13,-7-5-98</inkml:trace>
  <inkml:trace contextRef="#ctx0" brushRef="#br0" timeOffset="-1018.13">26065 16623 413,'-17'-25'108,"15"6"-104,2 1-3,29 0 1,19-4-2,17 5-4,9 8-40,-1 5-73,-6 4-122</inkml:trace>
  <inkml:trace contextRef="#ctx0" brushRef="#br0" timeOffset="-835.72">26596 16696 460,'-26'26'78,"-8"1"-49,5 4 6,2-7 10,9 2-15,14-4-22,4-4-8,16-1-9,30-8-9,19-5-17,11-4-59,15 0-76,-1-16-116</inkml:trace>
  <inkml:trace contextRef="#ctx0" brushRef="#br0" timeOffset="-399.13">26580 15856 313,'-2'-8'63,"-2"-7"-28,4-2 7,0 3 6,0-7-9,8 6-27,17 3-8,4 3 1,5 9-5,-3 0 1,-4 30-1,-7 10-1,-11 14-2,-9 4 0,0 1-2,-19-2-1,-12-8 5,2-17 1,4-10 1,12-12 5,9-6 9,4-4 4,7 0-11,30 0-3,23 0-1,21-14-1,8 5-3,3 1-7,-5-1-6,-10 1-19,-14 2-60,-26 6-65</inkml:trace>
  <inkml:trace contextRef="#ctx0" brushRef="#br0" timeOffset="2229.12">25155 17254 165,'-50'0'274,"2"0"-243,3 0-11,9 0 27,11 0 16,15 0-17,10 0-23,2 0-18,42 0-5,32 0 4,31 0-4,25-5-2,24 1 1,15-6-7,7 2 3,1-10-6,-8 0-11,-10 0-12,-13 0-4,-11 1 38,-24 3-1,-28 1 0,-25-1-20,-27 1-16,-12 3 24,-15 6 3,-6-4-19,0 4-15,-22 4-38,-20 0-60</inkml:trace>
  <inkml:trace contextRef="#ctx0" brushRef="#br0" timeOffset="2629.48">25647 17576 409,'-23'-6'61,"11"-2"-56,9 0 5,3 2 35,0-6 0,18 6-21,21-2-23,13 3-1,10 5 0,-6 0-2,-6 13-2,-17 19-1,-20 8 0,-13 8-1,-11 2 6,-36 8 0,-13-8 1,2-6 0,7-8 4,20-13 0,15-11 2,16-6 2,20-6-8,47 0-1,26-6 0,21-16-7,7-5-26,-10 1-70,-16 2-70</inkml:trace>
  <inkml:trace contextRef="#ctx0" brushRef="#br0" timeOffset="3196.41">24756 16284 370,'-2'-4'60,"-17"4"-38,-8 8-8,-6 33 22,-7 27 8,-7 34-11,-4 36-6,4 23-3,7 5-4,18-1-9,20-13-9,6-14-2,50-18-2,24-13-5,27-17-2,15-20-14,15-20-38,11-23-61,-3-22-206</inkml:trace>
  <inkml:trace contextRef="#ctx0" brushRef="#br0" timeOffset="3962.4">26487 16190 199,'0'0'151,"8"0"-105,13 2-39,10 32 20,4 11 7,11 27 0,8 16-14,16 24-4,10 8-6,7 7 1,0-7-5,-14 0-6,-19-12 0,-25-1 0,-29-13 0,-7-6 0,-44-7 0,-16-13 0,-11-7 0,0-8 0,2-12-17,9-4-37,9-7-87,16-4-164</inkml:trace>
  <inkml:trace contextRef="#ctx0" brushRef="#br0" timeOffset="4163.2">26979 17744 557,'-13'-4'0,"6"0"-42,2 4 1,1 0 22,0 4-20,2 10-221</inkml:trace>
  <inkml:trace contextRef="#ctx0" brushRef="#br0" timeOffset="6663.6">27846 16368 540,'-102'157'27,"-70"94"-27,32-47-6,-3-11 3,7-15 3,12-17 3,18-23-2,29-20 2,21-19-2,18-15 3,16-14-4,15-12-3,7-15-8,9-14-22,26-15-65,10-14-116</inkml:trace>
  <inkml:trace contextRef="#ctx0" brushRef="#br0" timeOffset="7160.42">27519 17642 77,'0'-12'316,"0"6"-260,-10-6-31,-1 2 16,3 0 12,3-2-4,5 2-24,0-2-20,24 6-5,17 2 0,12 4-2,3 0 2,-3 14-2,-8 17-1,-12 13-1,-13 5 2,-13 9 1,-7-4 1,-13-4 3,-21-6 0,-1-13 1,6-13 3,9-12 10,11-2 5,9-4-4,6 0-12,38 0-4,28 0 5,28-22-5,21-6-2,6-6-2,-7 5-3,-18 3 2,-28 4-7,-29 5-11,-27 2-12,-18 5-5,0-2-45,-25 12-109</inkml:trace>
  <inkml:trace contextRef="#ctx0" brushRef="#br0" timeOffset="13239.66">28361 16583 372,'0'0'306,"0"-18"-306,0-20-17,17 6-2,59 10 18,-7 4 0,7 8-24,0 10-41,-3 0-49,-13 0-44</inkml:trace>
  <inkml:trace contextRef="#ctx0" brushRef="#br0" timeOffset="13411.6">28440 16826 556,'-21'0'51,"7"0"-47,14 0-3,7-6 1,33-2 6,20-6-8,16 6-32,6 2-59,-6 6-92</inkml:trace>
  <inkml:trace contextRef="#ctx0" brushRef="#br0" timeOffset="14741.77">29597 16030 580,'7'-32'56,"-7"6"-44,0 3-3,-7 20 9,7 3 1,0 0-14,11 13-5,11 18 0,-1 1 0,-6-2 0,-1-6-1,-8 2-2,-6-8 2,0-2-3,0-6 4,0-4-3,0-6 2,0 0 1,0 0 1,-2-10-1,-2-18-2,4-7 2,0-1 2,0 5 4,0 9-1,0 5 3,4 7-1,1 10-3,-1 0-4,2 0 0,8 5-4,3 13 3,6 4 0,4 0-3,2 0-6,-2-8 2,-2-4-1,-6-2 4,-5-5-2,-8-3 3,3 0 4,-3-3 1,8-11 3,-3-8 1,3 4 1,-1 0 4,-2 5-1,3 7-1,-1 3-5,3 3-2,-1 0-1,5 8-1,3 16 1,-4 2-3,-1 6-4,-5 2-7,-5 2-17,-8 0-30,0-4-96,-8-2-254</inkml:trace>
  <inkml:trace contextRef="#ctx0" brushRef="#br0" timeOffset="15192.16">30341 15704 418,'0'-19'41,"0"2"-31,0 10 5,0 1 24,-2 2 11,0 0-25,2 2-15,0 2-7,0 0-2,0 0 0,0 0 0,0 0 0,0 0-1,0 0 0,0 0 0,0 0 0,0 0-2,0 0-1,11 0 3,0 14-1,-2 4 0,-7 6 1,-2 6-1,0-2 1,-4 2 1,-7-8-1,6-4 2,5-6-1,0 2 0,12-8-1,21-2 2,18-4 1,12 0 4,3 0-4,3-10 0,-11 3-3,-11-4-1,-18 7-4,-15 0-10,-10 4-35,-4 0-64,-7 0-159</inkml:trace>
  <inkml:trace contextRef="#ctx0" brushRef="#br0" timeOffset="15633.29">30927 15973 599,'-2'-1'10,"-2"1"-10,4 0-14,0 14 14,-3 8 3,1 0-3,-2 2-1,0-8 1,-4-2 0,4-6 1,2-8 0,2 0 4,0 0 4,0-30 0,0-16-2,8-15-2,24 2 7,8-4 0,7 15-1,2 17-1,-1 12-2,4 15-5,2 4-3,-6 18-4,0 22 2,-7 4-3,0 10-4,-5 1-19,-5 2-44,-6-4-81,-15-7-126</inkml:trace>
  <inkml:trace contextRef="#ctx0" brushRef="#br0" timeOffset="15773.48">31179 15999 495,'-20'-13'20,"20"0"-20,18 8-8,35-4 8,18 5 0,10 4-15,2 0-88,-8 0-184</inkml:trace>
  <inkml:trace contextRef="#ctx0" brushRef="#br0" timeOffset="15975.48">31774 16062 157,'-12'8'365,"-5"6"-344,-3 8-8,-5 1 27,6 2 3,0 7-25,11-6-18,8 2-3,0-6-6,25 0-9,17-12-23,13-10-36,8 0-47,-1-4-47</inkml:trace>
  <inkml:trace contextRef="#ctx0" brushRef="#br0" timeOffset="16382.25">31658 15548 381,'-8'-8'37,"3"2"-17,5 1 33,0-3 11,0-5-32,7-1-17,12 3-9,8 1-6,2-1 1,-4 7 0,-3 4-1,-4 0-2,-7 19 0,-4 11-3,-7 11 0,0 8-2,-11 1-8,-18-6-3,2-8 4,2-9 9,11-15 5,10-1 2,4-7 2,8-2-2,29-2 5,17 0 8,15-4-4,6-9-5,4 3-6,-6 3-6,-13-3-4,-13 6-19,-18 4-62,-20 0-66</inkml:trace>
  <inkml:trace contextRef="#ctx0" brushRef="#br0" timeOffset="16959.59">29753 16784 498,'-46'-8'102,"7"0"-64,12 8-1,12-5 6,13 4 4,2 1-13,0 0-18,31-4-16,40-5 0,54 3-2,49-10-2,42-2-7,36 1-8,22 2 2,20-3-7,6 7-3,-3 5 15,-25-3 12,-41 5 3,-50 2-1,-61 0-2,-51-4-6,-42-2-26,-27-2-15,-4-2-21,-36 12-54,-22 0-198</inkml:trace>
  <inkml:trace contextRef="#ctx0" brushRef="#br0" timeOffset="19858.24">31286 16958 423,'0'-27'112,"0"6"-86,-18 7 14,-13 2 8,-13 9-4,-12 3-25,-9 0-17,5 25-2,8 5-1,17 10-2,18 4-7,17-2-5,0-2-10,33-5-6,15-7-3,6-14 1,-2-10 11,-2-4 16,-9 0 6,-7-22 5,-8-10 9,-8 0 5,-8 2 5,-4 7 0,-6 5-3,0 4-1,0 10-7,0 0-5,0 4-4,0 0-4,-8 19-1,-7 14 1,-7 8 0,-5 4 2,-9 8-2,-4 6 0,1-7 0,-2 3 0,7-3 0,8-10-1,11-8 1,12-10-2,3-7 0,18-8-2,29-9 1,17 0 0,10-13 3,0-18 1,-10-5-1,-15-4 0,-13-4 1,-19-2 0,-14 6 2,-3 5 4,-27 4 2,-22 3-3,-15 10-4,-4 2-2,-1 11-7,7 5-21,13 0-43,13 17-82,19 7-217</inkml:trace>
  <inkml:trace contextRef="#ctx0" brushRef="#br0" timeOffset="20012.48">31665 17285 589,'-5'-8'0,"-3"6"-45,-4-2 14,-3 4 4,-3 0-62</inkml:trace>
  <inkml:trace contextRef="#ctx0" brushRef="#br0" timeOffset="20495.04">31330 18049 466,'-27'7'60,"8"-2"-46,7-3 32,12-2 13,0 0-20,16 0-23,34-14-5,19-10-4,18-14-4,11-2 0,6 4-3,5-5 0,-4 13-1,-12 3-2,-19 10-1,-27 3-8,-25 10-8,-22 2-13,-6 0-21,-44 24-25,-23 12-37,-20 13-79</inkml:trace>
  <inkml:trace contextRef="#ctx0" brushRef="#br0" timeOffset="20647.52">31494 18089 183,'-45'22'141,"18"-8"-53,16-6 1,9-8-14,2 0-24,24-4-24,27-21-6,27-12-10,18 1-6,6 0-3,4 0-2,-15 6-4,-9 7-6,-12 4-13,-18 2-39,-16 8-169</inkml:trace>
  <inkml:trace contextRef="#ctx0" brushRef="#br0" timeOffset="20797.99">32325 17870 613,'0'-9'30,"0"-4"-30,0 3 0,0 2 9,0-2-9,8 7-11,-1 3-131,-7-5-357</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6:53.679"/>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75F4B651-C7F6-4859-B1C5-A9F4DF63EE97}" emma:medium="tactile" emma:mode="ink">
          <msink:context xmlns:msink="http://schemas.microsoft.com/ink/2010/main" type="inkDrawing" rotatedBoundingBox="7900,1722 11148,1092 11229,1508 7980,2138" semanticType="callout" shapeName="Other"/>
        </emma:interpretation>
      </emma:emma>
    </inkml:annotationXML>
    <inkml:trace contextRef="#ctx0" brushRef="#br0">75 414 426,'0'-7'49,"0"7"-32,0-3 1,0 3 5,0 0 8,0 0 0,0 0-16,0 5-12,0 18-3,-8 8 0,-4 8 4,-1-4 1,1 1-2,0-3-1,7 1 1,5 2-1,0-6-1,0 0 2,25-6-1,29-10-2,34-11 3,40-3 5,46-20 6,35-31-4,39-13 2,25-13-1,17-10-4,5-6-3,-6 2-2,-19 10 0,-38 17 3,-38 15 0,-49 14 2,-37 9-7,-27 11 0,-20 5 0,-19 4-2,-22 1-1,-18 2 0,-2 3-3,-11 0 1,-37 0-9,-23 0-28,-17 0-33,2 3-47,2 11-73</inkml:trace>
  </inkml:traceGroup>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6:54.40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1BC64CDB-5C57-410A-A593-4F3371B0DF9F}" emma:medium="tactile" emma:mode="ink">
          <msink:context xmlns:msink="http://schemas.microsoft.com/ink/2010/main" type="inkDrawing" rotatedBoundingBox="8638,1359 11458,915 11512,1259 8692,1703" semanticType="callout" shapeName="Other"/>
        </emma:interpretation>
      </emma:emma>
    </inkml:annotationXML>
    <inkml:trace contextRef="#ctx0" brushRef="#br0">24 310 208,'-3'-9'90,"1"6"-25,2-2-24,0 5 8,0 0 2,0 0-5,-3 0-29,3 25-14,-2 14-2,-1 2 8,-1 2 5,4-1-7,0-7-4,0-3-1,4-3 2,26-11-1,36-12-2,37-6 5,44-11 3,52-33 2,36-10-3,24-10-2,14-7-2,2 2-2,-12 3 0,-27 7-1,-34 13 2,-43 5-3,-34 10 0,-29 11 0,-30 7 0,-29 8 0,-24 5 0,-6 0 0,-7 0 0,0-2 2,0 2 0,0 0-1,0 0-1,0 0-1,0 0-2,0 0-7,0 0-10,5 0-28,-2 0-68,-3-8-128</inkml:trace>
  </inkml:traceGroup>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8:57.751"/>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E0674C45-2204-4794-B344-83825B31003C}" emma:medium="tactile" emma:mode="ink">
          <msink:context xmlns:msink="http://schemas.microsoft.com/ink/2010/main" type="inkDrawing" rotatedBoundingBox="11389,13413 20562,13298 20564,13390 11390,13504" semanticType="callout" shapeName="Other"/>
        </emma:interpretation>
      </emma:emma>
    </inkml:annotationXML>
    <inkml:trace contextRef="#ctx0" brushRef="#br0">20 158 431,'-17'-18'25,"14"14"-25,3-2-18,14-2 10,26 6 8,19-4 0,22 1-1,15 5-3,31-2-12,41 2-12,36 0 28,58 0 0,45-3 6,42-3 4,45-1-2,32-1-3,34-1-4,31-2-1,20-1-1,3-5 1,-8 3-2,-15 4 2,-26 2 2,-25 6-1,-22 2-1,-38 0 0,-24 0 0,-34 0-1,-25 5 1,-42 7-1,-31-2-1,-39 1-9,-40-1-10,-35-5-71,-33-5-65</inkml:trace>
  </inkml:traceGroup>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8:58.326"/>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66C745BC-4161-4D55-A711-3A1407118E12}" emma:medium="tactile" emma:mode="ink">
          <msink:context xmlns:msink="http://schemas.microsoft.com/ink/2010/main" type="inkDrawing" rotatedBoundingBox="20476,13292 31038,13679 31035,13780 20472,13392" shapeName="Other"/>
        </emma:interpretation>
      </emma:emma>
    </inkml:annotationXML>
    <inkml:trace contextRef="#ctx0" brushRef="#br0">-6 7 6,'-2'0'382,"2"-5"-382,12 5-10,42 0-4,19 0 13,23 0-1,24 0 2,33 0 2,38 0 6,33 0-6,43 2 2,34 6-4,31-1 2,34 1 0,14 4 1,23 2-1,21 4-1,10-2 0,10-5-1,-4 0 0,-12-1-1,-4-2 1,-8 2 1,-9 0 3,-16 1-4,-27 0 2,-43 0 0,-43 0 1,-42-1 0,-37-3 0,-27 1-1,-15 1-1,-24 0-1,-13 4 0,-15 0-1,-11-1 1,-7 3-2,-7-4 2,-12-4 0,-11 4 0,-15-6 0,0 0 2,-5 1-1,7-2 1,3 2 0,4-3-1,9 3 2,3 0-2,1-3-1,8-1 1,1 1-1,5-3 1,-2 0-1,-2 0 1,-3 0 1,-4 0 1,2 0 1,-6 0-3,-1 2 0,-5 0-1,-9 1-2,-16-1-10,-12-2-21,-20 0-148</inkml:trace>
  </inkml:traceGroup>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9:27.48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E970E65A-E3D3-45DA-BBE2-603ADD0A2241}" emma:medium="tactile" emma:mode="ink">
          <msink:context xmlns:msink="http://schemas.microsoft.com/ink/2010/main" type="inkDrawing" rotatedBoundingBox="483,13914 11279,13385 11415,16147 619,16676" hotPoints="9797,13549 9285,16057 876,16594 1389,14085" semanticType="enclosure" shapeName="Parallelogram"/>
        </emma:interpretation>
      </emma:emma>
    </inkml:annotationXML>
    <inkml:trace contextRef="#ctx0" brushRef="#br0">1144 40 322,'-8'-3'63,"-4"-5"-43,-2 2 28,-11-3-4,-15 4 5,-9 2-17,-13 3-10,-6 0-8,-15 0-8,-16 0-2,-17 0-3,-9 0-1,0 0-1,9 0-7,25 0-13,25 0-16,32 0-103,20 0-278</inkml:trace>
    <inkml:trace contextRef="#ctx0" brushRef="#br0" timeOffset="-2822.84">-6241-2273 240,'-8'-8'86,"-1"3"-39,4 5 10,2 0-11,-6 7-13,-14 58-14,-16 50-7,-21 51-1,-11 60 2,0 43-4,3 42 1,6 20-7,10-19-1,10-45-2,13-59-4,12-62 0,9-42 4,8-28 0,0-15-3,0-21-13,28-20-24,15-17-73,5-3-216</inkml:trace>
    <inkml:trace contextRef="#ctx0" brushRef="#br0" timeOffset="-2155.04">-6752 338 412,'-40'16'42,"18"-6"-42,10 0 3,9-3 8,3-7 0,0 8-7,20-2-1,26-3 4,28-3-2,27 0-2,30 0 0,20-17-3,19 0 1,24-4-1,18 9-1,26 2 0,27 3 1,10 7 2,18-4 0,22 2-1,11-3 1,13-6 0,7-6 1,-9-1 2,-7-5 5,-12 0 0,-11-5-4,-18 5-3,-13-5-1,-20-6-1,-27 6 0,-16 3 0,-23 0 0,-23 1-1,-22 1 0,-25 6-1,-29-2 0,-25 4 1,-29 7 0,-18 3 0,-11 5 1,-3-6 0,5-1-1,2 3 1,1-2-1,4 1-2,9 5 2,-1-5 0,7 3-1,-2-1 1,-4 3 0,-3 0 1,-6 0-1,0 0 1,-2-2 0,4-1 0,1 0 1,8-2 0,3 0-1,-2-2-1,2-2-1,-2 2 1,-4-6-3,-2 5 0,-6-4-6,1-2-8,-11 0-26,-1-4-80,-6 0-163</inkml:trace>
    <inkml:trace contextRef="#ctx0" brushRef="#br0" timeOffset="-30309">-6891-2166 5,'-49'-11'370,"-13"-4"-311,-9-2-16,-12 2-8,12 12 2,31 3 8,6 0-7,9 0-10,8-3-11,8 3-1,6 0-8,3-2-8,0 2-1,14 0-6,38 0 5,24 0 0,35 0 0,26 0-2,30-9-2,37-8 1,37-6 5,46-4 0,48-4 0,38-2-1,35-3 0,44 8 1,27 5 0,24 3 0,14 9 0,11 3-2,3 1 2,2 2 0,2-1 0,-19 3-3,-13 1 2,-23-1 1,-35-3-1,-30 3-1,-49-3-2,-40-1 3,-33 0-2,-38-4-4,-39 0-5,-39-1-7,-41-2-7,-40 5-2,-36-2-7,-29 4-13,-27 2-23,-4-1-37,-10 6-23,-21-5 12</inkml:trace>
    <inkml:trace contextRef="#ctx0" brushRef="#br0" timeOffset="-1113.21">-5989-2138 162,'-54'0'52,"2"0"-18,8 0-5,4 0 24,6 0 5,14 0-12,11 0-16,6 0-17,3 0-13,0 0-12,0 0 6,17 0 0,37 0 6,32 0 6,38 0-5,42-1 1,31-8-1,36 1-1,37-2 0,25-2 1,44-2-1,27-6 2,17-3-2,9-1 0,-14-3 0,-15 1 0,-11 4 3,-23 3 2,-25 4 0,-34 4-1,-46 2-4,-50 1 0,-44 3 1,-48 2-1,-36 3 0,-26 0-1,-17 0 1,-3 0 4,0-2-2,0 2-2,0-2-5,0 2-13,0-3-5,0 3-12,0 0-53,8 0-66,15 0 94</inkml:trace>
    <inkml:trace contextRef="#ctx0" brushRef="#br0" timeOffset="-355.09">-560-2426 153,'-20'-6'70,"3"2"-31,3-2 1,6 1-1,4 2-12,4 1-20,0-1-7,43-4-11,22 2 11,26-7 0,23 1-1,10-2-7,8 0 6,3-1 2,10 2 2,5 2 0,4 0-2,-13 0 11,-16 2-8,-24 1 2,-28-1 4,-25 4-3,-17 2-1,-16 2 3,-7-1 6,-4 1-3,1 0-5,9-4-2,12 0-4,8-2 0,8 1-1,7 0-2,-1 0 2,0 0-2,-2 0 3,1 0 0,-1-4-1,-3 2 0,-1-1 1,-11 1 0,-2 3 0,-9-2 0,-3-2 5,0 1-1,0-1-2,1-1 1,-8 7 0,2-3 5,-7 3 4,0 0 6,2 2-6,-4-3-3,-1 3-2,1 0 1,-3 0-3,0 0-5,3 0 1,-3 20 2,4 21 5,-4 15-2,0 14 1,0 17-4,0 8 0,-22 11 2,3 7 3,2-1-1,-1 0 1,3-1 0,3 0 4,-3 1-4,5 5 3,-5 1 2,-2-6-1,-3-5-4,-3-5 2,-2-3-3,-3 4 1,-4 2-2,3 2 0,-1 3-2,1-5-3,0-6 0,2-13 1,-2-9-2,4-15-1,2-17 0,3-6-1,6-16-4,5-12-3,3-6-7,4-5-17,2 0-64,0-8-141</inkml:trace>
  </inkml:traceGroup>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2:02.823"/>
    </inkml:context>
    <inkml:brush xml:id="br0">
      <inkml:brushProperty name="width" value="0.05833" units="cm"/>
      <inkml:brushProperty name="height" value="0.05833" units="cm"/>
      <inkml:brushProperty name="color" value="#ED1C24"/>
      <inkml:brushProperty name="fitToCurve" value="1"/>
    </inkml:brush>
    <inkml:brush xml:id="br1">
      <inkml:brushProperty name="width" value="0.05833" units="cm"/>
      <inkml:brushProperty name="height" value="0.05833" units="cm"/>
      <inkml:brushProperty name="color" value="#3165BB"/>
      <inkml:brushProperty name="fitToCurve" value="1"/>
    </inkml:brush>
    <inkml:brush xml:id="br2">
      <inkml:brushProperty name="width" value="0.08333" units="cm"/>
      <inkml:brushProperty name="height" value="0.08333" units="cm"/>
      <inkml:brushProperty name="color" value="#177D36"/>
      <inkml:brushProperty name="fitToCurve" value="1"/>
    </inkml:brush>
  </inkml:definitions>
  <inkml:traceGroup>
    <inkml:annotationXML>
      <emma:emma xmlns:emma="http://www.w3.org/2003/04/emma" version="1.0">
        <emma:interpretation id="{8C13B65F-7469-4497-BDEE-1D8AC9A59C0D}" emma:medium="tactile" emma:mode="ink">
          <msink:context xmlns:msink="http://schemas.microsoft.com/ink/2010/main" type="writingRegion" rotatedBoundingBox="-592,8780 10969,7757 11884,18092 321,19114"/>
        </emma:interpretation>
      </emma:emma>
    </inkml:annotationXML>
    <inkml:traceGroup>
      <inkml:annotationXML>
        <emma:emma xmlns:emma="http://www.w3.org/2003/04/emma" version="1.0">
          <emma:interpretation id="{1AE4987E-6FF6-4163-9EB8-FB39CE5C69B9}" emma:medium="tactile" emma:mode="ink">
            <msink:context xmlns:msink="http://schemas.microsoft.com/ink/2010/main" type="paragraph" rotatedBoundingBox="1815,8703 4328,9123 4191,9941 1678,9521" alignmentLevel="2"/>
          </emma:interpretation>
        </emma:emma>
      </inkml:annotationXML>
      <inkml:traceGroup>
        <inkml:annotationXML>
          <emma:emma xmlns:emma="http://www.w3.org/2003/04/emma" version="1.0">
            <emma:interpretation id="{34DE9D75-73F5-417D-B80E-9C701EAFB2FD}" emma:medium="tactile" emma:mode="ink">
              <msink:context xmlns:msink="http://schemas.microsoft.com/ink/2010/main" type="line" rotatedBoundingBox="1815,8703 4328,9123 4191,9941 1678,9521"/>
            </emma:interpretation>
          </emma:emma>
        </inkml:annotationXML>
        <inkml:traceGroup>
          <inkml:annotationXML>
            <emma:emma xmlns:emma="http://www.w3.org/2003/04/emma" version="1.0">
              <emma:interpretation id="{D3200F49-C16E-49DA-90B2-7F10CF488DD7}" emma:medium="tactile" emma:mode="ink">
                <msink:context xmlns:msink="http://schemas.microsoft.com/ink/2010/main" type="inkWord" rotatedBoundingBox="1815,8703 4328,9123 4191,9941 1678,9521"/>
              </emma:interpretation>
              <emma:one-of disjunction-type="recognition" id="oneOf0">
                <emma:interpretation id="interp0" emma:lang="en-US" emma:confidence="0.5">
                  <emma:literal>Come</emma:literal>
                </emma:interpretation>
                <emma:interpretation id="interp1" emma:lang="en-US" emma:confidence="0">
                  <emma:literal>Cymene</emma:literal>
                </emma:interpretation>
                <emma:interpretation id="interp2" emma:lang="en-US" emma:confidence="0">
                  <emma:literal>Comer</emma:literal>
                </emma:interpretation>
                <emma:interpretation id="interp3" emma:lang="en-US" emma:confidence="0">
                  <emma:literal>Comove</emma:literal>
                </emma:interpretation>
                <emma:interpretation id="interp4" emma:lang="en-US" emma:confidence="0">
                  <emma:literal>Came</emma:literal>
                </emma:interpretation>
              </emma:one-of>
            </emma:emma>
          </inkml:annotationXML>
          <inkml:trace contextRef="#ctx0" brushRef="#br0">-9068-5891 151,'36'-62'160,"-9"-2"-59,-19-10-27,-8 26-2,0-1-5,-3 8-19,-22 8-13,-4 9-15,-5 13-4,-11 11-4,-6 0-12,-18 37-2,-5 28 2,1 17 0,2 9-1,19 9 1,15-2-1,18-9-1,19-13-1,0-14-5,34-19 4,17-15-2,15-15 0,1-13-1,11 0 1,4-13-11,6-15-20,0-4-47,-6-2-70,-11 6-146</inkml:trace>
          <inkml:trace contextRef="#ctx0" brushRef="#br0" timeOffset="1186.83">-8744-5728 165,'0'0'262,"0"0"-185,0 0-37,0 0 10,0 0 4,0 0-19,0 0-24,2 0-11,5 0-1,-2 20-1,0 6 1,1-1-3,-6 3 0,0-1-3,0-4 0,0-6 2,-8-4 0,5-8 2,0-5 3,3 0 3,0 0 4,0-10-7,8-11 3,9-1 0,3-1 6,3 8-2,-2 4-1,-6 9-6,0 2 0,-1 0 0,1 8-6,-1 14 3,-3 6 1,-2 3-2,-4 0 3,-5-7-2,0-2 2,0-10-1,0-7 2,0-5 2,3 0 2,2 0 8,5-25-2,7-7-5,2-8 6,6 10 0,-1 7-3,-1 7-5,-6 12-3,0 4 0,3 0-3,-1 6-1,4 21 0,-1 6 0,-5 5-2,0 0-3,0-2-5,3-5-16,4-7-39,6-17-30,10-7-3,3 0 50,-1-21 52,-5-14 3,-3-2 25,-5-1 19,-6 0 13,-9 7 9,-8 6-8,-6 5-15,0 3-16,0 10-16,-12 2-14,-11 5-1,1 0-3,0 5 3,1 20-7,10 9-1,4 2-2,5 2 0,2 3 1,0-6 3,0-6-1,20-11-2,8-11 5,-2-7 5,2 0 2,4-15 12,-2-11-1,-1-4-2,-4 2 0,-7 0-6,-7 5 2,-8 5-5,0 2 2,3 11-4,-3 0 0,0 3-1,2 2-4,0 0-8,4 0-3,8 2 9,3 14 3,0 4 0,5 3 3,-1 0 0,3-3-1,5 1-3,0-6-5,-5-6-30,0 0-22,-8-9-25,-6 0 25,-6 0 38,-2-9 24,-5-9 24,0-4 9,3 2 18,0 0 18,1 4-8,-2 6 1,-2 2-17,0 6-10,5 2-17,1 0-18,8 0 0,9 0-3,3 7 1,4 11-1,2 6 0,2-2-2,-2-1-1,5-6 1,-6-7-5,2-8 0,-1 0 4,-6-2-2,-1-24 4,-8-2 4,-14-1 3,-3 6 4,0 5 2,-15 8 0,-15 5-2,-11 5-6,-9 0-1,-1 28-2,-3 15-5,5 6-9,17 2-26,15-2-124,4-3-291</inkml:trace>
        </inkml:traceGroup>
      </inkml:traceGroup>
    </inkml:traceGroup>
    <inkml:traceGroup>
      <inkml:annotationXML>
        <emma:emma xmlns:emma="http://www.w3.org/2003/04/emma" version="1.0">
          <emma:interpretation id="{079879B2-0202-4124-8E5B-6664A2DB4E21}" emma:medium="tactile" emma:mode="ink">
            <msink:context xmlns:msink="http://schemas.microsoft.com/ink/2010/main" type="paragraph" rotatedBoundingBox="1781,10898 10778,7517 11597,9695 2600,13077" alignmentLevel="2"/>
          </emma:interpretation>
        </emma:emma>
      </inkml:annotationXML>
      <inkml:traceGroup>
        <inkml:annotationXML>
          <emma:emma xmlns:emma="http://www.w3.org/2003/04/emma" version="1.0">
            <emma:interpretation id="{B1DFB2F6-A0DB-4DC2-9D70-2D038A78ED16}" emma:medium="tactile" emma:mode="ink">
              <msink:context xmlns:msink="http://schemas.microsoft.com/ink/2010/main" type="line" rotatedBoundingBox="1781,10898 10778,7517 11328,8979 2331,12361"/>
            </emma:interpretation>
          </emma:emma>
        </inkml:annotationXML>
        <inkml:traceGroup>
          <inkml:annotationXML>
            <emma:emma xmlns:emma="http://www.w3.org/2003/04/emma" version="1.0">
              <emma:interpretation id="{F11301A1-37B4-40B4-B71E-AB50C72EE230}" emma:medium="tactile" emma:mode="ink">
                <msink:context xmlns:msink="http://schemas.microsoft.com/ink/2010/main" type="inkWord" rotatedBoundingBox="1781,10898 3570,10226 3991,11345 2202,12017"/>
              </emma:interpretation>
              <emma:one-of disjunction-type="recognition" id="oneOf1">
                <emma:interpretation id="interp5" emma:lang="en-US" emma:confidence="0.5">
                  <emma:literal>[317</emma:literal>
                </emma:interpretation>
                <emma:interpretation id="interp6" emma:lang="en-US" emma:confidence="0">
                  <emma:literal>(317</emma:literal>
                </emma:interpretation>
                <emma:interpretation id="interp7" emma:lang="en-US" emma:confidence="0">
                  <emma:literal>(min</emma:literal>
                </emma:interpretation>
                <emma:interpretation id="interp8" emma:lang="en-US" emma:confidence="0">
                  <emma:literal>[3317</emma:literal>
                </emma:interpretation>
                <emma:interpretation id="interp9" emma:lang="en-US" emma:confidence="0">
                  <emma:literal>(m,</emma:literal>
                </emma:interpretation>
              </emma:one-of>
            </emma:emma>
          </inkml:annotationXML>
          <inkml:trace contextRef="#ctx0" brushRef="#br0" timeOffset="2100.09">-8793-4297 348,'0'-37'116,"0"10"-55,-8 9 16,-26 8-8,-11 10-39,-12 8-15,-11 35-12,-13 17-3,2 13 0,8 4 0,17 2 0,15-3-3,22-1-1,14-6 0,3-10-1,5-18 0,32-13 0,12-18 1,13-10 2,12 0 2,9-18-2,-4-9-3,1-7-11,-6 0-37,-3 0-79,-9 5-184</inkml:trace>
          <inkml:trace contextRef="#ctx0" brushRef="#br0" timeOffset="2633.61">-8503-3939 359,'0'-2'182,"0"2"-137,0 0-9,0 0 22,0 0-12,0 0-34,0 20-11,-3 11-1,-5 6 0,-1 2-3,-6 0 0,0-4-1,-3-7-3,4-10 0,2-8-2,9-6 4,3-4 2,0 0 2,0 0-3,12-24 0,19-4 4,3-3 5,3 5-1,0 6 1,-8 8 0,-7 9-1,-5 3-2,-5 0-2,-7 0-1,3 18 0,-8 4 1,0 4-1,0 3-1,0-7 0,0-1-2,0-6 4,-3-8 0,1-7 0,2 0 1,0 0 5,0-1-1,0-20-2,20-7 0,9-3 0,5 1 1,3 7-1,-3 5 0,-4 10 1,-7 5 1,-2 3-2,-4 0-3,-7 23 0,-4 11 0,-2 4 1,-4 0-1,0-2-1,0-2-3,-18-10-8,4-8-6,2-5-34,4-11-101,6 0-334</inkml:trace>
          <inkml:trace contextRef="#ctx0" brushRef="#br0" timeOffset="2970.07">-7899-3954 510,'0'0'84,"0"0"-70,4 2 26,-4 6 15,3 5-30,2 7-16,-2 6-4,-1 4-5,-2 1-3,0 2-6,0-2-7,-2-6-15,-4-2-63,1-9-107</inkml:trace>
          <inkml:trace contextRef="#ctx0" brushRef="#br0" timeOffset="3269.95">-7651-3873 61,'2'-5'375,"-2"5"-287,0 0-67,0 0 10,0 0-13,0 0-18,0 16 2,0-1 1,-2-2-3,-3-3 1,2-7-1,3-3 1,0 0 2,0 0 5,0 0 19,20-6 2,10-14-2,7 0-3,9-1-7,-7 8-6,-2 3-1,-8 10-4,-4 0-3,-8 0-3,-5 10-4,-4 16 2,-5 8-2,-3 3-3,0 2-15,0-3-37,0-5-143</inkml:trace>
        </inkml:traceGroup>
        <inkml:traceGroup>
          <inkml:annotationXML>
            <emma:emma xmlns:emma="http://www.w3.org/2003/04/emma" version="1.0">
              <emma:interpretation id="{8FBC85DC-00A0-4CBC-9747-5368D3410D51}" emma:medium="tactile" emma:mode="ink">
                <msink:context xmlns:msink="http://schemas.microsoft.com/ink/2010/main" type="inkWord" rotatedBoundingBox="5256,9883 5787,9683 5929,10061 5398,10260"/>
              </emma:interpretation>
              <emma:one-of disjunction-type="recognition" id="oneOf2">
                <emma:interpretation id="interp10" emma:lang="en-US" emma:confidence="0.5">
                  <emma:literal>=</emma:literal>
                </emma:interpretation>
                <emma:interpretation id="interp11" emma:lang="en-US" emma:confidence="0">
                  <emma:literal>-</emma:literal>
                </emma:interpretation>
                <emma:interpretation id="interp12" emma:lang="en-US" emma:confidence="0">
                  <emma:literal>,</emma:literal>
                </emma:interpretation>
                <emma:interpretation id="interp13" emma:lang="en-US" emma:confidence="0">
                  <emma:literal>x</emma:literal>
                </emma:interpretation>
                <emma:interpretation id="interp14" emma:lang="en-US" emma:confidence="0">
                  <emma:literal>.</emma:literal>
                </emma:interpretation>
              </emma:one-of>
            </emma:emma>
          </inkml:annotationXML>
          <inkml:trace contextRef="#ctx0" brushRef="#br0" timeOffset="4155.7">-5922-4917 255,'-9'4'157,"9"1"-122,0-5 17,0 0 24,37 0-12,17 0-18,12 0-15,7-7-18,-1-10-9,-4-2-3,-11 4-1,-10 4-6,-21 7-7,-11 0-16,-10 4-52,-5 0-133</inkml:trace>
          <inkml:trace contextRef="#ctx0" brushRef="#br0" timeOffset="3948.57">-6013-5168 437,'0'-8'151,"0"-2"-115,0 8-16,17-6 3,15 0-6,13-3-5,21 1-5,1 2-7,4-4 0,-3 7-3,-6 0-3,-4 5-9,-16 0-11,-17 0-33,-18 5-81,-7 19-113</inkml:trace>
        </inkml:traceGroup>
        <inkml:traceGroup>
          <inkml:annotationXML>
            <emma:emma xmlns:emma="http://www.w3.org/2003/04/emma" version="1.0">
              <emma:interpretation id="{4012A65F-EBB2-4D6E-A8D8-02ED11E60B50}" emma:medium="tactile" emma:mode="ink">
                <msink:context xmlns:msink="http://schemas.microsoft.com/ink/2010/main" type="inkWord" rotatedBoundingBox="6896,9132 10829,7654 11328,8979 7395,10458"/>
              </emma:interpretation>
              <emma:one-of disjunction-type="recognition" id="oneOf3">
                <emma:interpretation id="interp15" emma:lang="en-US" emma:confidence="0.5">
                  <emma:literal>2105-2</emma:literal>
                </emma:interpretation>
                <emma:interpretation id="interp16" emma:lang="en-US" emma:confidence="0">
                  <emma:literal>3105-2</emma:literal>
                </emma:interpretation>
                <emma:interpretation id="interp17" emma:lang="en-US" emma:confidence="0">
                  <emma:literal>29105-2</emma:literal>
                </emma:interpretation>
                <emma:interpretation id="interp18" emma:lang="en-US" emma:confidence="0">
                  <emma:literal>39105-2</emma:literal>
                </emma:interpretation>
                <emma:interpretation id="interp19" emma:lang="en-US" emma:confidence="0">
                  <emma:literal>35105-2</emma:literal>
                </emma:interpretation>
              </emma:one-of>
            </emma:emma>
          </inkml:annotationXML>
          <inkml:trace contextRef="#ctx0" brushRef="#br0" timeOffset="17949.07">-3718-6129 234,'-17'0'130,"-3"-2"-124,5-9 10,15 6 35,0-2-15,20 1-31,22 0 7,10 3-4,4 3-2,-7 0-5,-15 0-1,-11 3-1,-16 19-3,-7 5 2,-15 17 2,-46 10 0,-27 12 0,-14 3-12,-8-4 2,4-8 2,16-17 4,21-15 4,24-16 1,19-5 11,21-4 6,5 0 3,0 0-9,14 0-9,23 0 15,17 0-8,3 0-3,2 10-7,-5 7-1,-3 5 0,1 0-12,-5 5-7,-1-9-43,-4-1-235</inkml:trace>
          <inkml:trace contextRef="#ctx0" brushRef="#br0" timeOffset="18175.38">-3224-6024 522,'0'-16'70,"0"14"-49,0 2 19,0 0-11,0 0-24,0 13-5,0 25-2,0 16 2,0 12-1,0 3-1,-15 2-5,7-4-7,-4-16-20,10-13-28,2-17-103,0-13-112</inkml:trace>
          <inkml:trace contextRef="#ctx0" brushRef="#br0" timeOffset="18483.18">-2974-5805 396,'0'-3'56,"0"3"-32,0 0-1,0 0-14,0 6-9,8 14 0,6 3 0,6-2-1,0-3-3,2-6 0,0-3 3,7-9 1,3 0 6,2-5 6,-3-19 5,0-7-1,-8-1 5,-12-1 4,-8 1 1,-3 8-5,0-3-12,-22 7-6,-10 7-3,-10 9-4,-12 4-2,-3 0-2,-3 15-7,12 7-14,14 5-51,20-5-51,14-4-114</inkml:trace>
          <inkml:trace contextRef="#ctx0" brushRef="#br0" timeOffset="19680.09">-3880-5255 28,'-46'-5'356,"-5"3"-309,0 2 5,2 0 30,13 0-24,13 0-21,18 0-21,5 0-16,0 0-2,39 0 2,38 0 6,41 0 3,44 0-4,27-11-2,15-4 0,8-1-1,4 1-2,0 3 0,-8 1 0,-21-2-3,-25 6 2,-29-1 1,-42 3-1,-40 5 0,-26 0-2,-25 0-6,0 0-2,-14 0-20,-34 7-15,-17 9-111,-20-1-220</inkml:trace>
          <inkml:trace contextRef="#ctx0" brushRef="#br0" timeOffset="18943.87">-2327-6060 302,'11'-13'119,"-3"1"-76,7-1 8,2 0-8,8-2-15,9-1-24,6 4-4,-1-1-4,-2 0-2,-11 5-1,-8 1-2,-16 4-4,-2 3-3,0 0-12,-31 0-25,-12 8 15,-8 15 32,-3 0 6,9 2 6,8-2-1,8 0 3,10-3 2,4 1 0,10-3-6,2-3-2,3-1 2,0-7-3,0 0 1,0 4 1,3-4 1,14 6 4,8 2 1,4 3-2,3 5-1,-2 8-4,-4 3 0,-6 1 2,-9-2-3,-8 1-1,-3-8 2,0-4-2,-23-4 5,-19-2 6,-12-5-6,-6 0-5,-3-6-7,12-5-12,14 0-23,14 0-96</inkml:trace>
          <inkml:trace contextRef="#ctx0" brushRef="#br0" timeOffset="19155.96">-1993-6174 340,'34'-24'52,"10"4"-48,6 1 11,8 2 6,-6 4-14,-3 8-7,-9 3-2,-21 2-10,-12 0-17,-7 17-35,-7 9-64</inkml:trace>
          <inkml:trace contextRef="#ctx0" brushRef="#br0" timeOffset="24523.19">-922-7100 274,'-23'-29'76,"18"9"-54,5-3 2,0 0 9,8 0-4,17 2-20,9 8-1,3 4-3,0 9-2,4 0-2,-8 0-1,-2 27-1,-11 7-2,-13 12 1,-7 8 0,-12 5 2,-28-1-1,1-9 1,1-15 0,13-15 1,10-8 9,13-6 1,2-5-1,0 0-3,0 0 0,17 0 9,25 0 9,21-5 4,8-8-12,6-4-8,-4 1-5,-7 0-3,-12 3-1,-9 6-1,-16 3-2,-12 4-3,-12 0-6,-5 0-5,0 0-17,0 4-41,-36 14-246</inkml:trace>
        </inkml:traceGroup>
      </inkml:traceGroup>
      <inkml:traceGroup>
        <inkml:annotationXML>
          <emma:emma xmlns:emma="http://www.w3.org/2003/04/emma" version="1.0">
            <emma:interpretation id="{9077A007-081B-403F-B819-1DC4124CE896}" emma:medium="tactile" emma:mode="ink">
              <msink:context xmlns:msink="http://schemas.microsoft.com/ink/2010/main" type="line" rotatedBoundingBox="7287,10209 8928,10134 8960,10850 7319,10925"/>
            </emma:interpretation>
          </emma:emma>
        </inkml:annotationXML>
        <inkml:traceGroup>
          <inkml:annotationXML>
            <emma:emma xmlns:emma="http://www.w3.org/2003/04/emma" version="1.0">
              <emma:interpretation id="{9A79E463-3714-4A04-91A6-6AFA40EC53F2}" emma:medium="tactile" emma:mode="ink">
                <msink:context xmlns:msink="http://schemas.microsoft.com/ink/2010/main" type="inkWord" rotatedBoundingBox="7287,10209 8928,10134 8960,10850 7319,10925"/>
              </emma:interpretation>
              <emma:one-of disjunction-type="recognition" id="oneOf4">
                <emma:interpretation id="interp20" emma:lang="en-US" emma:confidence="0.5">
                  <emma:literal>995</emma:literal>
                </emma:interpretation>
                <emma:interpretation id="interp21" emma:lang="en-US" emma:confidence="0">
                  <emma:literal>993</emma:literal>
                </emma:interpretation>
                <emma:interpretation id="interp22" emma:lang="en-US" emma:confidence="0.5">
                  <emma:literal>99 5</emma:literal>
                </emma:interpretation>
                <emma:interpretation id="interp23" emma:lang="en-US" emma:confidence="0">
                  <emma:literal>99 s</emma:literal>
                </emma:interpretation>
                <emma:interpretation id="interp24" emma:lang="en-US" emma:confidence="0">
                  <emma:literal>99 S</emma:literal>
                </emma:interpretation>
              </emma:one-of>
            </emma:emma>
          </inkml:annotationXML>
          <inkml:trace contextRef="#ctx0" brushRef="#br0" timeOffset="20369.72">-3423-4861 440,'-64'-11'104,"-3"11"-87,-16 0 10,-10 26 16,-1 8-10,21 3-20,19 1-13,25 3-4,18-2-6,11-5-2,0-7 1,30-11 1,19-14 3,5-2 5,0-2 2,-3-24 6,-2-2 3,-7 0 0,-2 3 6,-11 4-6,-12 8 2,-12 8 5,-5 5 1,0 0-4,0 0-10,0 0-3,-12 30-3,-13 16 3,-4 14 0,-1 6 0,1-2-3,4 0 0,-4-6-2,0-4-9,1-11-4,2-7-23,10-18-39,10-5-55,6-13-94</inkml:trace>
          <inkml:trace contextRef="#ctx0" brushRef="#br0" timeOffset="20744.18">-3173-4690 384,'0'-13'161,"0"3"-91,0 2-2,-20 5-29,-9 3-26,-8 0-13,-5 0-3,1 21-1,8 5-3,12-1-6,8 0-2,7-1-2,3-6-7,3-6 8,0-2 5,7-4 9,15-5 2,0-1 11,7 0 3,-4 0 0,4 0 1,-4-1-2,-5-5-1,-3 5-1,-9 1-5,-4 0-2,-4 0-4,0 0-1,0 25 1,-4 18 1,-16 14 2,-10 1-3,-2 0-2,7-5-5,-1-10-8,6-12-16,15-9-50,5-15-75,0-7-97</inkml:trace>
          <inkml:trace contextRef="#ctx0" brushRef="#br0" timeOffset="21223.49">-2740-4710 319,'41'-29'66,"6"1"-62,14 2 16,-4 3 6,-1 3-9,-4 5-15,-15 5-2,-15 3-2,-14 7-6,-8 0-2,0 0-7,-34 3-21,-11 16-15,-7 1 21,1 3 32,4 3 1,7-3 6,2-1 6,13 2 3,3-3 0,7 1-11,3-1 3,7-4-5,5-2 3,0-6 1,0-5 3,0-1 4,0-3 9,0 0 7,12 0 20,10 0-7,3 3-16,4 7-6,3 3-13,-2 7-5,4 6-2,-5 6-1,-6 2 0,-9 2 0,-9-3-2,-5-2-1,0-6 3,-25-4 7,-18-1-1,-2-4-2,-6-3-4,-1 0-3,13-6-22,11-5-99,-3-2-275</inkml:trace>
        </inkml:traceGroup>
      </inkml:traceGroup>
    </inkml:traceGroup>
    <inkml:traceGroup>
      <inkml:annotationXML>
        <emma:emma xmlns:emma="http://www.w3.org/2003/04/emma" version="1.0">
          <emma:interpretation id="{C76504BE-8A19-4C12-8735-2DE475923878}" emma:medium="tactile" emma:mode="ink">
            <msink:context xmlns:msink="http://schemas.microsoft.com/ink/2010/main" type="paragraph" rotatedBoundingBox="5101,12191 6945,12100 7021,13634 5177,13725" alignmentLevel="3"/>
          </emma:interpretation>
        </emma:emma>
      </inkml:annotationXML>
      <inkml:traceGroup>
        <inkml:annotationXML>
          <emma:emma xmlns:emma="http://www.w3.org/2003/04/emma" version="1.0">
            <emma:interpretation id="{F663E84C-971E-46B0-B9BE-1F979D4E3997}" emma:medium="tactile" emma:mode="ink">
              <msink:context xmlns:msink="http://schemas.microsoft.com/ink/2010/main" type="line" rotatedBoundingBox="5101,12191 6945,12100 7021,13634 5177,13725"/>
            </emma:interpretation>
          </emma:emma>
        </inkml:annotationXML>
        <inkml:traceGroup>
          <inkml:annotationXML>
            <emma:emma xmlns:emma="http://www.w3.org/2003/04/emma" version="1.0">
              <emma:interpretation id="{F98FF8C6-3BBF-4719-92E0-50A03E93184F}" emma:medium="tactile" emma:mode="ink">
                <msink:context xmlns:msink="http://schemas.microsoft.com/ink/2010/main" type="inkWord" rotatedBoundingBox="5101,12191 6945,12100 7021,13634 5177,13725"/>
              </emma:interpretation>
              <emma:one-of disjunction-type="recognition" id="oneOf5">
                <emma:interpretation id="interp25" emma:lang="en-US" emma:confidence="0.5">
                  <emma:literal>FY</emma:literal>
                </emma:interpretation>
                <emma:interpretation id="interp26" emma:lang="en-US" emma:confidence="0">
                  <emma:literal>Fig</emma:literal>
                </emma:interpretation>
                <emma:interpretation id="interp27" emma:lang="en-US" emma:confidence="0.5">
                  <emma:literal>E 9</emma:literal>
                </emma:interpretation>
                <emma:interpretation id="interp28" emma:lang="en-US" emma:confidence="0">
                  <emma:literal>E q</emma:literal>
                </emma:interpretation>
                <emma:interpretation id="interp29" emma:lang="en-US" emma:confidence="0">
                  <emma:literal>E .</emma:literal>
                </emma:interpretation>
              </emma:one-of>
            </emma:emma>
          </inkml:annotationXML>
          <inkml:trace contextRef="#ctx0" brushRef="#br0" timeOffset="25674.12">-6039-1854 331,'-40'8'101,"18"-5"-65,17 2 34,5-5-18,2 2-44,38-2-6,17 0-1,14 0-1,8 0-1,1-7-19,-9 4-35,-17-2-182</inkml:trace>
          <inkml:trace contextRef="#ctx0" brushRef="#br0" timeOffset="25510.92">-6106-2102 459,'-32'0'72,"20"0"-67,12 0-4,0 0 0,37 0 9,21-6-1,12-1-5,13-3-3,-1-5-2,-2 2-2,-16 6-5,-10 1-18,-19 6-42,-9 0-62,-23 6-114</inkml:trace>
          <inkml:trace contextRef="#ctx0" brushRef="#br0" timeOffset="39898.65">-5951-2554 120,'7'0'12,"-5"0"133,-2 8-144,0 3 1,0 11 17,0-6-2,0 2-15,-9-5-2,4-1 1,0-10-1,-2-2 8,4 0 11,-5 0 13,6-14 7,2-17-8,0-15-10,0-6-7,25-5-9,14 9 5,5 10 0,-5 14-5,-2 15-1,-6 9-4,-5 0 0,-1 0 1,1 18 3,-3 5-2,-4-6 0,4 1-2,-6-2-1,3-11 1,-1-3-1,-1-2 0,8 0 1,-1-7 0,4-20 0,-1 0-10,1-2-17,-7-1-50,-5 0-143</inkml:trace>
          <inkml:trace contextRef="#ctx0" brushRef="#br0" timeOffset="40708.11">-4443-2929 268,'0'-20'317,"0"9"-289,0 11-26,0 0 3,0 3-1,0 32-3,-8 19 5,-15 7-3,-14 6-3,-8 7 0,-14 6 0,-10 9 0,-2-11-1,5-14 1,12-18 1,17-15 1,20-13-1,17-3-1,0-5-4,12 1 0,30-4 4,15-7 2,9 0 4,2 0-5,1 0 0,-10 0 0,-5 0-1,-9 0 0,-2-11 0,-12 2 0,-5 1 1,-6-4 0,-10 1 3,-1-1 4,-6-3 4,-3-6 2,0-5 5,0-4 0,-5-4-4,-12 3 1,-1 6 0,4 8 1,6 6 2,4 9 2,2 2-7,-1 0-6,3 4-8,-8 43-4,-1 28 4,-8 23 0,-6 25 0,-14 10-2,-2 13-6,-7 12-17,-2-2-50,-6-15-203</inkml:trace>
        </inkml:traceGroup>
      </inkml:traceGroup>
    </inkml:traceGroup>
    <inkml:traceGroup>
      <inkml:annotationXML>
        <emma:emma xmlns:emma="http://www.w3.org/2003/04/emma" version="1.0">
          <emma:interpretation id="{D99017B6-4239-4519-9693-51023F17C42A}" emma:medium="tactile" emma:mode="ink">
            <msink:context xmlns:msink="http://schemas.microsoft.com/ink/2010/main" type="paragraph" rotatedBoundingBox="1843,14473 8978,13939 9102,15596 1967,16131" alignmentLevel="2"/>
          </emma:interpretation>
        </emma:emma>
      </inkml:annotationXML>
      <inkml:traceGroup>
        <inkml:annotationXML>
          <emma:emma xmlns:emma="http://www.w3.org/2003/04/emma" version="1.0">
            <emma:interpretation id="{8985561C-0D06-4178-93F1-033F7A784F91}" emma:medium="tactile" emma:mode="ink">
              <msink:context xmlns:msink="http://schemas.microsoft.com/ink/2010/main" type="inkBullet" rotatedBoundingBox="1843,14473 2777,14403 2885,15843 1951,15913"/>
            </emma:interpretation>
            <emma:one-of disjunction-type="recognition" id="oneOf6">
              <emma:interpretation id="interp30" emma:lang="en-US" emma:confidence="0">
                <emma:literal>I's:</emma:literal>
              </emma:interpretation>
              <emma:interpretation id="interp31" emma:lang="en-US" emma:confidence="0">
                <emma:literal>I's;</emma:literal>
              </emma:interpretation>
              <emma:interpretation id="interp32" emma:lang="en-US" emma:confidence="0">
                <emma:literal>Foss</emma:literal>
              </emma:interpretation>
              <emma:interpretation id="interp33" emma:lang="en-US" emma:confidence="0">
                <emma:literal>Is;</emma:literal>
              </emma:interpretation>
              <emma:interpretation id="interp34" emma:lang="en-US" emma:confidence="0">
                <emma:literal>Fs:</emma:literal>
              </emma:interpretation>
            </emma:one-of>
          </emma:emma>
        </inkml:annotationXML>
        <inkml:trace contextRef="#ctx0" brushRef="#br1" timeOffset="-11485.82">-9378 321 318,'0'-21'45,"0"-3"-37,34-3-4,23-6 9,14-3 7,12 5-5,-1 1-7,-11 4-8,-12 6-2,-18 7-2,-16 6-4,-17 1-5,-8 6-6,0 0-28,0 0-182</inkml:trace>
        <inkml:trace contextRef="#ctx0" brushRef="#br1" timeOffset="-11690.43">-9142-249 118,'-34'18'339,"3"-8"-296,12-10-43,12 0-16,7 0 16,29 0 9,16 0 0,11-15-4,10-16-4,-4-2-1,-4-6-5,-8-7 3,-6-5-4,-10-2-5,-12 2-3,-11 11 10,-11 11 4,0 9 8,0 13 2,-13 3-8,-11 4 1,-6 18 4,-10 33-3,-3 20-1,3 19 1,6 7-1,6 1 0,11-4-2,3-10-1,-1-11 0,1-5 0,3-10-1,-1-10-1,-2 1-2,1-5-10,-2-5-17,6-7-72,1-6-149</inkml:trace>
        <inkml:trace contextRef="#ctx0" brushRef="#br1" timeOffset="10935.78">-8696 410 63,'0'0'64,"0"0"-45,-2 0 0,-2 0 7,4 0-2,-3 0-4,0 0 1,3 0-10,-2 0-2,2 0-2,-3-3 1,3 3 2,0-2 1,-2 2 3,2-3-1,-7 3-6,4-2-4,-5 2 1,-1 0 2,-1 0-5,-5 0-1,-2 0 3,-3 0 1,1 2-2,-8 12-2,5 0 3,-1-1-2,9 0 1,2 0-2,4-3 0,3 3-2,5 0 1,0-4 1,0 5-2,0-1 0,0-1-1,13 2 1,11-3-2,-2 3 4,3-1 0,-5 3 0,1-5 0,-8 8 0,-1-7 0,-7-2 0,-2 2 1,-3-3 2,0-1 2,0-1 3,-5 1 2,-18 0 0,-3-3-6,-4 1 0,-7 1-4,0 2 0,3-7-8,-1 7-11,18-7-35,3 1-160</inkml:trace>
        <inkml:trace contextRef="#ctx0" brushRef="#br1" timeOffset="-7438.85">-8708 394 24,'6'-17'271,"-2"5"-216,1-2-41,3 5-13,-2 1 1,2 1 2,-2-1 0,5-1-2,-1 4 1,-8 3-2,1-1-1,-3 1 6,0 0 16,0 2 9,-29 0-22,-11 0-8,-8 4-1,0 15-2,9 0 1,10 2-1,12 3-4,11-5-4,6 4 1,0 2-3,18-1 3,12-1 1,-1-2 1,0-1 3,-12-2 2,-12 2 2,-5-4 1,0 2 12,-12 3 4,-15-1-3,-8 1-5,-4-2-4,2 2-5,3-6 0,7 1-7,8-7-3,11-7-14,8 2-50,0-4-112</inkml:trace>
        <inkml:trace contextRef="#ctx0" brushRef="#br1" timeOffset="11701.67">-8804 416 143,'0'-9'15,"0"9"-15,0 0 0,0-2 1,0 2 17,0 0 4,-2 0-1,-1 0 7,-4-3 4,-3 3-3,-2 0-3,-5 0-9,0 0-8,0 0-7,2 0-1,5 0-1,-2 3 1,4 2-1,1 1 0,7 3-2,-2 5 2,2 1-2,0 5 1,0-2-4,6 3-1,14-4-2,5 1 4,-3-3-2,-2 4 5,0-2 1,-6 0 0,-4-2 0,-5-3 0,-5 1 1,0-6 3,0 3 3,-3 2 3,-16-3-2,-8-1-5,-3-1 2,1 1-4,1 0-1,5-8-5,5 0-19,11 0-66,4 0-156</inkml:trace>
        <inkml:trace contextRef="#ctx0" brushRef="#br1" timeOffset="-6852.94">-8474 436 14,'-18'11'90,"7"-33"-24,0 2 1,-1 8-5,10 2-30,2-1-4,0 4-18,0-2-10,0 4-1,7 3 0,3-3 1,-2 5 1,1-2 0,-4-4 0,4 4 2,-3-5 4,1-10 5,3 3-2,-5-6-3,-2 3 4,-1 5-1,-2-1 3,0 4-3,0 2 1,0 5 0,-16 2-3,-7 0-5,-2 0-3,-10 18-2,10 7-1,2 3-2,12 1-11,11 4-21,0-8-45,3-5-86</inkml:trace>
        <inkml:trace contextRef="#ctx0" brushRef="#br1" timeOffset="-7151.51">-8474 436 327,'0'-6'103,"0"4"-79,0 2 6,0 0 3,0 0 9,0 0-23,0 15-13,0 21-4,-6 13-1,-11 1 1,-3 3-2,3-8-1,3-4 1,2-10 0,4-8-1,5-11-3,3-4-10,0-8-12,0 0-13,8-8-25,12-23-15,0-4-51,-3-9-15</inkml:trace>
      </inkml:traceGroup>
      <inkml:traceGroup>
        <inkml:annotationXML>
          <emma:emma xmlns:emma="http://www.w3.org/2003/04/emma" version="1.0">
            <emma:interpretation id="{3AE23BA7-65A5-4825-876E-2B3157C20A55}" emma:medium="tactile" emma:mode="ink">
              <msink:context xmlns:msink="http://schemas.microsoft.com/ink/2010/main" type="line" rotatedBoundingBox="3397,14421 8983,14002 9102,15596 3516,16015"/>
            </emma:interpretation>
          </emma:emma>
        </inkml:annotationXML>
        <inkml:traceGroup>
          <inkml:annotationXML>
            <emma:emma xmlns:emma="http://www.w3.org/2003/04/emma" version="1.0">
              <emma:interpretation id="{A4CB01C3-8049-4F12-9013-76C14A8AA4E5}" emma:medium="tactile" emma:mode="ink">
                <msink:context xmlns:msink="http://schemas.microsoft.com/ink/2010/main" type="inkWord" rotatedBoundingBox="3415,14667 3989,14624 4019,15027 3445,15070"/>
              </emma:interpretation>
              <emma:one-of disjunction-type="recognition" id="oneOf7">
                <emma:interpretation id="interp35" emma:lang="en-US" emma:confidence="0.5">
                  <emma:literal>=</emma:literal>
                </emma:interpretation>
                <emma:interpretation id="interp36" emma:lang="en-US" emma:confidence="0">
                  <emma:literal>_</emma:literal>
                </emma:interpretation>
                <emma:interpretation id="interp37" emma:lang="en-US" emma:confidence="0">
                  <emma:literal>-</emma:literal>
                </emma:interpretation>
                <emma:interpretation id="interp38" emma:lang="en-US" emma:confidence="0">
                  <emma:literal>E</emma:literal>
                </emma:interpretation>
                <emma:interpretation id="interp39" emma:lang="en-US" emma:confidence="0">
                  <emma:literal>5</emma:literal>
                </emma:interpretation>
              </emma:one-of>
            </emma:emma>
          </inkml:annotationXML>
          <inkml:trace contextRef="#ctx0" brushRef="#br1" timeOffset="-6124.57">-7819-11 342,'-19'2'67,"12"3"-63,7-5 1,9 0-4,40 0 10,18 0-1,22-20-3,4-3-7,1 0-6,-14 8-16,-23 5-94</inkml:trace>
          <inkml:trace contextRef="#ctx0" brushRef="#br1" timeOffset="-6297.52">-7850-325 389,'-11'0'55,"7"0"-55,4 0 0,12 0 0,22-8 11,18-5 9,10-3-17,9-2-2,5 2-1,-2-3-2,-8 4-10,-12 9-12,-17 6-1,-15 0-50,-17 6-136</inkml:trace>
        </inkml:traceGroup>
        <inkml:traceGroup>
          <inkml:annotationXML>
            <emma:emma xmlns:emma="http://www.w3.org/2003/04/emma" version="1.0">
              <emma:interpretation id="{DC7FBAFC-C6D6-4F6A-B26F-A11643D4BE3A}" emma:medium="tactile" emma:mode="ink">
                <msink:context xmlns:msink="http://schemas.microsoft.com/ink/2010/main" type="inkWord" rotatedBoundingBox="4627,14329 7185,14137 7305,15731 4747,15922"/>
              </emma:interpretation>
              <emma:one-of disjunction-type="recognition" id="oneOf8">
                <emma:interpretation id="interp40" emma:lang="en-US" emma:confidence="0.5">
                  <emma:literal>f</emma:literal>
                </emma:interpretation>
                <emma:interpretation id="interp41" emma:lang="en-US" emma:confidence="0">
                  <emma:literal>I</emma:literal>
                </emma:interpretation>
                <emma:interpretation id="interp42" emma:lang="en-US" emma:confidence="0">
                  <emma:literal>T</emma:literal>
                </emma:interpretation>
                <emma:interpretation id="interp43" emma:lang="en-US" emma:confidence="0">
                  <emma:literal>J</emma:literal>
                </emma:interpretation>
                <emma:interpretation id="interp44" emma:lang="en-US" emma:confidence="0">
                  <emma:literal>F</emma:literal>
                </emma:interpretation>
              </emma:one-of>
            </emma:emma>
          </inkml:annotationXML>
          <inkml:trace contextRef="#ctx0" brushRef="#br1" timeOffset="-3663.72">-6504 416 151,'-40'-33'71,"11"-1"-40,19 4-4,10-4 3,17-4-6,40-2-21,24-11-2,22 4 0,10-2-1,7 3 1,-9 2 0,-18 7 2,-19 5-1,-23 7-1,-20 13-1,-17 4-7,-8 8-11,-6 0-27,0 13-132</inkml:trace>
          <inkml:trace contextRef="#ctx0" brushRef="#br1" timeOffset="-3867.53">-5743-455 388,'6'-27'35,"-6"-4"-35,19 6-2,4-1 2,3-1 9,-4-1 1,-2-3 4,-5-2-4,-7 2 2,-8 3-3,0 2 7,0 6 8,-8 5-9,-19 8-3,-3 7 0,-7 5-7,-9 45-2,-8 31-3,-3 22 3,3 17 0,12 15-2,11-1-1,8-5-1,9-8-4,-1-22-1,-2-9-7,-3-17-10,-7-3-34,-5-16-97,-2-16-93</inkml:trace>
          <inkml:trace contextRef="#ctx0" brushRef="#br1" timeOffset="2211.35">-3546-129 250,'0'-33'94,"0"-1"-66,23-3-23,17-1 4,3 2 4,1-1-2,8 9-1,-4 5-8,-3 3-2,-8 7-9,-11 3-12,-6 10-34,-12 0-127</inkml:trace>
          <inkml:trace contextRef="#ctx0" brushRef="#br1" timeOffset="2017.71">-3379-533 1,'29'-10'89,"-4"3"-70,-1-5 10,4 1 18,1-5 3,1-4-7,-1 0 1,-4-4-7,-5-1-5,-6-4 2,-2-3 9,-7 1 2,-2 2-18,-3 1 2,0 8-6,0 2-7,0 5-3,0 6-3,-10 4-1,-8 3-2,-8 21-7,-4 36-1,-7 19 1,5 18 0,3 8 0,7 8-1,2 5-1,0-6-2,3-11-8,-2-16-3,-4-16-8,-1-15-41,2-12-59,2-15-111</inkml:trace>
          <inkml:trace contextRef="#ctx0" brushRef="#br1" timeOffset="2582.37">-3012-37 324,'0'-5'124,"0"3"-76,0 2 6,0 0-10,0 0-15,0 0-16,0 23-12,-11 12 4,-3 14 0,-4-1-3,1 3-2,0-4 0,0-2 0,4-3 0,-4-11-2,5-7-5,4-8-8,8-6-6,0-8-17,0-2-75,0 0-84</inkml:trace>
        </inkml:traceGroup>
        <inkml:traceGroup>
          <inkml:annotationXML>
            <emma:emma xmlns:emma="http://www.w3.org/2003/04/emma" version="1.0">
              <emma:interpretation id="{9C0D98A5-8F33-40F3-B972-3B7B00AB4D1E}" emma:medium="tactile" emma:mode="ink">
                <msink:context xmlns:msink="http://schemas.microsoft.com/ink/2010/main" type="inkWord" rotatedBoundingBox="7689,14211 8991,14114 9094,15492 7793,15590"/>
              </emma:interpretation>
              <emma:one-of disjunction-type="recognition" id="oneOf9">
                <emma:interpretation id="interp45" emma:lang="en-US" emma:confidence="0.5">
                  <emma:literal>II</emma:literal>
                </emma:interpretation>
                <emma:interpretation id="interp46" emma:lang="en-US" emma:confidence="0">
                  <emma:literal>It</emma:literal>
                </emma:interpretation>
                <emma:interpretation id="interp47" emma:lang="en-US" emma:confidence="0">
                  <emma:literal>III</emma:literal>
                </emma:interpretation>
                <emma:interpretation id="interp48" emma:lang="en-US" emma:confidence="0">
                  <emma:literal>I</emma:literal>
                </emma:interpretation>
                <emma:interpretation id="interp49" emma:lang="en-US" emma:confidence="0">
                  <emma:literal>Its</emma:literal>
                </emma:interpretation>
              </emma:one-of>
            </emma:emma>
          </inkml:annotationXML>
          <inkml:trace contextRef="#ctx0" brushRef="#br1" timeOffset="3580.09">-2671 173 317,'0'-8'61,"5"-1"-59,24 2-2,8-4 0,2-3-1,5 1-11,3 0-33,-3 0-143</inkml:trace>
          <inkml:trace contextRef="#ctx0" brushRef="#br1" timeOffset="4806.28">-3386 492 192,'0'7'62,"0"-1"-56,0-4 24,0 1 20,5-3-13,21 0-11,2 0 2,9 0-9,2-5-7,5-4-11,-2-5-1,-3 1-14,1 6-8,-6-1-22,-8 4-137</inkml:trace>
          <inkml:trace contextRef="#ctx0" brushRef="#br1" timeOffset="4361.21">-3259-14 320,'-12'-6'57,"12"6"-30,0-1 7,0-8-19,0 0-11,24-7 7,9-2-5,13 4-6,6-5 2,2 4-2,2 2-2,-8 0-9,-5 9-9,-11 4-15,-17 0-48,-5 0-119</inkml:trace>
          <inkml:trace contextRef="#ctx0" brushRef="#br1" timeOffset="-3065.69">-5811 310 48,'-12'-12'492,"7"4"-449,5 8-43,0 0-3,0 0 3,0 0 6,0 26 2,2 14 4,1 17-7,-3 4-2,-3 8-1,-19 4 0,-10-10 0,10-10-2,5-14 0,11-17-1,6-10-2,0-12-1,43 0-2,16-22 2,21-16 1,9-5-4,-5-6-2,-8 12-2,-10 8 8,-21 9 3,-14 12 1,-13 5 3,-13 3 1,-5 0 4,0 14 0,0 15 1,0 6-5,0-1-4,0-6-1,0 1 0,0-11 0,17-9-3,12-3 3,5-6 0,6 0 2,2-22 0,1-10 2,-3-9-2,-6 1 1,-12-1 1,-7 2 2,-12 9 2,-3 4-1,0 6-2,-20 3-5,-17 10-2,-9 7 1,-11 0-7,1 7-10,4 17-9,18-1-36,17 5-74,14-3-180</inkml:trace>
          <inkml:trace contextRef="#ctx0" brushRef="#br1" timeOffset="416.02">-4851-140 425,'-12'-9'63,"12"3"-53,0 2-3,15-1-1,27-4 18,12 2-3,17-3 0,5 2-8,1 1-9,-4-1-1,-7-3-2,-4 2 1,-4-5-2,-8 1 0,-6 6-2,-5-2-2,-7 1-2,-10-1-5,-7 4-4,-10 0-9,-2-2-17,-3 1-62,0-3-107</inkml:trace>
          <inkml:trace contextRef="#ctx0" brushRef="#br1" timeOffset="617.53">-4298-444 342,'-9'-1'71,"6"1"-52,3 0 18,-2 0-4,-4 25-6,1 21-3,-4 18-8,4 7-8,-5 6-5,0 0-3,-2-3-1,-2-10-5,-4-6-10,5-9-19,4-13-101</inkml:trace>
          <inkml:trace contextRef="#ctx0" brushRef="#br1" timeOffset="3407.48">-2659-80 143,'-10'0'173,"2"0"-126,6 7-17,-5 9 8,2 6 0,0 9-10,-2 6-10,-1 6-3,-6 3-8,-1-6-3,-1 5 0,-1-10-3,0-3-1,3-3 0,2-3-4,4-6-4,1-13-10,7 2-25,0-4-57,0-5-180</inkml:trace>
          <inkml:trace contextRef="#ctx0" brushRef="#br1" timeOffset="3168.01">-2742-60 179,'-11'-2'77,"2"-1"-36,6 3 27,3-2-10,-2 2-4,2 0-19,0 0-21,0-6-12,19 3-1,21-6 8,9-5 1,7 5-7,1-7-1,2-1-1,-2 1 2,1-2-1,-11 6-2,-10 6-2,-11 1-2,-12 5-1,-8 0-6,-6 0-5,0 0-8,-14 0-63,-21 5-144</inkml:trace>
        </inkml:traceGroup>
      </inkml:traceGroup>
    </inkml:traceGroup>
    <inkml:traceGroup>
      <inkml:annotationXML>
        <emma:emma xmlns:emma="http://www.w3.org/2003/04/emma" version="1.0">
          <emma:interpretation id="{3A1E965B-F05E-497A-AAC9-EA2257164255}" emma:medium="tactile" emma:mode="ink">
            <msink:context xmlns:msink="http://schemas.microsoft.com/ink/2010/main" type="paragraph" rotatedBoundingBox="116,16797 5902,16285 6032,17752 246,18263" alignmentLevel="1"/>
          </emma:interpretation>
        </emma:emma>
      </inkml:annotationXML>
      <inkml:traceGroup>
        <inkml:annotationXML>
          <emma:emma xmlns:emma="http://www.w3.org/2003/04/emma" version="1.0">
            <emma:interpretation id="{2E79FB11-FD64-4AC8-A33A-32FA67EB60AD}" emma:medium="tactile" emma:mode="ink">
              <msink:context xmlns:msink="http://schemas.microsoft.com/ink/2010/main" type="line" rotatedBoundingBox="116,16797 5902,16285 6032,17752 246,18263"/>
            </emma:interpretation>
          </emma:emma>
        </inkml:annotationXML>
        <inkml:traceGroup>
          <inkml:annotationXML>
            <emma:emma xmlns:emma="http://www.w3.org/2003/04/emma" version="1.0">
              <emma:interpretation id="{3AD71A5C-75D8-405C-9AB0-B48D16D6157E}" emma:medium="tactile" emma:mode="ink">
                <msink:context xmlns:msink="http://schemas.microsoft.com/ink/2010/main" type="inkWord" rotatedBoundingBox="132,16977 3472,16682 3566,17752 227,18047"/>
              </emma:interpretation>
              <emma:one-of disjunction-type="recognition" id="oneOf10">
                <emma:interpretation id="interp50" emma:lang="en-US" emma:confidence="0.5">
                  <emma:literal>image</emma:literal>
                </emma:interpretation>
                <emma:interpretation id="interp51" emma:lang="en-US" emma:confidence="0">
                  <emma:literal>images</emma:literal>
                </emma:interpretation>
                <emma:interpretation id="interp52" emma:lang="en-US" emma:confidence="0">
                  <emma:literal>imager</emma:literal>
                </emma:interpretation>
                <emma:interpretation id="interp53" emma:lang="en-US" emma:confidence="0">
                  <emma:literal>•image</emma:literal>
                </emma:interpretation>
                <emma:interpretation id="interp54" emma:lang="en-US" emma:confidence="0">
                  <emma:literal>"image</emma:literal>
                </emma:interpretation>
              </emma:one-of>
            </emma:emma>
          </inkml:annotationXML>
          <inkml:trace contextRef="#ctx0" brushRef="#br2" timeOffset="85447.68">-10582 2418 347,'-20'-30'58,"-7"4"-25,3 17 19,14 3-3,7 6-8,0 0-19,3 0-12,-4 0-6,4 0 1,0 22 5,0 12 1,0 7-2,0 8 0,4 4-1,2-1-2,4-1-2,2-8-4,0-2 0,-2-11 0,0-7-1,-5-2-2,-3-8-5,-2-2-18,3-11-53,1 0-85,-1 0-143</inkml:trace>
          <inkml:trace contextRef="#ctx0" brushRef="#br2" timeOffset="85743.69">-10877 2188 234,'-25'-2'31,"11"2"-27,4 0 21,8 0 18,2 0-12,0-2-18,0-2-9,0 1-1,-3-3 5,-5-5 7,-1 4 9,-1-11-4,-5 0-9,3 3-1,4-3-5,-1 8-2,6 7-3,3 3-3,0 0-15,0 0-38,6 20-126</inkml:trace>
          <inkml:trace contextRef="#ctx0" brushRef="#br2" timeOffset="86806.53">-10413 2329 211,'-7'-10'123,"5"8"-92,2-3 11,0-1 3,0 6-14,0 0-14,0 0-9,9 0-5,4 6 0,4 17 1,-5 4-1,2 7-2,-3-4-1,1-1-1,-4-6 0,-2-6-2,-3-1 1,0-14 2,-3 1-2,2-3 2,1-3 1,3-22-1,2-8 1,4 0 0,-1-1 0,1 6 2,-1 8 1,0 9-3,-2 1-1,-1 8 0,4 2 0,-2 0-1,2 0 1,3 12-1,-5 12 1,2-8-1,3 3 0,-5-4 1,-3-3 0,1-9 0,-2-3 0,0 0 1,1-9 2,5-20 7,5-9 1,6 2 4,-1 1-2,7 6-1,-4 9-4,2 10-4,-5 7-2,-2 3-1,0 0-1,-1 18 1,1 5-1,-3 5-3,3 0-2,-3-5-12,3-10-17,0-2-40,3-11-20,0 0-11,-1-16 8,7-21 37,1-3 14,2-6 46,-3-5 16,-4 5 19,-5 0 18,-3 10 13,-8 9 10,-4 3-4,-5 17-14,0-1-10,0 8-10,-2 0-22,-18 20-12,-6 14-3,3 2-1,3-1 0,6-5-1,9-1-5,5-5-1,0-2-5,0-12-3,0 1-8,5-9 11,9-2 11,4 0 1,-4-8 5,-1-7 5,2-7 3,-3 3 3,-5-2 0,5 8-1,-6 6-7,3 3-2,-7 4-4,4 0-1,3 0-1,4 4-3,11 14 2,-2 0-7,3-2-6,2-5-15,-5-3-47,3-4-47,1-4-54</inkml:trace>
          <inkml:trace contextRef="#ctx0" brushRef="#br2" timeOffset="87376.43">-9105 1977 139,'12'-38'77,"-5"2"-6,-3 8 10,-1-1-9,-3 11-17,0 7-19,0 0-18,0 11-10,0 0-4,0 0-4,0 0-3,0 0-5,0 0-5,0 0-1,0 0 2,0 0 1,-3 0 1,3 0 7,0 0 0,0 0 0,0-11-3,0 1 0,0 2 3,0-5 2,0 6 1,0 5 1,-6-4 1,1 6 5,-7 0-2,4 0 3,-7 0-1,-4 14-3,-1 13 0,-3 17 3,4-9-1,4 4-5,9-10 0,6-7-1,0-4-1,0-6-2,6-7 0,11-5 2,0 0 1,-3 0 1,7 0 3,-2 0 4,4 0 2,2 10-1,4 26 5,2 13-2,0 15-3,-5 10-6,-6 7-3,-6 9-1,-8 0-3,-6 2 1,0-17 0,-6-10-2,-23-22 5,0-14 3,4-19 3,3-10 0,5-5-1,8-36-5,9-15-6,0-13-3,17-20-24,12-4-81,8 2-159</inkml:trace>
          <inkml:trace contextRef="#ctx0" brushRef="#br2" timeOffset="87765.58">-8756 1994 368,'0'0'32,"0"0"-31,0 0 7,9-5 4,8-2-2,5-14-5,1-7-5,1-2-2,-11-9-2,-1 3 0,-10 8 4,-2 5 0,0 3 3,0 12 2,-10 3 7,-11 5 12,-2 0 15,-2 20 1,-4 22-12,4 9-11,-1 7-6,6 4-3,10-1-1,3-2-3,7-10-3,4-11-1,33-13 0,10-14-1,10-11 1,9-6-1,7-28 1,1-11 0,0-6-3,-3-5-8,-5-6-27,-12 4-86,-17 7-125</inkml:trace>
          <inkml:trace contextRef="#ctx0" brushRef="#br2" timeOffset="88621.54">-11041 2188 198,'-12'0'50,"9"0"-29,3 0 27,0 0-20,0 0-21,0 0-5,0 0 1,9 0-3,6 0 0,-5 0-2,2 0 2,-1-11 0,-2-13 2,3 1-2,-4 0 2,-3-5-2,-5 0 0,0 0 0,0 9 0,0 2 2,-13 12 2,-14 5 6,0 0 1,-2 0-5,-3 18-5,10 10-1,5 1-6,9-2-14,8-2-63</inkml:trace>
          <inkml:trace contextRef="#ctx0" brushRef="#br2" timeOffset="93787.4">-6146 2996 463,'-4'0'3,"4"0"-1,27-25-2,17-8 5,5-7-4,2-5 0,-3-1-1,-11-5 0,-14 6 0,-15-4 0,-8 13 0,-8 8 2,-26 15 7,-5 13 10,-2 0 12,1 13-5,10 30-2,6 16-8,19 10-3,5 15-1,8 1-3,33 6-6,6-1-3,10-3 0,-6-3-2,-2-15-2,-9-10 0,-12-10-6,-8-9-9,-12-12-27,-8 1-73,0-6-151</inkml:trace>
          <inkml:trace contextRef="#ctx0" brushRef="#br2" timeOffset="94379.31">-5661 2741 301,'-15'-3'221,"13"3"-182,2 0-31,12 0 3,25 0 3,7 18-8,10 9-2,-2-3-4,-9 4-2,-13 3-1,-7-5-1,-14-6 0,-9-5-3,0-10 1,-5-5 6,-15 0 1,-4-17 0,7-17 4,7-9-2,7-3 1,3 0-2,5 5-1,35 0-1,11 8-1,6 10 1,-6 2-2,-9 9 0,-10 6 2,-15 6-1,-9 0 1,-8 0-2,0 16 2,-17 1 1,-20-1-1,0-3 1,0-3 0,12-10-1,8 0 0,12 0-6,5-10-33,0-12-58,0 8-71</inkml:trace>
          <inkml:trace contextRef="#ctx0" brushRef="#br2" timeOffset="93958.4">-6146 3372 342,'0'-41'54,"33"-10"-54,28-11 0,6 4 3,4-6-1,0 3-2,-5-3-8,-9 5-37,-15 16-224</inkml:trace>
        </inkml:traceGroup>
        <inkml:traceGroup>
          <inkml:annotationXML>
            <emma:emma xmlns:emma="http://www.w3.org/2003/04/emma" version="1.0">
              <emma:interpretation id="{8F5F74C7-50BE-4EE4-AACD-F43D5C850EAB}" emma:medium="tactile" emma:mode="ink">
                <msink:context xmlns:msink="http://schemas.microsoft.com/ink/2010/main" type="inkWord" rotatedBoundingBox="3657,17053 5662,16265 6046,17243 4041,18031"/>
              </emma:interpretation>
              <emma:one-of disjunction-type="recognition" id="oneOf11">
                <emma:interpretation id="interp55" emma:lang="en-US" emma:confidence="0.5">
                  <emma:literal>signets</emma:literal>
                </emma:interpretation>
                <emma:interpretation id="interp56" emma:lang="en-US" emma:confidence="0">
                  <emma:literal>signet.</emma:literal>
                </emma:interpretation>
                <emma:interpretation id="interp57" emma:lang="en-US" emma:confidence="0">
                  <emma:literal>signing.</emma:literal>
                </emma:interpretation>
                <emma:interpretation id="interp58" emma:lang="en-US" emma:confidence="0">
                  <emma:literal>$igng.</emma:literal>
                </emma:interpretation>
                <emma:interpretation id="interp59" emma:lang="en-US" emma:confidence="0">
                  <emma:literal>$igng.s</emma:literal>
                </emma:interpretation>
              </emma:one-of>
            </emma:emma>
          </inkml:annotationXML>
          <inkml:trace contextRef="#ctx0" brushRef="#br2" timeOffset="89790.55">-7855 2271 95,'-6'-21'33,"6"-2"-2,0 0 25,0-4 12,-4-4 2,-1 9-11,-3 5-3,-4 7-13,-5 7-15,-5 3-14,-7 8-11,-5 30-3,-3 10-2,3 1-1,8-3-5,15-5 0,11-12-2,0-7-1,17-6-1,17-4-4,9 0 4,0-9 2,-1 5 8,-5-8 2,-11 6 1,-13-1 1,-9 0 3,-4 8 8,0 5 1,-12 2-6,-13 0-5,-1 2-3,3-5 0,4-5-6,2-1-6,7-11-21,8 0-69,2 0-109</inkml:trace>
          <inkml:trace contextRef="#ctx0" brushRef="#br2" timeOffset="90016.4">-7867 1800 172,'-8'-7'83,"1"7"-67,7 0-16,0 0 0,0 0-2,0 0-14,0 0-8,0 7-79</inkml:trace>
          <inkml:trace contextRef="#ctx0" brushRef="#br2" timeOffset="90449.21">-7583 2074 195,'-6'0'72,"0"0"-12,4 0 16,2 0-5,0 0-20,0-3-19,0 3-11,0 0-8,2 13-2,16 5 1,-1 10-4,2 8 0,1 2-4,3-5 0,-2 3-4,-2-9 0,1-3-1,-3-2-3,0-10-7,-3-8-12,0-4-55,3 0-98</inkml:trace>
          <inkml:trace contextRef="#ctx0" brushRef="#br2" timeOffset="91266.62">-7172 1910 186,'-22'-7'195,"7"-1"-165,5 8-2,3-4 7,5 4-16,2 0-14,0 0-5,0 0-5,0 0 1,0 0 0,0 0-1,0 0 2,0 0 1,0 0 2,0 0 0,0 0 1,0 0 0,0 0 1,0 0 3,0 0-2,0-5-2,0 3 1,-8 2 3,-4 0-1,-5 0 2,2 7 3,-1 22-1,-1 12 0,5 2 1,7 4-4,5-12 0,0-1-5,5-11-1,18-8-2,8-4 1,-3-11-1,4 0 0,-3-6 1,-10-22 1,-4-5 1,-10-1 2,-5 1 1,0 2 1,0 9 4,0 4 0,0 13 2,0 5-1,0 0-8,0 0-1,12 30 0,10 14 0,13 7-2,4 0-1,-2 13 0,3 0 1,-6 10 1,-7 11 0,-3 4-1,-13-2-2,-11-8-3,0-15 1,0-22 6,-17-10 2,-8-16 5,0-12-2,1-4 1,4-10-2,6-29-2,6-9-1,8-8-1,0-8-2,5 3 1,24-3-2,8 8-2,0 5-1,0 0-8,-3 5-20,-3-1-72,-3 9-130</inkml:trace>
        </inkml:traceGroup>
      </inkml:traceGroup>
    </inkml:traceGroup>
    <inkml:traceGroup>
      <inkml:annotationXML>
        <emma:emma xmlns:emma="http://www.w3.org/2003/04/emma" version="1.0">
          <emma:interpretation id="{EA441AB2-D55B-4FDE-89E2-E00A90C2B057}" emma:medium="tactile" emma:mode="ink">
            <msink:context xmlns:msink="http://schemas.microsoft.com/ink/2010/main" type="paragraph" rotatedBoundingBox="4916,17784 7210,16984 7604,18113 5310,18914" alignmentLevel="3"/>
          </emma:interpretation>
        </emma:emma>
      </inkml:annotationXML>
      <inkml:traceGroup>
        <inkml:annotationXML>
          <emma:emma xmlns:emma="http://www.w3.org/2003/04/emma" version="1.0">
            <emma:interpretation id="{63402C70-1E79-4746-B1F1-4EE7DE37C919}" emma:medium="tactile" emma:mode="ink">
              <msink:context xmlns:msink="http://schemas.microsoft.com/ink/2010/main" type="line" rotatedBoundingBox="4916,17784 7210,16984 7604,18113 5310,18914"/>
            </emma:interpretation>
          </emma:emma>
        </inkml:annotationXML>
        <inkml:traceGroup>
          <inkml:annotationXML>
            <emma:emma xmlns:emma="http://www.w3.org/2003/04/emma" version="1.0">
              <emma:interpretation id="{EDE4A37A-220B-4DBD-888B-BC6944A7F1ED}" emma:medium="tactile" emma:mode="ink">
                <msink:context xmlns:msink="http://schemas.microsoft.com/ink/2010/main" type="inkWord" rotatedBoundingBox="4916,17784 7210,16984 7604,18113 5310,18914"/>
              </emma:interpretation>
            </emma:emma>
          </inkml:annotationXML>
          <inkml:trace contextRef="#ctx0" brushRef="#br2" timeOffset="92077.83">-6081 1757 136,'12'-26'139,"-12"3"-51,0 10 3,0 6-9,0 7-19,0 0-35,-3 7-22,-17 29-6,-3-1 0,5 5-1,8-5-4,10-7-5,0-2-8,0-8-16,5-5-5,15-13 14,0 0 15,2-18 10,-5-6 2,0-3 5,-2-2 6,-3 1 0,2-1 2,-6 2-2,4 9-6,-7-5-2,0 13-3,-5 5-1,3 5-1,1 0-1,-1 0-2,7 26 3,5 2-1,2 7-1,5-6-1,2-1-2,-2-5 0,1-16-1,-4-7 3,4 0 1,-3-7 2,1-27 1,-6-6-1,3-12 0,-4 1 1,-5-5 0,-6 0 0,-3-3 3,0 3 7,-9-6 2,-11 10 5,3 13 7,4 9 2,1 14-5,9 16-9,0 0-5,3 0-2,0 25-5,11 24 2,21 7-2,5 15-1,7 6 0,14 5-1,2 7-3,-1-4-7,0-4-21,-10-13-97,-15-21-303</inkml:trace>
          <inkml:trace contextRef="#ctx0" brushRef="#br2" timeOffset="91513.72">-6691 1982 133,'-15'-5'250,"10"5"-188,5-6-11,0 6-21,0 0-21,3 0-6,17 0-1,2 0-2,-5 6 0,-2 4-4,-8 7 2,-4-1 2,-3 2-1,0 1-1,0-12 2,0-3 0,0-4 2,0 0 4,7-4 4,7-22 8,2-4 13,10-7 3,2 5-9,4 3-11,-1 9-6,1 10-4,-2 5-3,-4 5-1,2 0 0,-5 5-2,-2 18-2,-2 0-1,-5-1-10,-3 7-28,-1-17-41,-3-1-53,5-11-65</inkml:trace>
          <inkml:trace contextRef="#ctx0" brushRef="#br2" timeOffset="92956.93">-7938 1777 265,'-8'8'20,"5"-3"-20,3 0-4,0 6 4,0-11 0,17 0 0,6 0 0,-1 0-1,0 0 2,-4-21 0,-4 0 0,-5-4 4,-4-4 1,-2 2 3,-3 1 1,0 6 9,-8 7-3,-13 13 9,-1 0-2,-1 0-8,4 11-15,4 17-1,7 8-13,8-4-43,0 3-192</inkml:trace>
          <inkml:trace contextRef="#ctx0" brushRef="#br2" timeOffset="95278.89">-5067 2552 211,'3'0'149,"11"0"-134,3-8-3,6 6 9,-1-3 2,-2-3 0,2 0-7,2-2-10,-4-1-6,2-7-1,-2-4 1,-3-6-2,0-1-1,-5 1 1,-4-1 1,-6 2 1,-2 5 2,0 8 4,0 4 7,0 8 12,-14 2 3,1 0-8,-7 12-8,-1 13-1,-4 13-5,2 2-2,4 6-2,4 0-1,10-8-1,5-2-2,0-8-3,22-6-5,15-16-1,8-6-8,13 0-5,6-39-10,5-7-11,2 1-13,-6-11-12,-5 2 9,-10 3 34,-6-3 27,-14 0 0,-6-2 23,-11 10 27,-13 10 16,0 16 19,0 7-7,-22 8-17,-6 5-28,-6 0-11,-3 24-9,-3 8-8,6-1-3,5 7-2,12-12 0,12-1-3,5-7-1,0-3-6,2-2 1,15-8-1,3-5 4,6 0 6,-1 0 0,3-16 4,-2-1 1,0-6 3,-7-1 4,-4 13 3,2 2 3,-3 9-4,3 0-3,3 20-4,3 27 1,3 12-3,-1 15-1,3 15-3,1 0-1,10 20-1,7 5 0,2 1 1,-2-13 0,-9-28-2,-15-28-3,-7-30 5,-1-16-1,-3 0 1,0-38-3,4-22-6,-2-5-15,-1-10-26,2 1-71,-8-10-235</inkml:trace>
        </inkml:traceGroup>
      </inkml:traceGroup>
    </inkml:traceGroup>
  </inkml:traceGroup>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9:29.24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4C3C0A84-ACF4-458A-9612-D1356329857B}" emma:medium="tactile" emma:mode="ink">
          <msink:context xmlns:msink="http://schemas.microsoft.com/ink/2010/main" type="writingRegion" rotatedBoundingBox="11262,14084 24278,13836 24338,16985 11322,17233"/>
        </emma:interpretation>
      </emma:emma>
    </inkml:annotationXML>
    <inkml:traceGroup>
      <inkml:annotationXML>
        <emma:emma xmlns:emma="http://www.w3.org/2003/04/emma" version="1.0">
          <emma:interpretation id="{0081B7D4-87DA-4812-8F13-D1D9924640CF}" emma:medium="tactile" emma:mode="ink">
            <msink:context xmlns:msink="http://schemas.microsoft.com/ink/2010/main" type="paragraph" rotatedBoundingBox="11262,14084 24278,13836 24307,15351 11291,15599" alignmentLevel="1"/>
          </emma:interpretation>
        </emma:emma>
      </inkml:annotationXML>
      <inkml:traceGroup>
        <inkml:annotationXML>
          <emma:emma xmlns:emma="http://www.w3.org/2003/04/emma" version="1.0">
            <emma:interpretation id="{6A7A5C54-E3A4-4121-B81F-38F3758B1FE5}" emma:medium="tactile" emma:mode="ink">
              <msink:context xmlns:msink="http://schemas.microsoft.com/ink/2010/main" type="inkBullet" rotatedBoundingBox="11276,14818 12104,14802 12109,15094 11282,15110"/>
            </emma:interpretation>
            <emma:one-of disjunction-type="recognition" id="oneOf0">
              <emma:interpretation id="interp0" emma:lang="en-US" emma:confidence="0">
                <emma:literal>-</emma:literal>
              </emma:interpretation>
            </emma:one-of>
          </emma:emma>
        </inkml:annotationXML>
        <inkml:trace contextRef="#ctx0" brushRef="#br0">-1 36 453,'-7'0'22,"7"0"-22,29 0-7,39 0 7,29 0 10,18 0-10,20 0 0,0-2-23,-4-13-62,-14-5-164</inkml:trace>
        <inkml:trace contextRef="#ctx0" brushRef="#br0" timeOffset="-174.61">41-170 255,'-17'-8'124,"5"1"-94,9 5 1,3-1 17,0-5-27,20 1-21,29-7 0,19 2 5,16 1-5,7 0-2,3 10-9,-11-1-20,-12 2-35,-17 0-146</inkml:trace>
      </inkml:traceGroup>
      <inkml:traceGroup>
        <inkml:annotationXML>
          <emma:emma xmlns:emma="http://www.w3.org/2003/04/emma" version="1.0">
            <emma:interpretation id="{FF08FD38-3432-40FE-AFB7-B453FBED2BAD}" emma:medium="tactile" emma:mode="ink">
              <msink:context xmlns:msink="http://schemas.microsoft.com/ink/2010/main" type="line" rotatedBoundingBox="11859,14073 24278,13836 24307,15351 11888,15588"/>
            </emma:interpretation>
          </emma:emma>
        </inkml:annotationXML>
        <inkml:traceGroup>
          <inkml:annotationXML>
            <emma:emma xmlns:emma="http://www.w3.org/2003/04/emma" version="1.0">
              <emma:interpretation id="{05CF06D9-C0DD-4575-9536-C2AAF139CD12}" emma:medium="tactile" emma:mode="ink">
                <msink:context xmlns:msink="http://schemas.microsoft.com/ink/2010/main" type="inkWord" rotatedBoundingBox="11869,14615 12482,14603 12498,15482 11886,15494"/>
              </emma:interpretation>
              <emma:one-of disjunction-type="recognition" id="oneOf1">
                <emma:interpretation id="interp1" emma:lang="en-US" emma:confidence="0.5">
                  <emma:literal>&gt;</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interpretation id="interp5" emma:lang="en-US" emma:confidence="0">
                  <emma:literal>7</emma:literal>
                </emma:interpretation>
              </emma:one-of>
            </emma:emma>
          </inkml:annotationXML>
          <inkml:trace contextRef="#ctx0" brushRef="#br0" timeOffset="365.79">776-445 403,'-11'-8'37,"11"8"-32,0 0-3,8 0 9,26 0 5,11 0-10,9 15-2,9 3-3,-6 6-1,-8-2 0,-10-2 1,-9 1 0,-3-1 1,-13-2 1,-6 1 2,-5 4 5,-3 9 9,0 9 20,-40 10-4,-14 11-4,-17-4-9,-8 4-4,0-4-6,4-7-2,10-4-5,14-7-4,14-4-1,10-2-2,12-4-2,8-5-9,7 1-5,0-8-24,15-8-77,28-10-232</inkml:trace>
        </inkml:traceGroup>
        <inkml:traceGroup>
          <inkml:annotationXML>
            <emma:emma xmlns:emma="http://www.w3.org/2003/04/emma" version="1.0">
              <emma:interpretation id="{BAFDB644-609D-4056-80D8-00C5BEB70E6D}" emma:medium="tactile" emma:mode="ink">
                <msink:context xmlns:msink="http://schemas.microsoft.com/ink/2010/main" type="inkWord" rotatedBoundingBox="13997,14032 18108,13954 18134,15312 14023,15390"/>
              </emma:interpretation>
              <emma:one-of disjunction-type="recognition" id="oneOf2">
                <emma:interpretation id="interp6" emma:lang="en-US" emma:confidence="0.5">
                  <emma:literal>[$tEfs</emma:literal>
                </emma:interpretation>
                <emma:interpretation id="interp7" emma:lang="en-US" emma:confidence="0">
                  <emma:literal>[$aEfs</emma:literal>
                </emma:interpretation>
                <emma:interpretation id="interp8" emma:lang="en-US" emma:confidence="0">
                  <emma:literal>[$eEfs</emma:literal>
                </emma:interpretation>
                <emma:interpretation id="interp9" emma:lang="en-US" emma:confidence="0">
                  <emma:literal>[$aEFs</emma:literal>
                </emma:interpretation>
                <emma:interpretation id="interp10" emma:lang="en-US" emma:confidence="0">
                  <emma:literal>[$aEts</emma:literal>
                </emma:interpretation>
              </emma:one-of>
            </emma:emma>
          </inkml:annotationXML>
          <inkml:trace contextRef="#ctx0" brushRef="#br0" timeOffset="1820.47">3937-9 255,'0'-2'113,"0"2"-74,0-3-1,0 3 35,0 0 3,0 0-43,0 0-26,-7 5-7,-3 29 0,-5 1 0,1 9 2,6-5-2,-2-7 0,8-4-3,2-7 0,0-6-8,0-5-4,0-7-15,12-3-32,13 0-72,6-7-152</inkml:trace>
          <inkml:trace contextRef="#ctx0" brushRef="#br0" timeOffset="2033.93">3905-187 363,'-12'-11'69,"7"4"-49,5 5 15,0-2-23,0 2-1,0-6-8,8 3-1,4-2 0,-7-2-1,-5 9-1,0 0 0,0 0 0,0 0-14,0 0-27,0 0-47,-3 11-110</inkml:trace>
          <inkml:trace contextRef="#ctx0" brushRef="#br0" timeOffset="855.87">3053-474 488,'-3'-18'53,"3"3"-53,29-5 0,21-3 0,13 0 10,5-3-4,0-2-1,1-3-1,-7-4-2,-2-6-1,-12-8-1,-5-7 0,-15-3 0,-14 5 0,-11 12 1,-3 10 1,-5 15 4,-27 11-4,-10 6 2,-10 36 0,-7 44-2,2 24 0,6 11-2,14-3 2,11-2-2,6-7 0,6-9 0,0-10-2,0-14 2,-3-14-4,-6-8-8,-5-9-9,-9-8-25,0-11-75,0-8-95</inkml:trace>
          <inkml:trace contextRef="#ctx0" brushRef="#br0" timeOffset="1178.24">2743-47 22,'-17'-29'242,"17"4"-182,3-1-46,48-4-6,23-9 0,20 4-3,23-1 0,1 0 0,5 8-5,-21 5 0,-25 10 0,-23 6-2,-26 3-8,-19 4-7,-9 0-24,0 0-27,-23 11-42</inkml:trace>
          <inkml:trace contextRef="#ctx0" brushRef="#br0" timeOffset="1461.16">3470-31 369,'6'-6'43,"3"1"-39,-4-3 27,-2 5 33,-3 3-20,0 0-31,0 0-10,0 0-3,0 0-1,-20 0-3,-2 0-5,2 11 3,11 4-2,6 3-4,3 5-2,0 3 7,0 2 1,12 0 6,5-2 0,-6 1 1,0-9-1,-8 0 2,-3-5 0,0-1 3,0 2 2,0-9-2,-3 0 2,-14 0-3,5-2-4,2-3 0,5 0-13,5 0-21,0 0-95,0-3-209</inkml:trace>
          <inkml:trace contextRef="#ctx0" brushRef="#br0" timeOffset="5650.72">4606-405 223,'-20'-5'104,"5"2"-61,10 3 7,5-2-8,0 2-15,0 0-27,0 0-3,15 0 3,19 0 3,11 0-2,6 0 1,6 0 1,-1-3-3,1-2 1,-6 0-1,1 3 0,-13-1 0,-7 0-3,-15 3 0,-12 0-3,-5 0-4,0 0-5,0 3-35,-19 12-14,-9 1-86</inkml:trace>
          <inkml:trace contextRef="#ctx0" brushRef="#br0" timeOffset="4139.22">4495-387 396,'-20'-13'155,"12"6"-119,8 7-25,0 0-8,0-3 0,20 0 1,25-2 3,21 0 0,5 0-5,5-3-2,-5 0-1,-11 3-2,-6 1 0,-17-2-7,-18 6-10,-7 0-14,-12 0-54,0 10-94</inkml:trace>
          <inkml:trace contextRef="#ctx0" brushRef="#br0" timeOffset="4329.09">4556-178 388,'-4'0'76,"4"0"-73,4 3 8,26 2 11,16-2 0,11-3-5,5 0-13,1 0-4,-4 0-3,-5 0-11,-12 0-10,-15 0-15,-14 0-45,-13 0-110</inkml:trace>
          <inkml:trace contextRef="#ctx0" brushRef="#br0" timeOffset="3767.47">4024-262 250,'-18'-5'81,"3"5"-62,3 0-6,3 0-11,6 0 11,3 0-8,0 0-5,0 3-6,0 1 4,0 2-4,0-1 0,3-5-2,11 0 5,1 0 1,-1 0 4,-3 0-2,-2 0 11,-7-4-3,-2 1 8,0-1 2,0 0 2,0 1 1,0 1-4,-14 0-1,-6 2-10,-5 0 4,-6 0-5,-1 0-4,7 9-1,5 4 0,6 0-4,6 4-7,8-2-10,0-1-13,0-2-49,20-4-116</inkml:trace>
          <inkml:trace contextRef="#ctx0" brushRef="#br0" timeOffset="4994.84">3839-180 133,'0'0'72,"0"0"-70,0 0 2,0 0 16,0 0 16,0 0-18,0 0-5,0 0-7,0 0-1,0 0 1,0 0 3,0 0-5,0 5 0,7 0-1,-2-2 2,0 2-1,5-5 1,-5 3 3,0-3-1,4 0 5,-3 0 5,3 0 9,-1-3 4,0-8 1,-4-3-4,-2-3-12,1 8-6,-3-7-7,0 3-2,0 6-5,0 0-6,0 1-15,0 6-48,2 0-133</inkml:trace>
          <inkml:trace contextRef="#ctx0" brushRef="#br0" timeOffset="3346.77">3630-42 335,'-9'-8'64,"6"3"-55,0-2 12,1 4-2,-1-2-2,-4-1-5,0 4-4,-8 2-7,-7 0-1,2 0 0,-3 2 1,0 12-1,6 4 0,3-1-1,5 4 0,9-3-7,0 3 4,0 1-3,3-1 3,14-1 2,5 3 0,-1-3 2,-1-5-1,-7-2 1,-6-2 1,-7-4 0,0 1 5,0 2 7,-9 0-2,-16 1 2,-7-10 1,-2 5-4,-3-1 1,0-5-8,6 0-2,0 0-1,11 0-7,1 0-12,7 0-13,7 0-39,5-5-79</inkml:trace>
          <inkml:trace contextRef="#ctx0" brushRef="#br0" timeOffset="2811.3">3544-70 249,'0'-6'114,"0"2"-94,0 4-7,0-4 18,0 4 22,0 0-17,0 0-15,0 0-8,0-1-2,0-1-5,0-4-3,-8 0-3,-6 4 1,-1-3-1,-7 5 1,-1 0 1,-3 0 0,-2 0-1,2 0 0,4 0-1,5 5 0,0 11 0,2 2-4,7-1 4,-1 3-2,9 6-1,0-3-1,0 0-2,0 0-1,6-5 4,14-3-1,-3 1 0,6-1 4,-1 1 0,4-5 0,0 3 0,-1-4 0,-8 0 0,-3 2 0,-9-4 0,-5 0 0,0-1 2,0 2 5,0-1 1,-17 2 0,-5 1 0,-8-7-2,-2 3 1,0-1-3,-2-4-1,4-2-2,1 0-1,9 0-4,3 0-9,12 0-13,5-8-37,0-7-85,10-8-150</inkml:trace>
          <inkml:trace contextRef="#ctx0" brushRef="#br0" timeOffset="6019.2">4546-229 245,'-17'0'104,"9"3"-84,4-1 8,4-2 7,0 5-18,0 1-13,15 0 18,17-3-7,2 1-7,8-2 1,1-2-2,0 0 1,-1 2 3,1-2-6,-1 0 2,-5 0-4,-9 0 0,-4 0-2,-14 0-1,-3 0 0,-7 0 0,0 0-1,0 0-1,0 0-5,0 0-6,0 0-12,0 0-52,0 0-136</inkml:trace>
          <inkml:trace contextRef="#ctx0" brushRef="#br0" timeOffset="7509.53">6023-276 380,'37'-29'24,"17"1"-24,14 2 0,3 5 1,-6 1-1,-8 5 2,-6 2-4,-9-1-1,-10 7-21,-3 5-39,-15 2-118</inkml:trace>
          <inkml:trace contextRef="#ctx0" brushRef="#br0" timeOffset="7311.17">6159-704 147,'40'0'37,"0"0"-19,5-10 38,3-3-6,-3-7-5,-1-1-5,-2-1-3,-5-7-2,-3 1-12,-2-3-4,-13 1-6,-2-6-3,-6 2 3,-11 4-6,0 6 4,0 13 0,0 3-5,-11 8 2,-20 0-4,-9 23-2,-8 26-2,-4 19 2,5 16-2,7 11 0,3 8 0,6 1 0,4-2-3,8-3 2,6-8-2,-2-15-4,1-10-1,-6-12-8,-3-13-24,4-11-66,-10-9-165</inkml:trace>
          <inkml:trace contextRef="#ctx0" brushRef="#br0" timeOffset="8623.16">6801-78 280,'0'-15'80,"3"-3"-49,2 2 8,-2 2 19,-3-2 0,0 3-18,0 3-12,0 5-17,-3 5-7,-22 0-4,-12 0-2,-6 10 0,3 16 1,9 2-4,15 6-5,12-2-5,4-1 4,0 0-3,29-5 4,8 1 4,2-4 4,1 0 0,-3-5 2,-11-3 0,-11-1 0,-8-5 0,-7-1 1,0-3 2,0 0 3,-14 3 3,-20-3-3,-6 0-1,-2 0 0,-4-1-5,1-1 0,6 5 0,2-1-9,8 2-14,14-1-41,15-3-21,0 2-100</inkml:trace>
        </inkml:traceGroup>
        <inkml:traceGroup>
          <inkml:annotationXML>
            <emma:emma xmlns:emma="http://www.w3.org/2003/04/emma" version="1.0">
              <emma:interpretation id="{795EA497-137A-4259-BB80-2E7E242B1B9E}" emma:medium="tactile" emma:mode="ink">
                <msink:context xmlns:msink="http://schemas.microsoft.com/ink/2010/main" type="inkWord" rotatedBoundingBox="18609,14404 19399,14389 19410,14969 18620,14985"/>
              </emma:interpretation>
              <emma:one-of disjunction-type="recognition" id="oneOf3">
                <emma:interpretation id="interp11" emma:lang="en-US" emma:confidence="0.5">
                  <emma:literal>+</emma:literal>
                </emma:interpretation>
                <emma:interpretation id="interp12" emma:lang="en-US" emma:confidence="0">
                  <emma:literal>T</emma:literal>
                </emma:interpretation>
                <emma:interpretation id="interp13" emma:lang="en-US" emma:confidence="0">
                  <emma:literal>x</emma:literal>
                </emma:interpretation>
                <emma:interpretation id="interp14" emma:lang="en-US" emma:confidence="0">
                  <emma:literal>X</emma:literal>
                </emma:interpretation>
                <emma:interpretation id="interp15" emma:lang="en-US" emma:confidence="0">
                  <emma:literal>Y</emma:literal>
                </emma:interpretation>
              </emma:one-of>
            </emma:emma>
          </inkml:annotationXML>
          <inkml:trace contextRef="#ctx0" brushRef="#br0" timeOffset="9195.81">7391-453 359,'-36'-16'167,"13"9"-126,14 4-18,9 3 11,0 0-24,0 0-10,26 0-1,22 0 1,23 0 6,14 0 0,6 3-4,-2-3 1,-10 0-2,-8 0 3,-3 0-1,-11 0-1,-8 0-2,-17 0-3,-12 0-1,-16 0-4,-4-3-1,0 0-13,-17 1-58,-20-3-159</inkml:trace>
          <inkml:trace contextRef="#ctx0" brushRef="#br0" timeOffset="9405.21">7800-665 397,'-3'-5'103,"3"5"-80,0 0 25,0 0 4,0 0-11,0 2-34,0 30-7,0 13 5,-3 11-2,-4 10-3,-5 12-1,-3 3-5,-2 3-13,-5-5-35,-1-19-200</inkml:trace>
        </inkml:traceGroup>
        <inkml:traceGroup>
          <inkml:annotationXML>
            <emma:emma xmlns:emma="http://www.w3.org/2003/04/emma" version="1.0">
              <emma:interpretation id="{A8259699-DC84-4AF9-8F16-A3C7EE59C147}" emma:medium="tactile" emma:mode="ink">
                <msink:context xmlns:msink="http://schemas.microsoft.com/ink/2010/main" type="inkWord" rotatedBoundingBox="20014,13941 22340,13897 22364,15136 20038,15181"/>
              </emma:interpretation>
              <emma:one-of disjunction-type="recognition" id="oneOf4">
                <emma:interpretation id="interp16" emma:lang="en-US" emma:confidence="0.5">
                  <emma:literal>FIFT</emma:literal>
                </emma:interpretation>
                <emma:interpretation id="interp17" emma:lang="en-US" emma:confidence="0">
                  <emma:literal>FFT</emma:literal>
                </emma:interpretation>
                <emma:interpretation id="interp18" emma:lang="en-US" emma:confidence="0">
                  <emma:literal>FAFT</emma:literal>
                </emma:interpretation>
                <emma:interpretation id="interp19" emma:lang="en-US" emma:confidence="0">
                  <emma:literal>FHFT</emma:literal>
                </emma:interpretation>
                <emma:interpretation id="interp20" emma:lang="en-US" emma:confidence="0">
                  <emma:literal>FIET</emma:literal>
                </emma:interpretation>
              </emma:one-of>
            </emma:emma>
          </inkml:annotationXML>
          <inkml:trace contextRef="#ctx0" brushRef="#br0" timeOffset="11202.9">8740-335 238,'42'-27'0,"15"4"-1,14-2 1,3 5 0,-6 5 0,-5 1 4,-9 4-4,-9 5-7,-13 3-62</inkml:trace>
          <inkml:trace contextRef="#ctx0" brushRef="#br0" timeOffset="10963.18">8902-727 198,'12'-15'58,"8"2"-40,-1 0 18,9-2 1,9-1-9,9-7-4,8 0-7,5-6-11,1-3-1,0 0-1,-6-9-3,-12 2-1,-10 3 6,-15 5-3,-12 11 9,-5 5 12,0 1-10,-22 12 4,-15 2-10,-6 2 4,-5 40-12,0 11 2,5 14-2,3 12 0,7 5-1,1 9-1,0 1 0,5 1-2,-2-1-3,4-7-1,-2-8-3,2-12-10,-4-14-35,10-12-105</inkml:trace>
          <inkml:trace contextRef="#ctx0" brushRef="#br0" timeOffset="12563.38">9148-219 119,'0'0'0,"0"0"-10,0-2 10,7-3 15,10 0 13,6-3 1,5 0-8,0-1-9,1 1-3,1 1-4,-1 2-5,-1 2-16,1 3-6,-7 0-32</inkml:trace>
          <inkml:trace contextRef="#ctx0" brushRef="#br0" timeOffset="12746.19">9160 36 194,'0'11'0,"0"0"-6,17-6 6,18-5 3,7 0 7,9 0-10,1 0-16,2-3-60</inkml:trace>
          <inkml:trace contextRef="#ctx0" brushRef="#br0" timeOffset="11407.85">9388-256 467,'0'0'59,"0"0"-59,-4 12 0,2 13 3,2 12 9,-6 1-4,4 2-5,-1 2-1,-1-10-2,1 0-1,1-5-9,-9-6-8,-1-6-21,1-2-66</inkml:trace>
          <inkml:trace contextRef="#ctx0" brushRef="#br0" timeOffset="11737.25">9623-180 192,'0'-10'237,"0"7"-210,0 3-17,0 0 8,0 0 16,0 0-16,0 0-16,0 0-1,0 0 2,0 0 5,0 0-2,0 0 6,0 18-1,0 8 1,0 7-2,0-1-6,-3 5 0,-5-4-3,3-5 0,1-2-2,-1-3 0,5-8-4,0-4-5,0-4-12,0-3-17,0-4-97,0 0-213</inkml:trace>
          <inkml:trace contextRef="#ctx0" brushRef="#br0" timeOffset="11994.07">9683-262 138,'0'-7'18,"0"0"-12,3-1 2,19-6 24,7 2 9,-1-3-9,3 1 1,1-1 3,-4 5-7,-6 0-6,-1 6-17,-8 2-6,-3 2-6,-5 0-4,-5 0-7,0 2-7,0 17-40,0 1-179</inkml:trace>
          <inkml:trace contextRef="#ctx0" brushRef="#br0" timeOffset="12188.91">9703-144 291,'-3'0'31,"3"0"-27,0 0 0,0 0 5,25 0 7,10 0 5,-1 0-11,3 0-10,-3 0-2,3-5-21,-3-5 1,-9 2-41,-8 2-128</inkml:trace>
          <inkml:trace contextRef="#ctx0" brushRef="#br0" timeOffset="13209.55">10398-516 489,'-17'-22'82,"15"17"-75,2 5-7,2 0-2,38 0 2,19 0 8,19 0-1,10 0-4,3 0-3,-9 0-8,-14-2 2,-11-1 2,-15-3-18,-11 4 6,-8-6-30,-9 7-60,-6-5-92</inkml:trace>
          <inkml:trace contextRef="#ctx0" brushRef="#br0" timeOffset="13404.11">10858-699 393,'-14'-3'87,"11"3"-56,-2 0 20,-5 9-34,5 24-2,-3 13-10,6 4-2,2 9-3,0 2-1,0 9-5,0 1-10,0-7-24,8-10-103</inkml:trace>
        </inkml:traceGroup>
        <inkml:traceGroup>
          <inkml:annotationXML>
            <emma:emma xmlns:emma="http://www.w3.org/2003/04/emma" version="1.0">
              <emma:interpretation id="{71AEB9E2-31D0-4943-8C62-041536511529}" emma:medium="tactile" emma:mode="ink">
                <msink:context xmlns:msink="http://schemas.microsoft.com/ink/2010/main" type="inkWord" rotatedBoundingBox="22921,14158 24283,14132 24307,15351 22944,15377"/>
              </emma:interpretation>
              <emma:one-of disjunction-type="recognition" id="oneOf5">
                <emma:interpretation id="interp21" emma:lang="en-US" emma:confidence="0.5">
                  <emma:literal>FIF</emma:literal>
                </emma:interpretation>
                <emma:interpretation id="interp22" emma:lang="en-US" emma:confidence="0.5">
                  <emma:literal>FI F</emma:literal>
                </emma:interpretation>
                <emma:interpretation id="interp23" emma:lang="en-US" emma:confidence="0">
                  <emma:literal>I F</emma:literal>
                </emma:interpretation>
                <emma:interpretation id="interp24" emma:lang="en-US" emma:confidence="0">
                  <emma:literal>E F</emma:literal>
                </emma:interpretation>
                <emma:interpretation id="interp25" emma:lang="en-US" emma:confidence="0">
                  <emma:literal>In</emma:literal>
                </emma:interpretation>
              </emma:one-of>
            </emma:emma>
          </inkml:annotationXML>
          <inkml:trace contextRef="#ctx0" brushRef="#br0" timeOffset="13973.97">11644-262 160,'0'-41'333,"4"5"-311,38 8-20,15 4-2,9 0 3,1 9-3,9 0-3,5 0-17,-5 6-40,-14 2-146</inkml:trace>
          <inkml:trace contextRef="#ctx0" brushRef="#br0" timeOffset="13805.56">11895-629 611,'-15'-19'0,"15"14"-34,0 0 26,0 3 8,26-6 7,11 2-6,8-2-1,-1-3 0,-5-7-1,-5-9 1,-6-5 0,-8-1 2,-8 0-1,-10 4 5,-2 9-2,0 4 2,-2 6 1,-13 5-2,1 5 4,-4 5-8,-4 33 2,-6 19-3,-6 14 1,8 9-1,3 9 0,9 3 0,9 3-1,5-4-4,0-12 1,0-9-6,-6-16-14,-3-12-49,-1-9-108</inkml:trace>
          <inkml:trace contextRef="#ctx0" brushRef="#br0" timeOffset="14624.27">12068 178 320,'-21'20'72,"13"0"-59,8-2 1,0 0-4,15 2 6,27-9-2,12 0-8,5-9-6,10-2-22,-3 0-13,-4 0-109</inkml:trace>
          <inkml:trace contextRef="#ctx0" brushRef="#br0" timeOffset="14423.44">12113-78 294,'-20'-21'195,"11"9"-138,9 2-26,0 2-25,4-3-5,21 0 0,9 0 1,9 0-2,3 6-10,-4 3 2,-5 2-10,-8 0-16,-16 0-37,-7 21-87</inkml:trace>
          <inkml:trace contextRef="#ctx0" brushRef="#br0" timeOffset="14260.01">12233-219 514,'0'12'30,"0"8"-26,0 8-4,0 7 5,0 9 6,0-1-6,0 3-2,0-5-3,0-2-1,0-9-2,0-6-4,0-11-9,0-2-11,0-5-32,0-4-151</inkml:trace>
          <inkml:trace contextRef="#ctx0" brushRef="#br0" timeOffset="14788.89">12686 2 386,'-5'-3'101,"2"3"-96,3 0 2,-2 26-2,2 2 13,0 4-11,0 2-1,0 0-6,0-4 0,-3-3-5,3-6-9,-3-3-16,3-2-44,0-11-242</inkml:trace>
          <inkml:trace contextRef="#ctx0" brushRef="#br0" timeOffset="15163.12">12781-44 284,'-71'173'25,"71"-164"-21,0-4-4,22 1 0,10-6-2,5 4-33,-7-4-155</inkml:trace>
          <inkml:trace contextRef="#ctx0" brushRef="#br0" timeOffset="15003.96">12781-44 412,'-4'-21'92,"4"8"-52,0 4-30,21-3-10,12 5-1,4 5-2,6 2-8,-3 0-14,-8 0-33,-10 4-71,-17 16-124</inkml:trace>
        </inkml:traceGroup>
      </inkml:traceGroup>
    </inkml:traceGroup>
    <inkml:traceGroup>
      <inkml:annotationXML>
        <emma:emma xmlns:emma="http://www.w3.org/2003/04/emma" version="1.0">
          <emma:interpretation id="{03EFAB9C-240E-4AED-B56C-322FACE76B48}" emma:medium="tactile" emma:mode="ink">
            <msink:context xmlns:msink="http://schemas.microsoft.com/ink/2010/main" type="paragraph" rotatedBoundingBox="14381,15950 22348,15821 22367,17042 14400,17171" alignmentLevel="2"/>
          </emma:interpretation>
        </emma:emma>
      </inkml:annotationXML>
      <inkml:traceGroup>
        <inkml:annotationXML>
          <emma:emma xmlns:emma="http://www.w3.org/2003/04/emma" version="1.0">
            <emma:interpretation id="{4A4BDCAC-76C0-47D0-A241-20E4536BEFF9}" emma:medium="tactile" emma:mode="ink">
              <msink:context xmlns:msink="http://schemas.microsoft.com/ink/2010/main" type="line" rotatedBoundingBox="14381,15950 22348,15821 22367,17042 14400,17171"/>
            </emma:interpretation>
          </emma:emma>
        </inkml:annotationXML>
        <inkml:traceGroup>
          <inkml:annotationXML>
            <emma:emma xmlns:emma="http://www.w3.org/2003/04/emma" version="1.0">
              <emma:interpretation id="{DEEC4F30-FE01-4CDF-8980-44047653E3EB}" emma:medium="tactile" emma:mode="ink">
                <msink:context xmlns:msink="http://schemas.microsoft.com/ink/2010/main" type="inkWord" rotatedBoundingBox="14381,15950 16800,15911 16820,17132 14400,17171"/>
              </emma:interpretation>
              <emma:one-of disjunction-type="recognition" id="oneOf6">
                <emma:interpretation id="interp26" emma:lang="en-US" emma:confidence="0.5">
                  <emma:literal>fie</emma:literal>
                </emma:interpretation>
                <emma:interpretation id="interp27" emma:lang="en-US" emma:confidence="0">
                  <emma:literal>foie</emma:literal>
                </emma:interpretation>
                <emma:interpretation id="interp28" emma:lang="en-US" emma:confidence="0">
                  <emma:literal>fait</emma:literal>
                </emma:interpretation>
                <emma:interpretation id="interp29" emma:lang="en-US" emma:confidence="0">
                  <emma:literal>fries</emma:literal>
                </emma:interpretation>
                <emma:interpretation id="interp30" emma:lang="en-US" emma:confidence="0">
                  <emma:literal>Foie</emma:literal>
                </emma:interpretation>
              </emma:one-of>
            </emma:emma>
          </inkml:annotationXML>
          <inkml:trace contextRef="#ctx0" brushRef="#br0" timeOffset="22967.49">3102 1555 397,'54'-23'40,"22"0"-39,23 0-1,11 3 2,-4-1 4,-3 6 0,-10-1-2,-17 7-4,-12 6 0,-25 3-15,-24 0-8,-15 0-27,0 0-115</inkml:trace>
          <inkml:trace contextRef="#ctx0" brushRef="#br0" timeOffset="22761.62">3567 1174 215,'36'-30'73,"8"-2"-57,10-1 30,3-1 4,-1 0-5,-4-2-11,-10 3-11,-8 5-10,-9 5-7,-11 10 2,-11 7 2,-3 6 12,-3 0 0,-36 0-14,-20 13-2,-15 27-4,-6 10 0,8 6 2,8 8 0,13 2-3,8 5 0,9 2 0,10-7 0,14-7-1,7-6-1,3-2 0,0-6-2,0-5-4,0-7-4,0-2-23,0-6-90,-14-2-176</inkml:trace>
          <inkml:trace contextRef="#ctx0" brushRef="#br0" timeOffset="23381.97">3859 1680 93,'24'-12'197,"-5"1"-168,6-7-6,-2 8 32,-9 0-5,-11 2-9,-3 5-3,0 3-6,0 0-19,-22 0-13,-18 0-2,-2 6 0,8 9-1,17 2 3,17 7-10,0-1 4,5 5 0,26 6 4,0-6 2,0-3 1,-11 2-1,-8-3 1,-9 0 5,-3-4-2,0-5 8,-3 4 1,-26 3-5,-8-4-6,-2-2-2,2-5-4,5-5-9,12-5-15,18-1-77,2 0-125</inkml:trace>
          <inkml:trace contextRef="#ctx0" brushRef="#br0" timeOffset="24629.47">4209 1846 231,'-4'-2'117,"4"2"-86,0-3-18,0 3 0,0 0 11,0 0-8,0 0-2,0 0 2,0 0-1,0 0 6,0 0 3,0 0-2,0 0-9,0 0-8,0 0-3,0 10 1,0 6 3,0 7-2,0 0 0,0 4-3,-2 2 1,-1 2 5,-2-11-4,-2 3 1,7-6-1,-2-6-1,2-3-1,0-3 0,-3-3 0,3 1-1,0-3-1,0 0-5,0 0-11,0 0-10,0-3-67,0-15-162</inkml:trace>
          <inkml:trace contextRef="#ctx0" brushRef="#br0" timeOffset="23618.8">4259 1749 409,'0'0'101,"0"0"-62,0 0 6,0 0 1,0 0-22,0 0-17,0 8-2,0 12 0,-5 3-4,-3-3-1,2 1-1,6-3-2,0-2 0,0-8-5,0-7-2,0-1-13,0 0-28,0 0-70,0-17-159</inkml:trace>
          <inkml:trace contextRef="#ctx0" brushRef="#br0" timeOffset="23955.78">4286 1488 306,'-20'-2'148,"5"2"-126,6 0-21,9 0 5,-2 0 6,2 13-4,0-6 3,2 6-3,18-6-4,4 1-4,-2-2 3,3-6-3,1 0 1,-3 0-1,-3 0 3,-3 0 0,-5-14-1,-2-3 4,-3 7 0,-5-8 1,-2 5 2,0 4 5,-2 3-2,-22 1-4,-6 5-4,-5 0-4,4 0-5,8 13-7,6 9-17,12 6-52,5-2-213</inkml:trace>
          <inkml:trace contextRef="#ctx0" brushRef="#br0" timeOffset="16202.12">4905 1286 320,'-32'0'91,"12"0"-58,15 0 9,5 0 2,0 0-22,5 0-10,35 0-6,11 0 2,23-4-1,12-12-7,4 4-5,4-4-6,-12 8-9,-11 8-32,-20 0-80,-26 0-211</inkml:trace>
          <inkml:trace contextRef="#ctx0" brushRef="#br0" timeOffset="16376.77">4870 1494 443,'-22'5'64,"18"0"-55,4-5 6,26 0-11,34 0 7,19 0-2,24 0-9,7-13-7,3 3-23,-15 5-33,-24 5-127</inkml:trace>
        </inkml:traceGroup>
        <inkml:traceGroup>
          <inkml:annotationXML>
            <emma:emma xmlns:emma="http://www.w3.org/2003/04/emma" version="1.0">
              <emma:interpretation id="{9B96D4FF-DBDC-477F-B130-96E6655BA89F}" emma:medium="tactile" emma:mode="ink">
                <msink:context xmlns:msink="http://schemas.microsoft.com/ink/2010/main" type="inkWord" rotatedBoundingBox="17395,15908 18107,15897 18123,16827 17410,16838"/>
              </emma:interpretation>
              <emma:one-of disjunction-type="recognition" id="oneOf7">
                <emma:interpretation id="interp31" emma:lang="en-US" emma:confidence="0.5">
                  <emma:literal>fs</emma:literal>
                </emma:interpretation>
                <emma:interpretation id="interp32" emma:lang="en-US" emma:confidence="0">
                  <emma:literal>Fes</emma:literal>
                </emma:interpretation>
                <emma:interpretation id="interp33" emma:lang="en-US" emma:confidence="0">
                  <emma:literal>Fs</emma:literal>
                </emma:interpretation>
                <emma:interpretation id="interp34" emma:lang="en-US" emma:confidence="0">
                  <emma:literal>fcs</emma:literal>
                </emma:interpretation>
                <emma:interpretation id="interp35" emma:lang="en-US" emma:confidence="0">
                  <emma:literal>£</emma:literal>
                </emma:interpretation>
              </emma:one-of>
            </emma:emma>
          </inkml:annotationXML>
          <inkml:trace contextRef="#ctx0" brushRef="#br0" timeOffset="17302.78">6114 1379 313,'0'-16'72,"31"3"-72,29 2-4,16 0 4,7 0 0,5 4-5,3 4-27,-12 1-79</inkml:trace>
          <inkml:trace contextRef="#ctx0" brushRef="#br0" timeOffset="17121.04">6386 1116 403,'40'-22'23,"6"-5"-23,16-6 0,4 2 0,-2-7 6,-10 1-1,-8 10-1,-15-2-1,-14 12-2,-11 4 4,-6 5 20,-6 8 9,-34 0-18,-14 0-2,-8 29-3,-3 11-2,5 9 0,12 13-4,13 1-4,8 6 2,10 0-3,11-5-2,6-4-2,0-10-3,0-9-2,0-9-11,0-3-34,0-9-92</inkml:trace>
          <inkml:trace contextRef="#ctx0" brushRef="#br0" timeOffset="17617.2">6693 1430 359,'0'0'98,"-12"0"-75,-2 0 11,-3 0-10,-6 0-20,-4 0-3,7 12-1,8 5-1,12 0-10,0 6-7,25-3 2,9 6 8,-2 0 4,-10-3 4,-2-3 2,-11-3 6,-6 4 5,-3-5 7,0-1 2,-3 1 2,-16 1-4,-5-2-13,4-7-3,3 2-4,7-4 0,-2-2-7,6 0-11,0-1-14,6-3-85,0 0-196</inkml:trace>
        </inkml:traceGroup>
        <inkml:traceGroup>
          <inkml:annotationXML>
            <emma:emma xmlns:emma="http://www.w3.org/2003/04/emma" version="1.0">
              <emma:interpretation id="{1B5A065C-D2D7-4D8F-B03C-A53CB67AD681}" emma:medium="tactile" emma:mode="ink">
                <msink:context xmlns:msink="http://schemas.microsoft.com/ink/2010/main" type="inkWord" rotatedBoundingBox="18562,16052 20355,16022 20365,16604 18571,16634"/>
              </emma:interpretation>
              <emma:one-of disjunction-type="recognition" id="oneOf8">
                <emma:interpretation id="interp36" emma:lang="en-US" emma:confidence="0.5">
                  <emma:literal>+2</emma:literal>
                </emma:interpretation>
                <emma:interpretation id="interp37" emma:lang="en-US" emma:confidence="0">
                  <emma:literal>+22</emma:literal>
                </emma:interpretation>
                <emma:interpretation id="interp38" emma:lang="en-US" emma:confidence="0">
                  <emma:literal>72</emma:literal>
                </emma:interpretation>
                <emma:interpretation id="interp39" emma:lang="en-US" emma:confidence="0">
                  <emma:literal>722</emma:literal>
                </emma:interpretation>
                <emma:interpretation id="interp40" emma:lang="en-US" emma:confidence="0">
                  <emma:literal>7+2</emma:literal>
                </emma:interpretation>
              </emma:one-of>
            </emma:emma>
          </inkml:annotationXML>
          <inkml:trace contextRef="#ctx0" brushRef="#br0" timeOffset="17977.27">7315 1238 557,'-32'-17'62,"25"10"-35,7 3-17,19 2-4,35-4-6,13 6 5,19-7-1,5 4-1,0 1-2,-8-3-1,-16 2 0,-18 0-3,-20 3-1,-16 0-1,-13 0-2,0-5-2,-5-3-23,-24 3-98,-11 3-164</inkml:trace>
          <inkml:trace contextRef="#ctx0" brushRef="#br0" timeOffset="18188.92">7613 1008 449,'-3'-5'103,"3"0"-65,0 5 20,0 0-4,0 0-12,0 0-27,0 23-14,-5 18 2,-2 15 0,-1 11-3,-4 7 0,2-3-2,-2 1-7,0-8-17,4-7-40,3-15-245</inkml:trace>
          <inkml:trace contextRef="#ctx0" brushRef="#br0" timeOffset="18983.41">8863 1118 478,'-3'-17'98,"-14"6"-74,10 6 13,-3-3-13,-2 3-12,-3-2-5,2-4-3,-1 2-4,2-2 1,4-2-1,8 0 1,0 1 2,0-2-3,25 2-3,15 4 3,8 8-1,-3 0 0,-2 13 0,-12 20-1,-19 7 0,-12 13 1,-8 11 1,-46 12 0,-20 3-2,-21-8-2,-1-9-5,0-29 6,10-13 3,22-15 5,15-5 3,20 0 0,24-2 4,5-21-4,19-1-6,38-1 1,12 8-1,4 7-1,1 5-1,-3 5 0,-5 0 0,-4 0-1,-5 5 0,-6 15-3,-2-2-6,-10 10-18,-11-5-79,-8 1-214</inkml:trace>
        </inkml:traceGroup>
        <inkml:traceGroup>
          <inkml:annotationXML>
            <emma:emma xmlns:emma="http://www.w3.org/2003/04/emma" version="1.0">
              <emma:interpretation id="{9C51726A-97BB-4751-8511-51D622B404C4}" emma:medium="tactile" emma:mode="ink">
                <msink:context xmlns:msink="http://schemas.microsoft.com/ink/2010/main" type="inkWord" rotatedBoundingBox="20599,15873 22348,15845 22367,17005 20617,17033"/>
              </emma:interpretation>
              <emma:one-of disjunction-type="recognition" id="oneOf9">
                <emma:interpretation id="interp41" emma:lang="en-US" emma:confidence="0.5">
                  <emma:literal>FIF</emma:literal>
                </emma:interpretation>
                <emma:interpretation id="interp42" emma:lang="en-US" emma:confidence="0">
                  <emma:literal>IIF</emma:literal>
                </emma:interpretation>
                <emma:interpretation id="interp43" emma:lang="en-US" emma:confidence="0">
                  <emma:literal>FIFF</emma:literal>
                </emma:interpretation>
                <emma:interpretation id="interp44" emma:lang="en-US" emma:confidence="0">
                  <emma:literal>FIFI</emma:literal>
                </emma:interpretation>
                <emma:interpretation id="interp45" emma:lang="en-US" emma:confidence="0">
                  <emma:literal>FIFE</emma:literal>
                </emma:interpretation>
              </emma:one-of>
            </emma:emma>
          </inkml:annotationXML>
          <inkml:trace contextRef="#ctx0" brushRef="#br0" timeOffset="19576.87">9320 1483 445,'0'-22'94,"8"-4"-77,43 1-7,20-4-1,15 4 1,5 3-10,-5 0 1,-8 2-1,-16 5-9,-22 2-15,-17 8-28,-15 5-94</inkml:trace>
          <inkml:trace contextRef="#ctx0" brushRef="#br0" timeOffset="19393.29">9526 1151 436,'18'-20'45,"4"5"-40,10 0 18,2-9 11,0 3-11,0-1-14,3-4 0,-7-1-7,-1-7 1,-9-2 2,-8 3-2,-12 5 2,0 7 3,0 6 5,-7 6-3,-18 5 0,-6 4-4,-6 7-3,-3 35-2,1 9 3,5 16-4,2 6 0,10 7 0,7 1 0,13 2-2,2-2-1,0-10 1,0-4-1,11-14-4,-8-4-11,-3-16-24,0-4-113,0-9-237</inkml:trace>
          <inkml:trace contextRef="#ctx0" brushRef="#br0" timeOffset="20263.71">9966 1481 210,'-22'-15'243,"14"10"-166,8 3-23,0-2-28,22 2-14,30-3-1,10-1-3,14 1-5,-5 0-3,-5 5-1,-12 0-5,-12 0-4,-13 0-7,-16 0-28,-13 8-77,0 14-96</inkml:trace>
          <inkml:trace contextRef="#ctx0" brushRef="#br0" timeOffset="20427.16">10010 1795 311,'-27'24'101,"17"-2"-38,6-6-10,4-4-25,12 2-4,27-6-8,18 4-10,11-7-6,6-5-2,-3 0-19,-2-11-28,-5-6-76,-3-6-179</inkml:trace>
          <inkml:trace contextRef="#ctx0" brushRef="#br0" timeOffset="20046.99">10228 1488 473,'0'-5'110,"0"3"-69,0 2 8,0 0-10,0 0-19,0 0-19,3 25-1,-3 9 2,0 5 2,0 1-4,0 1 0,0-2 0,-12-4-3,2-10-2,0-7-4,5-7-9,3-9-13,2-2-25,0 0-47,0-2-116</inkml:trace>
          <inkml:trace contextRef="#ctx0" brushRef="#br0" timeOffset="21043.8">10730 1670 227,'-19'16'112,"13"1"-64,6-12-8,0 3-13,11-3-4,18 0 0,8-5-6,2 0-17,1 0-16,-6-5-27,-12-2-82</inkml:trace>
          <inkml:trace contextRef="#ctx0" brushRef="#br0" timeOffset="20639.36">10742 1619 457,'0'0'114,"0"0"-91,0 0 6,0 0 3,0 16-13,3 12 2,-1 4-4,-2 7-12,0 4-5,0-1 0,0-4-1,-5-5-7,-7-8-7,2-3-16,6-13-70,4-9-132</inkml:trace>
          <inkml:trace contextRef="#ctx0" brushRef="#br0" timeOffset="20820.84">10787 1565 443,'-13'-15'75,"6"-3"-17,7 9-7,0-5-18,9 4-25,22-8-8,12 5 0,8-2-6,3 4-3,-6 1-12,-14 8-7,-11 2-41,-14 0-70,-9 0-108</inkml:trace>
        </inkml:traceGroup>
      </inkml:traceGroup>
    </inkml:traceGroup>
  </inkml:traceGroup>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7:00:48.978"/>
    </inkml:context>
    <inkml:brush xml:id="br0">
      <inkml:brushProperty name="width" value="0.08333" units="cm"/>
      <inkml:brushProperty name="height" value="0.08333" units="cm"/>
      <inkml:brushProperty name="color" value="#177D36"/>
      <inkml:brushProperty name="fitToCurve" value="1"/>
    </inkml:brush>
  </inkml:definitions>
  <inkml:trace contextRef="#ctx0" brushRef="#br0">-9 482 384,'-5'-1'99,"5"1"-60,0 0 5,0 0-10,0 0-11,0 0-3,17 0-5,0 0-4,3 1-5,-3 18-2,0 4 0,-3 10-1,-5 9 0,-4-2-2,2 3-1,-7-3-1,5-5-1,0-12-1,7-6-2,5-17-3,8 0-2,1-6-3,2-26-8,1-5-5,-9-3 5,-7-8 14,-1 5 7,-7 4 1,-1 3 3,-4 10 8,0 9 4,0 9 5,0 3 0,0 5-7,3 0-10,2 0-4,4 8 0,4 12 0,5-7-2,8 2-4,2-2-1,1-7-7,1-6-13,-1 0-8,-4 0-3,1-16 0,-1-10-2,2-7 20,-8-1 18,4-6 2,-4 2 8,-4 3 12,-5 3 16,-6 7 13,-4 2-2,0 2-11,0 8-5,0-1-23,0 6-7,0-5-1,0 8 1,0 2-1,0 3 2,-4 0 0,-6 0 1,-2 0 0,4 15 4,-6 6 0,2 9-2,1 4 0,-1 7-3,5 2 0,3 3-1,4-2-1,0-9-1,0-4-1,26-11-1,2-5 0,8-11-2,8-4 0,-2 0-6,7-27-5,-4-2-6,-6-18-5,-2-4 1,-11-5 14,-6-8 11,-5 2 1,-5 1 4,-3 10 1,-7 15 7,0 13 10,0 11 7,-7 6-5,-1 6-8,8 0-9,-2 0-7,2 18 0,0 7 0,0 9-1,14 4-3,-1 1 0,-1 2-2,-4-11 3,-4-4 0,-1-8 3,-3-16 1,2-2-1,1 0 2,2-25 0,4-9 3,2-9 1,9 0-2,1-1 0,9 5 1,-4 9-3,2 12-1,-2 14 0,-6 4 0,2 0-1,-4 27 0,-4 11 0,3 9 0,-9 1-2,7-2-4,2-8-8,0-4-28,0-16-71,3-10-149</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7:00:49.533"/>
    </inkml:context>
    <inkml:brush xml:id="br0">
      <inkml:brushProperty name="width" value="0.08333" units="cm"/>
      <inkml:brushProperty name="height" value="0.08333" units="cm"/>
      <inkml:brushProperty name="color" value="#177D36"/>
      <inkml:brushProperty name="fitToCurve" value="1"/>
    </inkml:brush>
  </inkml:definitions>
  <inkml:trace contextRef="#ctx0" brushRef="#br0">163 150 375,'-3'-19'153,"-20"19"-74,-2 0-16,-7 11-21,2 22-19,3 3-8,10 2-9,15-5-6,2 1-3,5-9-5,24-2-6,8-7-14,9-8-8,7-8-4,1 0 23,-6 0 3,-13-19 8,-10-4 6,-6 1 0,-4-12 6,-3 4 6,-7-2 7,-2 4 7,-3 5 4,0 11-3,0 4-5,2 6-4,-2 2-8,4 0-10,2 0 0,5 0 0,6 4-1,9 12-1,-1-4-5,4-6 3,2-6-5,-6 0-7,-2-3 13,-6-22-7,-8-4 1,-1-5 9,1 5 1,-1-5 3,4 11 2,-4 8 0,-3 13 4,4 2-2,3 0-1,4 25-3,8 24 0,1 28-4,4 22-1,5 28 1,-1 35 0,-4 16 0,-12 20 0,-17 13 0,-12-6 0,-53-29-3,-28-34 1,-22-54-3,-1-50 5,8-38 0,23-9-1,28-66-9,32-24-22,25-14-48,0-12-110</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7:00:49.717"/>
    </inkml:context>
    <inkml:brush xml:id="br0">
      <inkml:brushProperty name="width" value="0.08333" units="cm"/>
      <inkml:brushProperty name="height" value="0.08333" units="cm"/>
      <inkml:brushProperty name="color" value="#177D36"/>
      <inkml:brushProperty name="fitToCurve" value="1"/>
    </inkml:brush>
  </inkml:definitions>
  <inkml:trace contextRef="#ctx0" brushRef="#br0">0 40 630,'2'-10'0,"21"-7"-73,3 8-21,-16 1-369</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08T05:48:09.684"/>
    </inkml:context>
    <inkml:brush xml:id="br0">
      <inkml:brushProperty name="width" value="0.05292" units="cm"/>
      <inkml:brushProperty name="height" value="0.05292" units="cm"/>
      <inkml:brushProperty name="color" value="#FF0000"/>
    </inkml:brush>
  </inkml:definitions>
  <inkml:trace contextRef="#ctx0" brushRef="#br0">20642 11554 189,'-8'2'12,"-3"-2"-12,6 0-6,5 0 6,0 0 10,0 0 5,0 0-8,0 0-3,0 0-2,0 0 8,3 0 2,-3 0-6,0 0-6,0 0 3,0 0-2,2 0 24,2-5 45,5-3-53,7-9-15,10-3-1,17-10-1,10-9 1,12-8-1,8-15-1,2-10 1,8-5-2,-4-1 0,-8 9 2,-11 15 0,-14 13 0,-17 16-1,-11 13-3,-18 11-7,0 1-16,-22 11-25,-16 16-71</inkml:trace>
  <inkml:trace contextRef="#ctx0" brushRef="#br0" timeOffset="359.5">20740 11251 257,'-11'-6'26,"5"2"8,4 4-16,2 0-9,0 0-5,0 0 2,0 18 0,4 6-5,9 5-1,7-8-6,3-1-8,4-4-8,2-9-5,2-7-7,7 0-12,-1-3 3,-3-13 27,-5 2 16,-7 3 10,-7 0 15,-7 8 3,-4 0 13,-4 3 3,0 0 9,-7 0-15,-25 14-29,-10 10-6,-4 2-3,1 1-1,10-5-10,14-6-35,19-4-78</inkml:trace>
  <inkml:trace contextRef="#ctx0" brushRef="#br0" timeOffset="675.87">21986 10474 391,'-42'-11'17,"-5"11"4,-7 2-7,-8 28 2,-7 17 1,-2 8-4,13 5-12,20-1-1,20-13-3,18-8-8,9-10-2,32-13-2,9-12-1,10-3-4,5-6-29,-1-20-70,-1-4-92</inkml:trace>
  <inkml:trace contextRef="#ctx0" brushRef="#br0" timeOffset="827.32">22024 10699 379,'-13'0'38,"3"0"-26,8 0 9,2 0 3,0 0-11,0 0-13,0 0-37,23 0-26,10-3-167</inkml:trace>
  <inkml:trace contextRef="#ctx0" brushRef="#br0" timeOffset="1109.91">22421 10457 450,'-32'-14'24,"1"6"-1,4 5-12,3 3-7,0 0 1,3 15-5,5 17-4,14 7-12,2 5-17,18-3-15,16 0-36,-1-3 5,-12-11 47,-17-6 32,-4-5 23,-18-9 55,-29 2 8,-13-3-35,-9 0-26,2-4-20,10 0-5,18-2-4,24 0-19,15 2-30,8-2-142</inkml:trace>
  <inkml:trace contextRef="#ctx0" brushRef="#br0" timeOffset="1244.45">22657 10706 394,'0'-14'66,"-16"6"-21,5 2-34,-3 2-11,-3 4-3,-3 0-23,-1 0-57,4 12-297</inkml:trace>
  <inkml:trace contextRef="#ctx0" brushRef="#br0" timeOffset="6457.16">20676 12029 283,'-13'-20'1,"-1"0"-1,14 7-39,0 3 2,22 3-8,5 1-35</inkml:trace>
  <inkml:trace contextRef="#ctx0" brushRef="#br0" timeOffset="7359.81">23038 13397 363,'-54'11'83,"-2"-11"-49,16-3-25,32-11 12,8-2 15,0-14-21,29-17-10,24-8-4,16-11-1,18-9-1,11-5-1,2-5-1,-2 6-1,-15 10 1,-23 19-5,-25 22-9,-18 14-19,-17 14-47,-8 4-99</inkml:trace>
  <inkml:trace contextRef="#ctx0" brushRef="#br0" timeOffset="7542.56">22851 13148 431,'-16'5'14,"5"4"15,0 3-26,4 3-2,4-6 7,1 5 1,2 2-5,0 7-4,2 4-6,21-2-12,12-7-18,17-18-24,10 0-121</inkml:trace>
  <inkml:trace contextRef="#ctx0" brushRef="#br0" timeOffset="7676.45">23308 13184 109,'0'0'120,"-12"0"3,-28 0-70,-16 14-12,-13 16-21,-8 8-9,3 7-11,9 1-3,23-2-14,26-6-32,16-13-145</inkml:trace>
  <inkml:trace contextRef="#ctx0" brushRef="#br0" timeOffset="8207.85">23998 12468 393,'-29'-14'17,"9"6"19,6 6-16,10 2-5,0 0-4,-3 0-4,-4 20-5,-5 13-2,0 7-2,6 1 0,5 0-5,5-2-4,0-12-2,7-4-3,22-15 2,6-8 3,15-1 8,0-31 3,4-12 1,0-8 3,-10-4 3,-5-3 5,-11 8-2,-10 7 3,-7 11 1,-6 13-4,-5 6-6,0 10-3,0 2-1,0 2-12,0 0-29,0 14-37,0 9-188</inkml:trace>
  <inkml:trace contextRef="#ctx0" brushRef="#br0" timeOffset="8580.5">24593 12346 337,'0'-9'38,"0"6"-16,0 3-20,-5 0-1,-10 10-2,-5 16 1,0 2-3,6 1-18,14-8-31,0-3-22,7-9 10,15-6 30,-1-3 20,-11 0 14,-5 0 7,-5 0 28,0-7 13,0-2-15,-7 1-12,-1 0-15,-2 2-6,1 2-4,5 2-12,4 1-29,0-4-19,0-2-47</inkml:trace>
  <inkml:trace contextRef="#ctx0" brushRef="#br0" timeOffset="8812.78">24593 12346 95,'44'6'100,"-44"-11"-14,-2 4-10,-14 1-36,-7 0-12,-6 10-17,-3 11-7,1 8-4,4 1 0,7 5-2,9-2-4,11 0 1,0-5-6,0-4 2,9-6 4,-1-9 5,-5-3 1,-3-1 0,0-5 3,-11 0-4,-10 0 0,11 0-35,10 0-103,18-13-69</inkml:trace>
  <inkml:trace contextRef="#ctx0" brushRef="#br0" timeOffset="9341.54">24858 12525 326,'0'0'82,"-17"0"-41,-6 16-16,-2 4-8,-4 6-1,3-2-7,-1 0-5,9-6-4,10-10-4,8-5-3,0-3-9,11-23 12,28-25 4,15-20 3,6-9 1,-2 6 0,-11 8 5,-7 15 3,-4 12-3,-3 9-5,3 10-3,-5 11 1,-6 6-1,-10 0-1,-11 2-2,-4 22-1,-4 11 3,-25 10 3,-7 2-3,1-8-1,8-5-6,14-6 0,13-1 1,4-2-1,32 0 2,13 1 3,2-6 1,-8-2 1,-14-6 2,-16-4 3,-13-4 8,0 2 12,-40 3 17,-23 4-29,-19 1-7,-10 3-6,5-4-5,16-1-2,24-6-9,32-6-8,15 0-21,44-2-72,32-19-14,9-2-25,3-1 75,-9 4 81,-21 4 27,-16 2 30,-22 2 19,-11 3 4,-9 0-14,0 4-44,-25 5-22,-19 0-77</inkml:trace>
  <inkml:trace contextRef="#ctx0" brushRef="#br0" timeOffset="10174.04">17875 12986 423,'0'-54'37,"0"16"-5,0 12-2,0 10 4,0 3-4,0 10 3,0 0-12,2 3-19,-2 0-2,0 17-8,0 27 8,0 18 0,0 6-1,0-2 1,0-10-4,0-16-3,0-10 1,10-6-2,7-10-3,12-6-7,16-8-4,13 0-30,13-22-28,4-10-63,-1-2-44</inkml:trace>
  <inkml:trace contextRef="#ctx0" brushRef="#br0" timeOffset="10288.99">18404 13084 3,'0'-4'167,"0"0"-67,-14 2-36,1 0-19,-1 2-15,8 0-17,3 0-12,3 0-1,0 0-19,5 0-12,24 4-19,8-4-115</inkml:trace>
  <inkml:trace contextRef="#ctx0" brushRef="#br0" timeOffset="11006.48">18697 12783 282,'0'-36'78,"-17"10"-36,-8 6-19,1 6 0,1 8 6,4 6-7,0 0-19,7 30-3,8 23-4,4 12 2,12 9-1,19-5-2,7-8 0,-5-11 1,-10-17 3,-10-9 1,-13-10 1,0-4 1,-15-6 5,-21-4-4,-5 0-3,4-4-3,8-26-5,11-14-12,16-10-5,2-2-5,26 4-2,17 10 20,3 15 12,-3 15 2,-7 11 3,-7 1 2,-8 0 1,0 13 9,-5 10 0,-3 3-3,-2 0-5,-4-2-3,-3-10-2,-1-6-1,-3-8-1,0 0 10,0 0 9,0-18 2,0-22-22,-3-18 1,3-10-1,0-6 1,11 10-1,16 7-1,2 17 0,0 10 4,2 14-4,-2 8 2,-2 5-2,-5 3-1,-8 11-2,-12 21 0,-2 8 3,-4 8 0,-21 2-1,0-4-3,0-11-5,8-8 7,9-5 1,8-8 0,0-2-2,6-6-3,11-3 1,2-3 5,-9 0 2,0 0 4,-6 0 6,-4 0-1,0 0 1,0 0-4,0 0 0,0 2-2,-2 7-5,-14 3-1,-7 6-9,0 0-10,2-1-5,3-6-13,7-4-75,7-7-153</inkml:trace>
  <inkml:trace contextRef="#ctx0" brushRef="#br0" timeOffset="11346.33">19225 12819 422,'-13'-10'0,"11"10"-5,2 0-57,0 6-15,0 12-93</inkml:trace>
  <inkml:trace contextRef="#ctx0" brushRef="#br0" timeOffset="11575.41">18768 13100 119,'0'0'0</inkml:trace>
  <inkml:trace contextRef="#ctx0" brushRef="#br0" timeOffset="44417.18">21518 7431 405,'-18'10'49,"18"-8"-49,40-2-37,34 4 19,28 2 16,30 0 2,37 1 0,41 1-12,42-3-26,39-1-10,35 2 25,37 2 23,22 5 5,20 1 4,0 4 3,-20 3 8,-18 4-5,-35-2-8,-28-4 18,-40-3-8,-46-5-10,-46-2-3,-53-5-1,-48-2-2,-36-2 0,-23 0-1,-8 0 17,-2 0-14,-2-11-3,3 0-11,-3-1-17,0-4-106</inkml:trace>
  <inkml:trace contextRef="#ctx0" brushRef="#br0" timeOffset="44583.2">27340 7668 16,'-20'-8'329,"7"0"-329,9 6-14,1 1-11,3 1-39,0 0-72</inkml:trace>
  <inkml:trace contextRef="#ctx0" brushRef="#br0" timeOffset="58935.27">11759 16521 214,'-24'0'175,"-16"0"-139,-14 0-21,-8 18-5,8-1 27,41-12 14,11-1-9,2-4-18,0 0-15,2 2-4,34 2-2,20-4 1,23 0 5,17-6-3,20-16-6,16 0 1,10-4-2,3-2 0,-5 6-1,-17 0 1,-20 4-2,-26 10 1,-27 8-2,-24 0-5,-23 0-11,-3 12-14,-36 10-23,-20 9-5,-20 6-51,-15 7-144</inkml:trace>
  <inkml:trace contextRef="#ctx0" brushRef="#br0" timeOffset="59180.08">11336 16929 326,'-34'-9'70,"16"7"-53,18-10-13,18-2 11,53-16 31,39-2-29,32-8-11,24-1-3,2 1-3,2 0 0,-12 8 0,-17 6 0,-24 4 0,-23 8-1,-26 6-1,-20 6-7,-19 2-6,-13 0-16,-12 0-29,-4 0-70,-13 14-63</inkml:trace>
  <inkml:trace contextRef="#ctx0" brushRef="#br0" timeOffset="59362.96">13100 16571 58,'0'0'0,"0"0"-20</inkml:trace>
  <inkml:trace contextRef="#ctx0" brushRef="#br0" timeOffset="59978.77">11255 16874 218,'-23'-4'77,"6"0"-47,11 0-18,6 2 5,0 2 25,38-8-11,30-7-29,40-6 1,30-19-1,23-5 0,18-9-2,12-4 1,-4 4-2,-5 10 2,-23 4-1,-33 14 0,-41 12 0,-41 10-2,-31 4-6,-13 0-22,-21 0-32,-26 18 8,-14 4-28,-12 5-35</inkml:trace>
  <inkml:trace contextRef="#ctx0" brushRef="#br0" timeOffset="60280.28">11273 16950 6,'-26'-8'219,"11"6"-152,12-2-44,3-3-11,13-8 16,37-7-7,27-8-13,33-2-6,19-8 0,20-7-1,16-4-1,7-4-1,8 5 0,0 6-1,-19 5-3,-27 8-8,-43 13-14,-47 12-25,-44 6-21,-17 0-59</inkml:trace>
  <inkml:trace contextRef="#ctx0" brushRef="#br0" timeOffset="62464.57">11180 16642 305,'0'-63'6,"16"19"-6,53-10-9,53 2 9,-15 2 11,7 9 4,-10 5-6,-15 14-7,-24 13-2,-20 9 0,-16 0-1,-16 0-13,-7 9-12,-6 1-12,0-2-24,-17 5-41</inkml:trace>
  <inkml:trace contextRef="#ctx0" brushRef="#br0" timeOffset="62748.86">11105 16718 168,'-35'13'28,"12"-1"-2,4-6-19,13 3-1,6-5 15,0 2 3,25-2-17,17 0 7,11-4-6,12 0-6,12-27-2,10 0-2,7-3-2,-3 3 2,-14 13-3,-27 5-5,-23 9-11,-21 0-15,-6 4-33,-10 13 15,-22 3 0</inkml:trace>
  <inkml:trace contextRef="#ctx0" brushRef="#br0" timeOffset="63033.75">11200 16862 192,'-16'0'65,"5"0"-30,7 0-15,4 0 12,0-2 28,4-15-19,28-6-24,18-11-15,24-9-2,24-1 3,18-9-2,7 0 0,2 3 0,-5 2-1,-14 12 0,-10 14-2,-22 3 0,-25 12-6,-22 7-7,-23 0-7,-4 0-13,-22 18-9,-23 8 8,-15 4-15,-11 6-25,-10 4-22</inkml:trace>
  <inkml:trace contextRef="#ctx0" brushRef="#br0" timeOffset="63302.46">11008 16946 140,'-67'14'52,"17"-1"-23,16-10-23,14 1 0,16-4 18,4 0 36,8-7-14,32-16-32,22-3-10,15-2-2,14-8 1,16 2-1,15-12 1,15-3-3,11 1 1,6 2 0,3 7-1,-11 6 0,-12 7-5,-21 12 0,-30 1-8,-27 13-10,-29 0-22,-21 0-37,-6 0-14,0 0-14</inkml:trace>
  <inkml:trace contextRef="#ctx0" brushRef="#br0" timeOffset="63702.82">10984 17111 353,'0'-14'11,"24"-4"-11,41-9-4,31-13-2,37-8 6,34-10 6,28-6 1,17-2-7,-2-1-2,-9 9 0,-18 8-2,-36 10-7,-36 14 3,-39 8 1,-32 7 0,-25 9-11,-15 2-6,0 0 0,-17 0-11,-10 0-39,-4 0-44</inkml:trace>
  <inkml:trace contextRef="#ctx0" brushRef="#br0" timeOffset="75593.92">18031 4564 109,'-5'0'15,"3"0"-5,0 0 118,-2-7-77,0 2 0,-1 3-8,5 2 6,-2 0-6,2 0-11,0 0-13,0 0-16,0 0 5,0 0-8,0 0-2,0 4-2,4 9 3,23 4 0,20-3 1,21-3-1,33-10 1,39-1 0,34 0 1,36-6-1,28-8-1,16 3-1,11 4 1,5 2-5,-3 5 0,-4 0 0,-14-1-3,-10-5 1,-29-4-1,-34-2 5,-34 2-1,-39 2 2,-36 2-1,-30 2-1,-26 0-5,-11 1 5,-4 2 0,-27 1-16,-11 0 7,-14 0-6,-9 0-20,-8 9-45,-5 3-41</inkml:trace>
  <inkml:trace contextRef="#ctx0" brushRef="#br0" timeOffset="77591.36">18167 4626 88,'-45'-10'33,"17"3"-7,-6 0-8,3 1 12,-3 2 23,5-2 21,8 2-29,7 1-9,5 2-7,9-1-1,0 2-24,38-3 1,40-3-5,51-5 8,61-7-2,52-4-2,48-5-1,33 4 0,10 0-3,-2 8 3,-14 4-2,-28 3 0,-33 2-1,-32 1-2,-45 0 2,-32 3-3,-35 2 0,-29 0-1,-26 0 2,-23 0-3,-19 0-5,-12 0-6,-3 0 3,-32 0-11,-23 0-47,-21 0-18,-17 0-23</inkml:trace>
  <inkml:trace contextRef="#ctx0" brushRef="#br0" timeOffset="78041.83">17764 4650 272,'-98'0'23,"13"0"-7,19 0-16,25 0 1,21 0 9,20 0 49,45-2-33,46-4-15,45-2-3,40-3-3,31 4 1,28 1-3,18 2 1,17 0-2,13 4-2,4 0-1,0 0 1,-5 0-1,-13 0 1,-26 0 0,-25 0 0,-33 0-4,-42-6 3,-39-2-3,-36 2-2,-35 0-2,-26 0-2,-7 0 3,-43-1-20,-28 4-28,-32 1-29,-19 2-37</inkml:trace>
  <inkml:trace contextRef="#ctx0" brushRef="#br0" timeOffset="78407.07">17648 4710 334,'-52'-14'18,"31"8"-18,21 2-5,17-6 0,62-6 5,54-2 28,56 2-6,61 4-12,44 7-2,36 0-6,20 5-2,-1 0-1,-12 7 1,-23 8-3,-36-1 2,-41-6-2,-44-2 0,-52-4 2,-48-2-3,-45 0-5,-40 0-6,-8-2 6,-49-8-7,-31-2-32,-27 2-40,-24-1-3</inkml:trace>
  <inkml:trace contextRef="#ctx0" brushRef="#br0" timeOffset="78774.92">18022 4653 376,'0'-15'0,"18"9"-6,43 0-3,30 0 9,29 0 2,36 2 0,38 0 3,40-2-3,29 0-2,22 0 0,11 0-2,5 2 2,-5 2-2,-15-2 2,-20-2-3,-41 0 1,-43-2 2,-48 2-4,-42-1 2,-41 0-3,-26-2-19,-20 2-14,-18-3-21,-35 2-15,-19 2-8</inkml:trace>
  <inkml:trace contextRef="#ctx0" brushRef="#br0" timeOffset="97469.15">25026 16892 292,'-110'44'193,"-50"6"-130,-39 12-11,82-12-23,32-11-1,35-15-7,37-17-3,33-7-16,81-13-2,59-49 0,69-45 0,39-31 0,35-27-3,19-6-2,0 11-8,-15 22-10,-40 26-4,-53 36-14,-62 27 4,-61 31-15,-62 18-33,-29 13-35,-48 31-32</inkml:trace>
  <inkml:trace contextRef="#ctx0" brushRef="#br0" timeOffset="97738.93">24918 17620 430,'-189'98'55,"31"-14"13,40-19-35,47-26-12,44-27-1,27-12-9,58-21-10,62-46-1,63-32 1,55-22-1,44-16 0,31-1-1,16 0-2,8-1-4,-16 10-9,-19 8-14,-18 12 14,-24 16 16,-33 12 0,-30 18-1,-45 6-3,-46 13-25,-36 12-44,-39 5-64</inkml:trace>
  <inkml:trace contextRef="#ctx0" brushRef="#br0" timeOffset="97908.34">28060 16423 466,'0'-8'46,"0"8"-34,-2-6-12,2 2-3,0-8-14,6-2-20,17-9-71</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4:59:15.905"/>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55867096-56EF-486D-9D54-B82C19CE5716}" emma:medium="tactile" emma:mode="ink">
          <msink:context xmlns:msink="http://schemas.microsoft.com/ink/2010/main" type="writingRegion" rotatedBoundingBox="11067,7317 14692,7210 14712,7891 11087,7998"/>
        </emma:interpretation>
      </emma:emma>
    </inkml:annotationXML>
    <inkml:traceGroup>
      <inkml:annotationXML>
        <emma:emma xmlns:emma="http://www.w3.org/2003/04/emma" version="1.0">
          <emma:interpretation id="{5B0CF710-3E90-4502-BDB9-6DE1A9D4B234}" emma:medium="tactile" emma:mode="ink">
            <msink:context xmlns:msink="http://schemas.microsoft.com/ink/2010/main" type="paragraph" rotatedBoundingBox="11067,7317 14692,7210 14712,7891 11087,7998" alignmentLevel="1"/>
          </emma:interpretation>
        </emma:emma>
      </inkml:annotationXML>
      <inkml:traceGroup>
        <inkml:annotationXML>
          <emma:emma xmlns:emma="http://www.w3.org/2003/04/emma" version="1.0">
            <emma:interpretation id="{20809608-8183-4A73-A519-16118386C5E5}" emma:medium="tactile" emma:mode="ink">
              <msink:context xmlns:msink="http://schemas.microsoft.com/ink/2010/main" type="line" rotatedBoundingBox="11067,7317 14692,7210 14712,7891 11087,7998"/>
            </emma:interpretation>
          </emma:emma>
        </inkml:annotationXML>
        <inkml:traceGroup>
          <inkml:annotationXML>
            <emma:emma xmlns:emma="http://www.w3.org/2003/04/emma" version="1.0">
              <emma:interpretation id="{E5747E2D-F4A2-40E1-A524-411BF838F7D5}" emma:medium="tactile" emma:mode="ink">
                <msink:context xmlns:msink="http://schemas.microsoft.com/ink/2010/main" type="inkWord" rotatedBoundingBox="11067,7317 11724,7297 11742,7890 11084,7909"/>
              </emma:interpretation>
              <emma:one-of disjunction-type="recognition" id="oneOf0">
                <emma:interpretation id="interp0" emma:lang="en-US" emma:confidence="0.5">
                  <emma:literal>Ac</emma:literal>
                </emma:interpretation>
                <emma:interpretation id="interp1" emma:lang="en-US" emma:confidence="0">
                  <emma:literal>AC</emma:literal>
                </emma:interpretation>
                <emma:interpretation id="interp2" emma:lang="en-US" emma:confidence="0">
                  <emma:literal>A</emma:literal>
                </emma:interpretation>
                <emma:interpretation id="interp3" emma:lang="en-US" emma:confidence="0">
                  <emma:literal>Ae</emma:literal>
                </emma:interpretation>
                <emma:interpretation id="interp4" emma:lang="en-US" emma:confidence="0">
                  <emma:literal>As</emma:literal>
                </emma:interpretation>
              </emma:one-of>
            </emma:emma>
          </inkml:annotationXML>
          <inkml:trace contextRef="#ctx0" brushRef="#br0">148 112 184,'0'0'319,"0"0"-284,-3 3-33,-7 20 4,1 12 19,6-4-6,3-5-11,0 0-5,0-1 0,-5-2 1,-2-2 3,-3-1 2,-2-3 3,-3-1-3,-2-5 1,4-1-1,-2-3-2,6 0-2,7-4 1,2 0 2,0-3-3,0 3 0,0-3 1,0 0-3,0 0 2,0 0-1,0 0 0,0 0 0,0 0-2,0 0 0,0 0 0,0 0 0,0 0-2,0 2 1,0 1 0,0-1 0,-3 3 0,-2-1-1,-2-2 0,4-2 0,3 2-1,0-2 1,0 0 0,0 0 0,0 0 0,0 0 1,0 0-2,0 0 1,0-4 0,0-18 0,0-5-1,10-4 1,7-7 0,3-9 0,5-1 0,0-4 0,4 4 0,-4 5 0,-2 7 0,-10 10 0,-3 13-1,-8 6 1,1 7 0,-3 0 0,0 0 0,0 0 0,3 2 0,3 16 0,-1 4 1,-2 10-1,-3 6 1,0 11-1,0 1 0,0 3 0,-5-4 1,-7-4-1,4-4-2,-4-6 1,2-7-3,3-7-5,4-8-17,3-7-29,0-6-53,0 0-78</inkml:trace>
          <inkml:trace contextRef="#ctx0" brushRef="#br0" timeOffset="1038.42">172 313 283,'-12'0'66,"3"0"-44,3 1 28,4 1-5,2 2-16,0-2-20,0 1-6,0 0-1,0-2-1,0 1 2,0-2 1,5 0 0,9 0-4,1 0 0,5 0-8,-6-9-28,3 0-71,-4-8-205</inkml:trace>
          <inkml:trace contextRef="#ctx0" brushRef="#br0" timeOffset="1778.85">592 385 248,'0'0'51,"0"0"-26,0 0 11,0 0 0,0 0-12,0 0-10,0 0-1,0 0 4,0 0 9,0 0 0,0 0-8,0 0-4,-4 0-3,-9 0 1,-7 4-3,-4 7 2,-1 5 0,-4 2 4,2 3 1,0-1-3,10 1-7,9-2-4,8 0-2,0-1-2,0-2 1,23-8-1,13-4-2,4-4-1,3 0-11,2 0-42,-1 0-79,-11-11-222</inkml:trace>
        </inkml:traceGroup>
        <inkml:traceGroup>
          <inkml:annotationXML>
            <emma:emma xmlns:emma="http://www.w3.org/2003/04/emma" version="1.0">
              <emma:interpretation id="{3F468997-70D7-4B7E-977A-16BCC14E7CBC}" emma:medium="tactile" emma:mode="ink">
                <msink:context xmlns:msink="http://schemas.microsoft.com/ink/2010/main" type="inkWord" rotatedBoundingBox="11910,7426 13108,7391 13118,7761 11921,7796"/>
              </emma:interpretation>
              <emma:one-of disjunction-type="recognition" id="oneOf1">
                <emma:interpretation id="interp5" emma:lang="en-US" emma:confidence="0.5">
                  <emma:literal>Cos</emma:literal>
                </emma:interpretation>
                <emma:interpretation id="interp6" emma:lang="en-US" emma:confidence="0">
                  <emma:literal>605</emma:literal>
                </emma:interpretation>
                <emma:interpretation id="interp7" emma:lang="en-US" emma:confidence="0">
                  <emma:literal>60s</emma:literal>
                </emma:interpretation>
                <emma:interpretation id="interp8" emma:lang="en-US" emma:confidence="0">
                  <emma:literal>cos</emma:literal>
                </emma:interpretation>
                <emma:interpretation id="interp9" emma:lang="en-US" emma:confidence="0">
                  <emma:literal>Coos</emma:literal>
                </emma:interpretation>
              </emma:one-of>
            </emma:emma>
          </inkml:annotationXML>
          <inkml:trace contextRef="#ctx0" brushRef="#br0" timeOffset="2753.84">1221 133 150,'0'-8'254,"0"-2"-220,0 5-8,0 2 35,0 1 3,0 2-21,-25 0-21,-14 17-8,-15 20-2,-7 6 1,-1 5 1,8 1-7,15-3-6,10-6-1,14-3-3,13-10-3,2-6-4,6-8-9,36-13-18,12 0-28,8-3-46,4-21-61,-9 2-76</inkml:trace>
          <inkml:trace contextRef="#ctx0" brushRef="#br0" timeOffset="3070.74">1327 373 1,'12'0'236,"-10"0"-133,1 0-62,-1 0 1,1 3-15,0 12-7,6 0-11,5 1-4,4-6-5,4-2-1,3-3-2,4-5 0,1 0 2,2 0 1,-1-3 0,-3-12 0,-2-3 1,-3-2 0,-3 2 2,-9-3 2,-3 2 2,-8 1 5,0 1 4,0 0 0,-14 3-3,-11 5-2,-7 6-5,2 3-6,-4 0-6,-1 0 1,7 9-7,8 4-7,9 0-17,7-5-40,4-2-45,0-4-63</inkml:trace>
          <inkml:trace contextRef="#ctx0" brushRef="#br0" timeOffset="3660.96">1934 171 158,'6'-5'136,"-6"5"-99,0-4-1,0 4 2,0 0 4,0 0-24,0 0-16,0 0-2,0 0-4,-9 0 1,1 4-4,-1 1-6,4 0-6,2-5 0,1 3 5,2 0 4,0-3 0,0 0-1,13 0 7,1 0 4,-2 0 1,-4 0 4,-3 0-1,-5 0 8,0 0 2,0 0 4,0 0 1,0 0 2,0 0-2,0 0-4,0 0-8,0 0-4,0 0 1,0 0 1,0 0 4,-8 0-1,-3 0 3,0 2-3,-3 8-2,6 4 0,-2 0-4,10-1-2,0 2-1,0 0-3,0 1 1,18-4-2,4 2-4,4-1-1,-3-4 4,-1 7-2,-5-3 6,-5 0 2,-9 0 0,-3-6 1,0 1-1,0-1 6,-15 0-3,-5-4-1,-9-3-2,4 0-2,-4 0-8,4 0-57,3-10-135</inkml:trace>
          <inkml:trace contextRef="#ctx0" brushRef="#br0" timeOffset="4309.2">1224 424 178,'3'0'82,"-3"0"-60,0 0 27,0 0 5,0 0-12,0 0-6,0 0-14,-3 0-4,-10 0-3,4 3-2,-3-1-13,1-2-3,-1 3-5,4-1-14,2 2-65,1-2-204</inkml:trace>
        </inkml:traceGroup>
        <inkml:traceGroup>
          <inkml:annotationXML>
            <emma:emma xmlns:emma="http://www.w3.org/2003/04/emma" version="1.0">
              <emma:interpretation id="{1103A1DF-1B25-47FB-AB81-C881131B9F0D}" emma:medium="tactile" emma:mode="ink">
                <msink:context xmlns:msink="http://schemas.microsoft.com/ink/2010/main" type="inkWord" rotatedBoundingBox="13439,7300 14693,7263 14712,7891 13458,7928"/>
              </emma:interpretation>
              <emma:one-of disjunction-type="recognition" id="oneOf2">
                <emma:interpretation id="interp10" emma:lang="en-US" emma:confidence="0.5">
                  <emma:literal>wet</emma:literal>
                </emma:interpretation>
                <emma:interpretation id="interp11" emma:lang="en-US" emma:confidence="0">
                  <emma:literal>wat</emma:literal>
                </emma:interpretation>
                <emma:interpretation id="interp12" emma:lang="en-US" emma:confidence="0">
                  <emma:literal>wit</emma:literal>
                </emma:interpretation>
                <emma:interpretation id="interp13" emma:lang="en-US" emma:confidence="0">
                  <emma:literal>wot</emma:literal>
                </emma:interpretation>
                <emma:interpretation id="interp14" emma:lang="en-US" emma:confidence="0">
                  <emma:literal>Wet</emma:literal>
                </emma:interpretation>
              </emma:one-of>
            </emma:emma>
          </inkml:annotationXML>
          <inkml:trace contextRef="#ctx0" brushRef="#br0" timeOffset="5767.64">2425 222 41,'3'-7'183,"-3"3"-22,0 2-120,0 1 0,0 1 16,0 0-8,0 0-25,0 0-20,0 0-4,0 0 0,2 0-2,-2 0 2,0 0 0,0 0-1,0 0 1,0 0 2,0 0-1,0 0 0,0 0 1,0 0-1,0 0-1,0 0 1,0 0-1,0 0 0,0 0 0,0 0 1,0 0-1,0 0 0,0 1-1,0 20 1,-2 11 2,-11-1 0,1 4-2,0-1 0,4-3 0,3-5-1,1-3 1,4-9-2,0-2 1,0-7-4,0-3-1,14-2 5,9 0-2,6-13 3,2-11 0,-3-3 1,-6 5-1,-1 4 2,-7 5-1,-5 8 1,-7 2 0,1 3-1,-3 0 0,3 0 0,-3 0-1,6 15 3,-3 4-3,0-3-1,4-3-1,-3-2 2,7-6-1,1-5-1,5 0 2,8-5 2,4-20 1,5-12 1,-4 0-1,-3-2 2,-2-5 2,-8 4 0,-3-3 1,-6 4 1,-5 9-1,-3 6-3,0 6 2,0 9 1,0 1-6,-11 4-2,-3 4-2,-6 0-3,0 15 2,3 14-3,3 2-3,9-3-6,5 1-14,0-6-20,0-9-18,14-1-37,2-11-112</inkml:trace>
          <inkml:trace contextRef="#ctx0" brushRef="#br0" timeOffset="6221.67">2926 427 35,'0'-3'305,"0"3"-193,-4 0-73,-4 0 8,-4 0-7,1 0-12,0 0-19,-7 18-5,1 4 0,0 5-2,4-3 0,1 0-2,10-1-3,2-9-2,0 3-2,0-10-8,14-4-6,14-3-26,-3 0-63,9-23-97</inkml:trace>
          <inkml:trace contextRef="#ctx0" brushRef="#br0" timeOffset="6908.38">3277-14 281,'0'-4'100,"0"-3"-64,3 2 28,0 2 8,-1 0-16,2 1-29,1 2-15,1 0-4,-1 0 1,-1 0 1,1 2 1,-5 24 2,0 9-1,0 11-3,0 5-3,0 6-2,-5 1-2,-7-2-2,7-4 0,2-12 0,3-6-2,0-8 0,0-9 0,8-9-1,12-8-2,5 0 2,4 0-2,0-21-2,-4-6-7,-8-2-7,-5-2 4,-12 0 11,0-1 6,0 4 1,-7 2 1,-20 6 5,-8 4 2,-2 7-1,1 3 1,-4 6-4,6 0 3,8 0-5,12 0 0,14 0-3,0 0-4,0 0-1,31 0 5,17 0 2,12-3-2,3-12 0,-4-2 1,-5-2-1,-9 4-3,-13 5-6,-13 2-13,-10 3-43,-9 2-125</inkml:trace>
        </inkml:traceGroup>
      </inkml:traceGroup>
    </inkml:traceGroup>
  </inkml:traceGroup>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4:59:26.451"/>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054EF216-3A4E-480E-8AC5-908CA400BDCC}" emma:medium="tactile" emma:mode="ink">
          <msink:context xmlns:msink="http://schemas.microsoft.com/ink/2010/main" type="writingRegion" rotatedBoundingBox="11691,2146 15705,1451 15842,2243 11828,2939"/>
        </emma:interpretation>
      </emma:emma>
    </inkml:annotationXML>
    <inkml:traceGroup>
      <inkml:annotationXML>
        <emma:emma xmlns:emma="http://www.w3.org/2003/04/emma" version="1.0">
          <emma:interpretation id="{4D47A90C-6103-4FA4-B769-AC192BF6FA70}" emma:medium="tactile" emma:mode="ink">
            <msink:context xmlns:msink="http://schemas.microsoft.com/ink/2010/main" type="paragraph" rotatedBoundingBox="11691,2146 15705,1451 15842,2243 11828,2939" alignmentLevel="1"/>
          </emma:interpretation>
        </emma:emma>
      </inkml:annotationXML>
      <inkml:traceGroup>
        <inkml:annotationXML>
          <emma:emma xmlns:emma="http://www.w3.org/2003/04/emma" version="1.0">
            <emma:interpretation id="{9E08BD0A-075C-4343-886F-319EC8C50ECA}" emma:medium="tactile" emma:mode="ink">
              <msink:context xmlns:msink="http://schemas.microsoft.com/ink/2010/main" type="line" rotatedBoundingBox="11691,2146 15705,1451 15842,2243 11828,2939"/>
            </emma:interpretation>
          </emma:emma>
        </inkml:annotationXML>
        <inkml:traceGroup>
          <inkml:annotationXML>
            <emma:emma xmlns:emma="http://www.w3.org/2003/04/emma" version="1.0">
              <emma:interpretation id="{9B2CE147-772B-4190-8457-AC0CE87FF899}" emma:medium="tactile" emma:mode="ink">
                <msink:context xmlns:msink="http://schemas.microsoft.com/ink/2010/main" type="inkWord" rotatedBoundingBox="11702,2213 12553,2066 12675,2767 11824,2915"/>
              </emma:interpretation>
              <emma:one-of disjunction-type="recognition" id="oneOf0">
                <emma:interpretation id="interp0" emma:lang="en-US" emma:confidence="0.5">
                  <emma:literal>Am</emma:literal>
                </emma:interpretation>
                <emma:interpretation id="interp1" emma:lang="en-US" emma:confidence="0">
                  <emma:literal>Any</emma:literal>
                </emma:interpretation>
                <emma:interpretation id="interp2" emma:lang="en-US" emma:confidence="0">
                  <emma:literal>Amy</emma:literal>
                </emma:interpretation>
                <emma:interpretation id="interp3" emma:lang="en-US" emma:confidence="0">
                  <emma:literal>An</emma:literal>
                </emma:interpretation>
                <emma:interpretation id="interp4" emma:lang="en-US" emma:confidence="0">
                  <emma:literal>Ang</emma:literal>
                </emma:interpretation>
              </emma:one-of>
            </emma:emma>
          </inkml:annotationXML>
          <inkml:trace contextRef="#ctx0" brushRef="#br0">61 231 159,'7'-2'59,"1"2"-5,-4 0 9,-1 0-10,-3 0-5,3 0 0,-3 0-10,0 11-8,0 20-9,0 6-10,0 0-6,-10 5-4,-3 1-1,-1-8 0,-1 2-3,5-6-1,0-11-3,3-5-1,0-5-6,7-10 2,0 0 1,0 0-3,0-30 5,0-11 8,0-10 1,12-3 1,5-6 3,3-11-1,5 5 0,4 2 3,2 11-4,0 13 1,0 13-2,-6 12 0,2 8-1,-5 7 3,-5 0-1,0 32 0,-2 12 2,-5 1-4,-3 8 0,-2-6-5,-5 4-2,3-2-10,-3-10-61,0-14-135</inkml:trace>
          <inkml:trace contextRef="#ctx0" brushRef="#br0" timeOffset="195.34">182 364 11,'0'-13'236,"6"4"-233,17-11-3,4 6 4,2-1-4,-4-2-4,2 3-9,-8 0-33,-11 6-89</inkml:trace>
          <inkml:trace contextRef="#ctx0" brushRef="#br0" timeOffset="921.92">483 360 11,'0'0'369,"0"0"-300,6 0-58,-4 0 7,1 0 2,3 13-10,0 3-8,-1 0-1,-2-5-1,-3 3-2,0-6 2,0-4 0,0 2 1,0-1 1,0-5 0,0 0 1,0 0-3,0 0 7,14-20 2,1-6-2,4 3-1,1 5 1,-5 3-2,-1 7 4,1 3-2,-5 3 3,7 2-8,-5 0 1,-4 0-3,1 0 0,-6 2-2,-1 13 0,-2 3 1,0 0 0,0 0 1,0-5 0,0-5 1,0-3 0,0-5 0,0 0 1,0 0-2,0 0 2,6-20 2,17-4-1,-3 1 2,0 2-1,0 7 0,-3 0 1,-7 10-3,2 1 2,-4 3-1,-4 0 0,1 10 0,-2 19 3,-3 9-3,0 8-2,0-6-1,-14 6-6,0-10-3,2-4-14,-5-10-57,-8 3-162</inkml:trace>
        </inkml:traceGroup>
        <inkml:traceGroup>
          <inkml:annotationXML>
            <emma:emma xmlns:emma="http://www.w3.org/2003/04/emma" version="1.0">
              <emma:interpretation id="{98A985AC-EABF-400F-BA51-0AE94AC7E1D3}" emma:medium="tactile" emma:mode="ink">
                <msink:context xmlns:msink="http://schemas.microsoft.com/ink/2010/main" type="inkWord" rotatedBoundingBox="12739,1862 15715,1464 15823,2275 12848,2673"/>
              </emma:interpretation>
              <emma:one-of disjunction-type="recognition" id="oneOf1">
                <emma:interpretation id="interp5" emma:lang="en-US" emma:confidence="0.5">
                  <emma:literal>cont</emma:literal>
                </emma:interpretation>
                <emma:interpretation id="interp6" emma:lang="en-US" emma:confidence="0">
                  <emma:literal>count</emma:literal>
                </emma:interpretation>
                <emma:interpretation id="interp7" emma:lang="en-US" emma:confidence="0">
                  <emma:literal>coronet</emma:literal>
                </emma:interpretation>
                <emma:interpretation id="interp8" emma:lang="en-US" emma:confidence="0">
                  <emma:literal>cos-out</emma:literal>
                </emma:interpretation>
                <emma:interpretation id="interp9" emma:lang="en-US" emma:confidence="0">
                  <emma:literal>conjoint</emma:literal>
                </emma:interpretation>
              </emma:one-of>
            </emma:emma>
          </inkml:annotationXML>
          <inkml:trace contextRef="#ctx0" brushRef="#br0" timeOffset="2646.17">1383-96 25,'0'-14'180,"0"12"11,-3 0-142,-11 2 5,-6 0 12,-5 0-11,-7 4-22,-4 19-11,-7 10-12,-5 6 2,2 2-2,6 3 1,10-5-3,10-2-8,13-1 0,7-3-5,0-2-3,18-3-2,16-7-3,3-8-7,2-11-13,1-2-14,0 0-6,0-23-8,2-5-2,0 0 20,2-6 3,-5 5 23,-2 0 17,-5 5 13,-10 9 11,-5 3 7,-9 9-1,-1 3 15,-7 0 0,0 0-16,0 0-9,0 0 1,0 13-4,0 4-14,2 1-3,4-5-2,3-5-7,4-3 0,7-5 5,6 0-2,6 0-3,-2-8 8,2-12 1,-1-2 0,-3-5 0,-6 0 2,-5-4 2,-5 2-2,-12 4 4,0 5 0,0 5 8,-8 4 1,-21 6-8,-7 5-7,-1 0 0,-3 0-3,1 17-2,4 4-3,9-3-4,9 0-13,12-3-19,5-2-31,0-5-15,0-8-69,19 0-27</inkml:trace>
          <inkml:trace contextRef="#ctx0" brushRef="#br0" timeOffset="2935.29">1994-175 33,'0'0'15,"0"0"316,0 0-290,0 0-25,-12 0 5,-2 1-16,6 12-5,1 3-4,5 2-11,2-1 1,0 4-2,0 3 0,0-2 5,6 1 6,-3-3 5,-3 1 4,0-2 4,0-3 6,-12-2 1,-8-2-8,-2-1-7,2-4-3,3 2-12,2-9-20,10 0-106,5 0-77</inkml:trace>
          <inkml:trace contextRef="#ctx0" brushRef="#br0" timeOffset="3186.13">2309-270 493,'0'-6'46,"5"4"-36,2-3 13,-5 0 10,6-1-21,-5 6-10,-1-2-2,-2 2 0,0 0-4,0 0-5,0 0-12,0 0-42,-13 0-74,-10 0-60</inkml:trace>
          <inkml:trace contextRef="#ctx0" brushRef="#br0" timeOffset="3647.19">2309-270 26,'-167'85'162,"167"-85"-103,0 0-34,0 0 13,0 0-9,0 0-15,0 0-13,-7 0-1,-1 0-7,-6 0-9,-4 0-10,1 0-46,0 4-135</inkml:trace>
          <inkml:trace contextRef="#ctx0" brushRef="#br0" timeOffset="4236.21">2417-258 39,'0'0'471,"0"0"-382,0 0-86,0 0 8,2 0 16,-2 0-5,0 3-20,0 18-2,-5 6 4,-15 5-2,-6 1-2,9-5-3,6-3-6,2-5-1,7-1-1,2-7-5,0-4-3,0-8-3,14 0 4,11 0 7,4 0 10,-4-13 1,-2 6 2,-6 3 2,-3 3 7,-2 1 0,-1 0-1,0 0-4,1 0-1,-1 1 2,3 15-2,-2 2-5,5-5 0,3-4-3,0-5 2,7-4-2,2 0 3,11-28 0,2-11 5,-1-4 4,-2-6 3,-11 4 6,-6-4 3,-10 9-4,-12 9-2,0 2-3,-2 11-5,-27 3-7,-2 10-3,-3 5-4,0 0-12,-3 0-41,3 7-55,2 10-103</inkml:trace>
          <inkml:trace contextRef="#ctx0" brushRef="#br0" timeOffset="4851.96">3033 40 77,'-4'9'319,"-1"-2"-266,2 1-49,3 5 0,0-2 1,0 5-1,0-1-4,0-1 0,0 2 0,0-6 0,0-7 0,0-3 2,0 0 3,0 0 3,0 0 11,0 0 7,18-11 1,1-4-5,1 5 2,0-1-5,-6 7-7,1 2-4,-10-2-1,4 4-3,-6 0-2,-3 0-2,0 0-1,0 0-1,0 4 0,0 6 0,0-3 0,0-2-4,0-5 0,0 0 3,0 0 3,0 0 0,0 0 2,0 0 0,8-9 4,6-15-1,9-8 0,6 0-2,-2 6 1,2 5-1,-12 12 1,-6 6-1,-2 3-2,2 0 0,-2 10 1,-4 18 4,-2 7-6,-3-1 0,0 3-5,0-5-9,0-8-19,-5-2-99,-15-4-358</inkml:trace>
          <inkml:trace contextRef="#ctx0" brushRef="#br0" timeOffset="5542.27">3532-625 24,'0'-5'592,"0"-1"-552,0 3-24,0 3 14,3 0 3,2 0-16,2 0-15,7 0-1,2 21 1,5 18 3,-1 22 4,-12 10-6,-5 7 2,-3 1-3,0-10-2,0-9-4,6-6 1,5-16-2,6-9 1,0-14-4,3-15-3,-1 0-5,1-10 0,-3-16-3,-7-4 2,-10-4 12,0 4 5,-12 0 7,-23 3-1,-4 5 3,-6 7 2,4 4-8,11 1 2,13 7 0,17 0-3,0-2-2,5-2-12,32-6 9,17-7 3,3 0 0,6-8 1,-6-1-2,-10 4 2,-6-1-2,-14 5 1,-15 6-2,-12 2-6,0 6-19,-23 7-134</inkml:trace>
        </inkml:traceGroup>
      </inkml:traceGroup>
    </inkml:traceGroup>
  </inkml:traceGroup>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4:59:45.71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CB6484B1-85B0-4282-89FD-4930049B403B}" emma:medium="tactile" emma:mode="ink">
          <msink:context xmlns:msink="http://schemas.microsoft.com/ink/2010/main" type="writingRegion" rotatedBoundingBox="3295,3283 3503,3283 3503,3294 3295,3294"/>
        </emma:interpretation>
      </emma:emma>
    </inkml:annotationXML>
    <inkml:traceGroup>
      <inkml:annotationXML>
        <emma:emma xmlns:emma="http://www.w3.org/2003/04/emma" version="1.0">
          <emma:interpretation id="{817A6BA1-7437-451F-A735-4291BD827FB0}" emma:medium="tactile" emma:mode="ink">
            <msink:context xmlns:msink="http://schemas.microsoft.com/ink/2010/main" type="paragraph" rotatedBoundingBox="3295,3283 3503,3283 3503,3294 3295,3294" alignmentLevel="1"/>
          </emma:interpretation>
        </emma:emma>
      </inkml:annotationXML>
      <inkml:traceGroup>
        <inkml:annotationXML>
          <emma:emma xmlns:emma="http://www.w3.org/2003/04/emma" version="1.0">
            <emma:interpretation id="{1B07E2DC-177F-4000-8623-E40753CA0219}" emma:medium="tactile" emma:mode="ink">
              <msink:context xmlns:msink="http://schemas.microsoft.com/ink/2010/main" type="line" rotatedBoundingBox="3295,3283 3503,3283 3503,3294 3295,3294"/>
            </emma:interpretation>
          </emma:emma>
        </inkml:annotationXML>
        <inkml:traceGroup>
          <inkml:annotationXML>
            <emma:emma xmlns:emma="http://www.w3.org/2003/04/emma" version="1.0">
              <emma:interpretation id="{2A9A633B-BFFA-4C5D-83CA-11222CB710C4}" emma:medium="tactile" emma:mode="ink">
                <msink:context xmlns:msink="http://schemas.microsoft.com/ink/2010/main" type="inkWord" rotatedBoundingBox="3295,3283 3503,3283 3503,3294 3295,3294"/>
              </emma:interpretation>
              <emma:one-of disjunction-type="recognition" id="oneOf0">
                <emma:interpretation id="interp0" emma:lang="en-US" emma:confidence="0.5">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0 5 0,'0'0'44,"0"0"-27,0 0-8,0 0 0,0 0-7,0 0 3,0 0-2,0 0 0,0 0-1,0 0 69,0 0-18,0 0-24,0 0 7,0 0 12,0 0-9,0 0-9,0 0-9,0 0-6,0 0-7,0 0-7,0 0-1,0 0-6,0 6-3,9-6 4,11 0 3,8 0-3,3 0-10,-2 0-3,2 0-4,-3 0-29,4-11-152</inkml:trace>
        </inkml:traceGroup>
      </inkml:traceGroup>
    </inkml:traceGroup>
  </inkml:traceGroup>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1:55.187"/>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5C1E1B52-EB89-4009-AC2E-56AA1E14D220}" emma:medium="tactile" emma:mode="ink">
          <msink:context xmlns:msink="http://schemas.microsoft.com/ink/2010/main" type="writingRegion" rotatedBoundingBox="23076,6304 23759,6137 23848,6502 23165,6668"/>
        </emma:interpretation>
      </emma:emma>
    </inkml:annotationXML>
    <inkml:traceGroup>
      <inkml:annotationXML>
        <emma:emma xmlns:emma="http://www.w3.org/2003/04/emma" version="1.0">
          <emma:interpretation id="{13C7F717-36F2-48CD-B9F7-559FDAC161AF}" emma:medium="tactile" emma:mode="ink">
            <msink:context xmlns:msink="http://schemas.microsoft.com/ink/2010/main" type="paragraph" rotatedBoundingBox="23076,6304 23759,6137 23848,6502 23165,6668" alignmentLevel="1"/>
          </emma:interpretation>
        </emma:emma>
      </inkml:annotationXML>
      <inkml:traceGroup>
        <inkml:annotationXML>
          <emma:emma xmlns:emma="http://www.w3.org/2003/04/emma" version="1.0">
            <emma:interpretation id="{FA334498-D020-4CF7-8F53-2B0898F75486}" emma:medium="tactile" emma:mode="ink">
              <msink:context xmlns:msink="http://schemas.microsoft.com/ink/2010/main" type="line" rotatedBoundingBox="23076,6304 23759,6137 23848,6502 23165,6668"/>
            </emma:interpretation>
          </emma:emma>
        </inkml:annotationXML>
        <inkml:traceGroup>
          <inkml:annotationXML>
            <emma:emma xmlns:emma="http://www.w3.org/2003/04/emma" version="1.0">
              <emma:interpretation id="{646FB2F6-5638-47BD-AF4F-D2FF554335C0}" emma:medium="tactile" emma:mode="ink">
                <msink:context xmlns:msink="http://schemas.microsoft.com/ink/2010/main" type="inkWord" rotatedBoundingBox="23076,6304 23759,6137 23848,6502 23165,6668"/>
              </emma:interpretation>
              <emma:one-of disjunction-type="recognition" id="oneOf0">
                <emma:interpretation id="interp0" emma:lang="en-US" emma:confidence="0.5">
                  <emma:literal>Ton</emma:literal>
                </emma:interpretation>
                <emma:interpretation id="interp1" emma:lang="en-US" emma:confidence="0">
                  <emma:literal>Jon</emma:literal>
                </emma:interpretation>
                <emma:interpretation id="interp2" emma:lang="en-US" emma:confidence="0">
                  <emma:literal>Joon</emma:literal>
                </emma:interpretation>
                <emma:interpretation id="interp3" emma:lang="en-US" emma:confidence="0">
                  <emma:literal>Flon</emma:literal>
                </emma:interpretation>
                <emma:interpretation id="interp4" emma:lang="en-US" emma:confidence="0">
                  <emma:literal>Kaon</emma:literal>
                </emma:interpretation>
              </emma:one-of>
            </emma:emma>
          </inkml:annotationXML>
          <inkml:trace contextRef="#ctx0" brushRef="#br0">54 103 17,'-14'6'78,"-6"-1"-69,5-5-9,10 0-3,5 0 3,0-11 1,0-10-1,12-1-1,1 4-8,-1-1-7,-7 7-2,-5 1-20</inkml:trace>
          <inkml:trace contextRef="#ctx0" brushRef="#br0" timeOffset="851.58">57-280 42,'-3'20'45,"-11"-2"-26,-1 2-7,7-1 6,3-4-4,-2-2 1,2-4-5,0-1-6,-2-4-4,5-4 0,2 0 0,0 0-4,0 0-5,0 0-8,0 0-6,0 0 10,0 0 13,0 0 0,0 0 1,0-4 2,0 4-2,0 0 2,0 0 1,0 0-1,2 0 1,-2 0-4,4 0 8,2 0-7,-4 6-1,7-5-1,-3-1-2,-1 0-8,4 0 4,-1 0-1,1 0 3,2 0 3,-6-7-1,4-1 2,-3 5 1,-6-3 0,2 4 0,2-4 0,-4 3 0,0-2 0,0 0 2,3 3-2,-3 0 0,2-1-6,-2 3-2,0-3 0,0-2 3,0-2-2,0-1 1,0 1-5,0 1-29</inkml:trace>
          <inkml:trace contextRef="#ctx0" brushRef="#br0" timeOffset="2525.59">17-193 3,'-8'0'0,"2"0"0,-9 0 41,-10 0-21,-6 0-2,0 0-8,2 0-7,4 0 16,-4 0 10,2 0 3,-5 0-13,3 0-1,4 0 7,8 2 0,5 1-20,10-3-2,2 0-2,0 2-1,0-2-2,2 0-9,27 0 7,8 0 3,12 0-2,1-10-3,6 0-4,-2 0-2,0 0 7,-10 3-2,-5-2 4,-4 4-3,-10 1 0,-3 1-1,-7 0 7,-10 3 0,-5 0-2,0 0 2,0 0 5,0 0 9,-8 0-5,-9 0-1,-3 0 1,-2 3-5,-2 0 3,-1-1-1,0 0-4,-4 1-1,4 2-1,-1-3 3,6 4-3,5-4 1,7 1 0,6-3-1,2 0 0,0 0-1,0 3-6,22 2 0,12-3 7,9-2 0,5 0 0,6-2 0,3-11 0,-6 2-3,-6 4-4,-8-1-2,-11 0 3,-6 2 4,-9 5-1,-7-3 1,-4 4 1,0 0 1,-7 0 9,-18 0 5,-12 0-1,3 0-1,-6 0-3,3 5 2,3 1-4,3-3-3,3-1-4,4 1 0,11 0 0,4-3-4,9 0-2,0 0-22,9 0-27,24-13 0,5 0-23</inkml:trace>
        </inkml:traceGroup>
      </inkml:traceGroup>
    </inkml:traceGroup>
  </inkml:traceGroup>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2:01.627"/>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BA38033F-D9FE-4C8C-8FB6-D10D3442BE59}" emma:medium="tactile" emma:mode="ink">
          <msink:context xmlns:msink="http://schemas.microsoft.com/ink/2010/main" type="writingRegion" rotatedBoundingBox="23486,14220 23509,14220 23509,14262 23486,14262"/>
        </emma:interpretation>
      </emma:emma>
    </inkml:annotationXML>
    <inkml:traceGroup>
      <inkml:annotationXML>
        <emma:emma xmlns:emma="http://www.w3.org/2003/04/emma" version="1.0">
          <emma:interpretation id="{D62C2E01-8D6B-43B1-AC3A-FF1766F324F2}" emma:medium="tactile" emma:mode="ink">
            <msink:context xmlns:msink="http://schemas.microsoft.com/ink/2010/main" type="paragraph" rotatedBoundingBox="23486,14220 23509,14220 23509,14262 23486,14262" alignmentLevel="1"/>
          </emma:interpretation>
        </emma:emma>
      </inkml:annotationXML>
      <inkml:traceGroup>
        <inkml:annotationXML>
          <emma:emma xmlns:emma="http://www.w3.org/2003/04/emma" version="1.0">
            <emma:interpretation id="{EBB94410-D76C-4AB6-91B6-E840A14FCFE1}" emma:medium="tactile" emma:mode="ink">
              <msink:context xmlns:msink="http://schemas.microsoft.com/ink/2010/main" type="line" rotatedBoundingBox="23486,14220 23509,14220 23509,14262 23486,14262"/>
            </emma:interpretation>
          </emma:emma>
        </inkml:annotationXML>
        <inkml:traceGroup>
          <inkml:annotationXML>
            <emma:emma xmlns:emma="http://www.w3.org/2003/04/emma" version="1.0">
              <emma:interpretation id="{F5484D82-31B0-4BB1-8561-A63147D4CB23}" emma:medium="tactile" emma:mode="ink">
                <msink:context xmlns:msink="http://schemas.microsoft.com/ink/2010/main" type="inkWord" rotatedBoundingBox="23486,14220 23509,14220 23509,14262 23486,14262"/>
              </emma:interpretation>
              <emma:one-of disjunction-type="recognition" id="oneOf0">
                <emma:interpretation id="interp0" emma:lang="en-US" emma:confidence="0.5">
                  <emma:literal>.</emma:literal>
                </emma:interpretation>
                <emma:interpretation id="interp1" emma:lang="en-US" emma:confidence="0">
                  <emma:literal>,</emma:literal>
                </emma:interpretation>
                <emma:interpretation id="interp2" emma:lang="en-US" emma:confidence="0">
                  <emma:literal>J</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23 0 37,'0'6'21,"0"1"-12,0 3 6,0-1-4,0-5-5,0 2 1,0-6-1,0 0 0,0 0-6,0 0 0,0 0-11,0 0 3,0 0 5,0 0 2,0 0 0,0 0 0,0 0 1,0 0 6,0 0 7,0 0-4,0 0-6,0 0-3,0 0-4,-3 0-4,-4 0-23,-6 0-15</inkml:trace>
        </inkml:traceGroup>
      </inkml:traceGroup>
    </inkml:traceGroup>
  </inkml:traceGroup>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2:03.32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F755BACF-0183-4A7F-8920-4B7E5328EDE7}" emma:medium="tactile" emma:mode="ink">
          <msink:context xmlns:msink="http://schemas.microsoft.com/ink/2010/main" type="writingRegion" rotatedBoundingBox="23069,2324 23283,2324 23283,2466 23069,2466"/>
        </emma:interpretation>
      </emma:emma>
    </inkml:annotationXML>
    <inkml:traceGroup>
      <inkml:annotationXML>
        <emma:emma xmlns:emma="http://www.w3.org/2003/04/emma" version="1.0">
          <emma:interpretation id="{C88CE6E7-CE65-4F64-800E-69663743B0F0}" emma:medium="tactile" emma:mode="ink">
            <msink:context xmlns:msink="http://schemas.microsoft.com/ink/2010/main" type="paragraph" rotatedBoundingBox="23069,2324 23283,2324 23283,2466 23069,2466" alignmentLevel="1"/>
          </emma:interpretation>
        </emma:emma>
      </inkml:annotationXML>
      <inkml:traceGroup>
        <inkml:annotationXML>
          <emma:emma xmlns:emma="http://www.w3.org/2003/04/emma" version="1.0">
            <emma:interpretation id="{1373B48D-65B5-4B6B-A8AF-80C3F5A1E49D}" emma:medium="tactile" emma:mode="ink">
              <msink:context xmlns:msink="http://schemas.microsoft.com/ink/2010/main" type="line" rotatedBoundingBox="23069,2324 23283,2324 23283,2466 23069,2466"/>
            </emma:interpretation>
          </emma:emma>
        </inkml:annotationXML>
        <inkml:traceGroup>
          <inkml:annotationXML>
            <emma:emma xmlns:emma="http://www.w3.org/2003/04/emma" version="1.0">
              <emma:interpretation id="{EE4DCAAE-8522-4A68-9615-7D5E00805C78}" emma:medium="tactile" emma:mode="ink">
                <msink:context xmlns:msink="http://schemas.microsoft.com/ink/2010/main" type="inkWord" rotatedBoundingBox="23069,2324 23283,2324 23283,2466 23069,2466"/>
              </emma:interpretation>
              <emma:one-of disjunction-type="recognition" id="oneOf0">
                <emma:interpretation id="interp0" emma:lang="en-US" emma:confidence="0.5">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-1 0 33,'0'11'12,"2"1"-9,9 5-2,1-5 0,5 4 0,3-1 0,5-4-1,4 3-1,2-3-5,3 2-8,-1-3-4</inkml:trace>
        </inkml:traceGroup>
      </inkml:traceGroup>
    </inkml:traceGroup>
  </inkml:traceGroup>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4:34.256"/>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C458A6DF-D8B9-4521-9F72-30D866C8EB43}" emma:medium="tactile" emma:mode="ink">
          <msink:context xmlns:msink="http://schemas.microsoft.com/ink/2010/main" type="inkDrawing" rotatedBoundingBox="8404,3301 12591,3626 12572,3866 8385,3542" shapeName="Other"/>
        </emma:interpretation>
      </emma:emma>
    </inkml:annotationXML>
    <inkml:trace contextRef="#ctx0" brushRef="#br0">148 38 379,'-40'-24'10,"12"19"-7,5 2 2,3 1 10,5-2 14,5 4 3,1 0-9,6 0-4,3 0-9,0 0-6,0 0-4,0 0 0,12 0 0,16 0 5,12 11-1,17-3 1,8 2 2,11-1-4,10-2 0,7 1-2,7-5 0,8 8-1,0-3-1,3 2 1,-7 3-1,-4-1 1,-1 0 0,-6 0-1,2 1 1,-4-6-2,-4 4 2,-1-2 0,-10 2 1,-2 2-1,-3 2 1,0 6-1,5-4 1,1 6-1,3-4-1,6 1 1,-10-2 0,-2-2-1,-3 1 1,-6-2-1,-2-4 1,-1-5 0,1-5-3,-1-1 2,0 0-2,-4 0 3,-6 0-1,0 0 1,-9-1-3,-6-5 2,-7 1 1,-3 2 0,-5 0 0,0 3-1,-2 0 1,0 0 0,0 0 0,-6 0 0,6 0 1,-3-3-1,3 3-1,0-2 1,3-3 0,2 0-1,7 3 1,5-4 0,0 1 1,0 1-1,-1-4-1,1 0 1,-2 2 0,1 2-1,1 1 1,0-2 0,0 3-1,-3 2 1,-2-3 2,-7 0-2,-3 3 0,-5 0 0,-2 0 0,2 0 0,0 0 0,-2-3 1,-5 3-1,-1 0 0,-3 0 0,-4 0-1,4 0 1,3 0 0,-1 0-1,1-2 0,-1 2 1,4-2-2,2 2-2,-1-4-1,2 4 3,2 0-1,0 0 0,-2 0 0,-1 0-2,-3-1 0,-5-1-1,-1-4-8,-2 0-26,-3 1-38,0 3-46</inkml:trace>
  </inkml:traceGroup>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4:31.630"/>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042BE9E8-C239-422F-ADAE-68884E7FC124}" emma:medium="tactile" emma:mode="ink">
          <msink:context xmlns:msink="http://schemas.microsoft.com/ink/2010/main" type="inkDrawing" rotatedBoundingBox="2796,3305 3842,3321 3840,3503 2793,3486" shapeName="Other"/>
        </emma:interpretation>
      </emma:emma>
    </inkml:annotationXML>
    <inkml:trace contextRef="#ctx0" brushRef="#br0">93 61 195,'0'0'8,"0"0"-8,0 0-2,0 0 2,0-5 8,6 0-5,0 2-1,-1-2-2,-2 5 0,0 0 2,-3 0 2,2 0-1,-2 0 3,0 0 0,0 0-4,0 0-1,0 0 2,0 0-1,0 0 6,0 0 5,0 0-12,0 0 1,-8 0-1,-1 0 5,4 0-3,0 0 2,-2 0 2,2 0 2,2 0 1,1 0 1,-1 0 1,3 0-2,0 0-1,0 0-2,0 0-4,0 0-3,0 0 0,13 0 3,8 0-1,2 0 1,4 0-1,0 5-1,-2 6-1,6 0 1,1 1-1,1-2 0,4 0 0,1 0-1,1-2 1,1 0-2,2-2-4,-2-5 3,-4-1-3,-1 0 5,-9 0-4,-9 4 1,-6-4 2,-9 2 0,-2-1 1,0-1-1,0 4 2,0-2 0,0 0 2,0 2-2,-10-2 1,-10-1 0,0 5-1,-3-3-1,0 2 0,-2-5 0,-1 0-2,-2 0 2,2 0 1,1 0 0,2 0 0,0 0 0,0-8 1,1-1 2,2-3-2,0 5 2,3-3 7,-3 0-1,3 2-3,3 0-1,-1 6 4,5-3-1,1-1 3,-2 2 2,2 1 0,6-1-3,1 0-1,2 4-1,0 0-5,0 0 0,0 0 0,0-1-1,0 1 0,0-4-2,0 4 0,22-2 0,12-1 3,8 3-3,10 0-1,2 0-1,-3 0 1,3 0-1,0 0-2,-4 0 0,-1 0 1,0 0-2,-7 0-1,-11 0 4,-6 0 0,-10 0 2,-10 0 0,-5 0 0,0 0 0,0 0 2,0 0 3,0 0 0,-2 0 0,-18 0-4,-3 0-1,-6 0 0,-5 0 1,4 0-1,-7 0 0,0 0 0,-6-5 0,0-5 1,-5 5 0,-2-4 0,-2 5 0,-2-2 3,3 3-3,2-2 3,4 1 1,2-1-3,6 2 2,9 3-1,6-2 0,5 2-1,10 0 1,7 0-2,0 0-1,0 0-9,27 0 5,20 0 4,19 0 1,13 0-1,4 0 0,-1 0-1,1 0 1,-2 0 0,5 0-2,0 0 1,-7 0-6,-6 0 0,-9 0 0,-17 0-1,-15 0 8,-15 0 0,-12 0 0,-5 0 3,0 0 10,0 0-1,-20 0-9,-7 0-2,-8 0 3,-2 0-2,-6 0 1,1 0-2,-3 0 0,-4 0 2,-5 0 0,-2 0-2,-4 2 1,2 1 0,-1 0-1,2 3 0,-4-5 1,-3-1 1,5 4-1,2-4 2,9 0-1,6 0 1,10 0 0,10 0 2,7 0-2,10 0-2,5 0-2,0 0 0,0 0-11,8 0 2,29 0 9,11 2 0,12 2-1,5 1 0,4 3 1,-5-3-3,-4 3 1,-4-3-3,-4 0 2,-6 0 1,-4-1 1,-2-4 0,-6 1 0,-8-1 1,-9 0 0,-6 4 0,-9-4 1,-2 0-1,0 2 3,0-2 1,0 2 1,-22 1-4,-12 0 1,-6-3 0,-8 0 0,-3 1 1,-6-1 3,-5 0-1,-7 0 1,2 0-1,1 0 3,9 0-1,9 0 1,13 0-5,13 0-3,14 0 0,8 0-4,0 0-22,25 0-17,24 0-47,5 0-206</inkml:trace>
  </inkml:traceGroup>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4:35.644"/>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4E0EE217-2685-4649-92BB-BF7E73673A94}" emma:medium="tactile" emma:mode="ink">
          <msink:context xmlns:msink="http://schemas.microsoft.com/ink/2010/main" type="inkDrawing" rotatedBoundingBox="8381,3374 12601,3766 12590,3885 8370,3493" shapeName="Other"/>
        </emma:interpretation>
      </emma:emma>
    </inkml:annotationXML>
    <inkml:trace contextRef="#ctx0" brushRef="#br0">377 1 125,'-75'-3'21,"1"3"-9,7 0 13,1 0 6,17 0 5,19 0-5,16 0 29,11 0-25,3 0-19,0 0-9,0 0 4,15 0 15,21 0-3,9 0 2,14 3-13,13 2-7,11 4 2,22 0-1,16 4-2,19 3 2,13 4-2,6 0-1,3 3-1,3-1 0,-1 2-2,1-1 0,-1 0 0,16-2 1,-1-1 0,2-5-1,-11-2-1,-14 0-1,-17-5 2,-16-1-1,-15-5 1,-24 4 0,-13 0-2,-10-3 2,-16 3 0,-6 2 2,-2 0-4,-3-1 4,1-2-4,-4 0 4,-3 1-2,-4-4 0,-9-2 1,-5 0-1,-5 0 0,-3 0 2,-2 0 0,4 0 1,-1 0 0,2 0 1,7 0-1,1 0-1,7 0-2,6 0 0,2 0 0,4 0-1,-3 0 1,1 0-1,-1-2 1,5-4 1,3 1-1,3 0 0,6 0-1,-2 0 0,5 3 1,-1-1-1,-2 3 0,-7 0 1,-14 0-2,-8 0 1,-13 0-1,-4-3-2,0 1-2,0-3-14,-23-1-59,-12 1-75</inkml:trace>
  </inkml:traceGroup>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5:03.143"/>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44EAFAFF-C487-4597-9B11-F7DE6D78F5AF}" emma:medium="tactile" emma:mode="ink">
          <msink:context xmlns:msink="http://schemas.microsoft.com/ink/2010/main" type="inkDrawing" rotatedBoundingBox="4351,7542 11532,7670 11499,9556 4318,9428" semanticType="enclosure" shapeName="Other"/>
        </emma:interpretation>
      </emma:emma>
    </inkml:annotationXML>
    <inkml:trace contextRef="#ctx0" brushRef="#br0">457 1 58,'-230'0'81,"202"0"-28,-1 0-3,1 0 14,-1 0-1,1 0-23,2 0-9,7 0-3,2 0-11,5 0-9,6 0-1,4 3-4,-1 2-3,3 2-1,0 3 1,0 5 0,20-2 1,14-2-1,11 4 2,21-2 0,10-1-2,12 4-2,11-4-2,12 4 2,14-1 1,9 6 1,17 1 2,13 1-2,15 3 1,-1-1 1,-9 3-2,-14-4 0,-18 2 0,-12-7 0,-14-1 0,-12 2 1,-14-7-1,-6 1 0,-2-1 1,-4-3 1,-1 0-1,-4 3 1,6-4 0,-6 2-1,6-3 0,0 2 0,0-1 1,-1-2-1,-2-1-1,-2 3 2,-5-2-2,5 1 0,5 0 0,5-1 1,6-2 0,4 3 1,-13 0-1,0-3 2,-5 0-2,-5-3 0,2 1 0,3-3-1,0 0 3,5 0-3,2 0 1,1 0-1,9 0 1,3 0-1,0 0 0,0 0 1,2 0-1,-4 0 0,1 0 0,1 0 0,-6 0 0,-2 0 0,-4 0 0,-3 0 0,2 0 0,1 0 0,6 0 0,6 0 0,-3 0 1,-3 0-2,-11-3 0,-20-2 1,-8-2 0,-16 1 0,-1 2-1,-7-2 1,1 1 0,3 0-2,2 0 2,3 0 0,1-3 0,0 1 0,-2-2-2,-6 3 2,1-1 0,-8-2-3,2 1-1,-1 1 0,-1-4-2,0 4-1,-3 0-1,-3-4-3,1 3-2,-7-2-12,0 2-44,-5-2-135</inkml:trace>
    <inkml:trace contextRef="#ctx0" brushRef="#br0" timeOffset="20362.42">-95-1306 144,'-22'-15'58,"12"9"-44,5 2 20,-4 0 14,2 2-5,4 2-6,0-2-12,0 2-9,3 0-5,0 0-1,0 0 0,0 0-5,0 0-2,0 0-3,0 0-3,0 0-3,0 0-7,0 2 7,19 14 3,8 4 2,13-4 1,7-1 0,5 1 0,12-5 1,8 1 1,14 0-2,10 0 0,10-3 0,7 4 0,1 2 0,3-5-2,7 6 2,6-4-1,-1 2 1,1-3 0,-10 1 0,-5-2 0,-8 1 0,-3 1 0,-8-1 0,0-3 0,-10 1 0,-6 0 1,-8-1-1,-1 0 2,-6-3-2,-1 3 1,5-2 0,-2 0-1,4-1 3,2 1-1,2-1-1,5 5-1,3-2 0,-3-4 1,-3 4-1,-2-2 0,-4 0 0,-3 2 0,3-5 0,2-1-2,7 2 2,11-4 0,2 0-1,-5 0 0,2 2-1,-9 1 2,-8 0-1,-12 1 1,-11-3 0,-7 2 0,-6-3 0,-2 0 0,-2 0 0,4 0 0,10 4 0,7 0 0,12 2 0,7 2 0,4 4 0,4-4 0,-4 0 0,3-1 0,-3-6 1,3 2-1,3 3 2,2-6-2,1 2 1,-3 2 0,-6-4-1,-5 0-1,-11 0 1,-5 0 1,-10 0-1,-9 0-2,-10 0 0,-1 0 2,-9 0-1,-1 0 1,0 0-1,-1 0 1,7 0 1,2 0-1,8 0 0,5 0-1,6-8 1,5 0 0,11-4-1,3 6 1,6 1-2,0-1 0,-10 3 2,-2 3 1,-13 0-1,-6 0 0,-13 0 0,-5 0 0,-3 0 0,-3 0 1,-2 0-1,2 0 0,-1-3 2,-2-3-2,1 4 1,-1-4 0,-4 2 2,1 0-1,-7 0 0,0 0 0,0 1-2,0 0-11,0 1-24,-7-2-11,-5-1 15,2 5-16,2 0 4,5 0 0,-4-3 8,4 3 24,0-2 10,0-1 0,0 3-3,-1-3-4,4 0-28,0 3-52</inkml:trace>
    <inkml:trace contextRef="#ctx0" brushRef="#br0" timeOffset="18631.49">-178-1000 90,'-10'-16'33,"4"4"-19,-4 3 14,10 3 14,0 4-2,0-4-12,0 0-14,0-2-1,0 3 9,-3 1 6,3 0-3,-3 1-2,1-2-4,2 2 1,-3-1-2,3 2-5,0-2-3,0-1-7,-3-1-2,3 6 1,-3-2 0,-1 2 2,4 0-1,0 0-3,0 0-4,-6 0-3,-3 19 6,-6 20 1,-1 6 1,-3 1-1,8 10 0,-5-3 0,3 5 0,-3-2-1,5-6 1,-5-1-2,1-3 2,-1-2 0,4 1-1,2-4 0,5-3 1,-1-4-1,3-7-1,-4 1 1,7-7 0,0-1 1,-3 0-1,3-3 1,-3-1 0,-3 4 0,-1 0 0,2 2 0,-5 3 1,4-5-1,3 0-1,3-4 1,0-6-3,0 5 2,0-5-2,0 2 1,0 2 1,0-4 1,0-1-1,0-1-1,0-2 1,6 2 1,4 2-1,1-6 0,-1 4 0,3 0 0,-2-4-1,5 4 1,-3-2-2,4-4 3,-1 4 0,3-3 0,-1 2 0,1-2 1,-1 3-1,-2-4 0,-4 2 0,-2-4 0,-5 0 0,-2 2 0,-3 0 2,7 0-2,-4 2 0,0-2 1,3 4-1,-6 0-1,7 0 1,-4-4 0,3 1 0,-4 2 0,4-5 0,-6 3 0,4-3 0,-4 3 1,3-3-1,0 3 0,3-3 1,1 2-1,2 2 0,1-2-1,1 2 1,-1-4 0,4 3 0,-1-3 0,0 0 0,-1 0-1,1 0-2,-1 0-1,0 0-12,4 0-32,-1 0-71,-6 0-93</inkml:trace>
  </inkml:traceGroup>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08T05:51:55.908"/>
    </inkml:context>
    <inkml:brush xml:id="br0">
      <inkml:brushProperty name="width" value="0.05292" units="cm"/>
      <inkml:brushProperty name="height" value="0.05292" units="cm"/>
      <inkml:brushProperty name="color" value="#FF0000"/>
    </inkml:brush>
  </inkml:definitions>
  <inkml:trace contextRef="#ctx0" brushRef="#br0">11849 13886 6,'-32'12'103,"-8"0"-98,0 2 0,7 6 22,12-2 25,6-2-38,-8 3 86,-6-1 5,-6 4-52,-3 2-18,7-7 0,6-2 1,12-7 0,13-8-9,0 0-17,47-24-5,33-25-2,39-17-2,25-12 2,23 0-6,9-1 1,-4 11 0,-16 9-7,-23 11-4,-26 11-8,-33 17-32,-29 12-49,-30 8-44,-15 4-112</inkml:trace>
  <inkml:trace contextRef="#ctx0" brushRef="#br0" timeOffset="231.97">11745 14293 536,'-64'12'59,"26"-2"-27,38-10-32,19-18 0,54-27 6,43-20 5,31-11-6,24-8-5,12-3 0,-3 1-5,-15 4-2,-22 9-10,-27 10-20,-32 4-60,-22 15-36,-23 16-68</inkml:trace>
  <inkml:trace contextRef="#ctx0" brushRef="#br0" timeOffset="380.39">13189 13575 11,'-29'14'464,"-2"0"-372,0 1-65,14-7 2,12-5 1,5-3-13,0 0-17,0 0-17,26-7-24,1-13-148</inkml:trace>
  <inkml:trace contextRef="#ctx0" brushRef="#br0" timeOffset="33389.33">22832 10890 397,'-117'0'16,"41"0"0,9 0-8,13 0 5,23 0 24,16 0 9,13 0-11,2 0-32,22 0 0,33 0-3,35 0 1,28-12-1,24-4-1,12 0-3,5 0-4,-15 6-2,-24 2-12,-26 3-13,-30 5-25,-25 0-41,-28 0-68</inkml:trace>
  <inkml:trace contextRef="#ctx0" brushRef="#br0" timeOffset="33558.08">22657 10976 332,'-89'8'53,"26"2"-33,34 3-12,29-8-1,38-2-4,58-3 17,42 0-20,40-3-3,34-16-10,22-6-26,7-3-81</inkml:trace>
  <inkml:trace contextRef="#ctx0" brushRef="#br0" timeOffset="33714.92">24635 10799 385,'-14'-15'0,"12"9"-21,2 4-59,0-4-78</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4:38.936"/>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D81DEF6F-6B4B-4C58-AEB4-38A7D44241DC}" emma:medium="tactile" emma:mode="ink">
          <msink:context xmlns:msink="http://schemas.microsoft.com/ink/2010/main" type="inkDrawing" rotatedBoundingBox="8422,3407 8729,3333 8773,3514 8465,3588" semanticType="callout" shapeName="Other"/>
        </emma:interpretation>
      </emma:emma>
    </inkml:annotationXML>
    <inkml:trace contextRef="#ctx0" brushRef="#br0">144 157 146,'-27'0'7,"-2"-2"-7,9-6 3,15 6-1,5 2 0,0-5 3,0 0 2,0-1-1,0 2-5,0-4-1,0 1 0,2-2-1,4 4-2,-4 1-3,2-2-3,-1 3-4,-3-2-2,0-1-5,0 5 7,0-7-3,0 6 2,0-3 3,0-1 0,0 5 0,0-3-2,0-1 1,-7 0 6,-3 0 6,0 2 13,-3-2 11,4 0-2,1 0 1,2 0 1,0-1 6,4 6 2,-4-1 9,6 1-6,-4 0-13,4 0-10,0 0-6,0 0-4,0 0-1,18 0 1,8 0-2,4 0-2,2 0 1,2 0 0,0 0-1,1 0-2,-1 0-4,-4 0-10,2 7-36,-10-7-150</inkml:trace>
  </inkml:traceGroup>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4:53.664"/>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C9A1ABA2-8A93-4A58-A34C-C6FC752B0AD7}" emma:medium="tactile" emma:mode="ink">
          <msink:context xmlns:msink="http://schemas.microsoft.com/ink/2010/main" type="inkDrawing" rotatedBoundingBox="9448,5676 10639,5629 10643,5724 9452,5771" shapeName="Other"/>
        </emma:interpretation>
      </emma:emma>
    </inkml:annotationXML>
    <inkml:trace contextRef="#ctx0" brushRef="#br0">1306 2342 194,'-28'0'46,"-10"0"-24,-1-6 13,2 5-2,3-1 0,11-2-9,6 4-7,-3 0 1,6-2-8,6 2-1,-1 0-1,6 0-1,0 0 1,1 0-2,-1 0 1,3 0-6,0 0-1,0 0-2,0 0 0,5 0 2,30 0-1,13 0 1,12 0-3,11 0 2,8-2-2,4 2 0,-2-3-2,0 0 1,-2 2-1,-5-3 0,2 2 2,-2-3-1,-1 3 1,-9-1-2,-10 3 1,-15 0-1,-11 0 4,-8 0 1,-11 0 0,-7 0 0,-2 0 1,0 0 1,0 0 3,0 0-5,-17 0 0,-8 0-1,-6 0 2,-9 0-2,-2 0 0,-4 0-1,-3 0 1,-1 0 0,-4 0 1,-2 0 1,2 0-1,0 0 3,-4 0-1,1-3 1,3-2 4,0 2 0,12-2-1,8 3 1,9-2-4,13 3-3,6 1 2,4 0-2,2-3-2,0 3-3,2 0 0,21 0 4,11 0 1,12 0-1,2 0-2,11 0 2,7 0-2,2-3 1,9 1-3,-4 0 0,1-2-6,0 3 1,-6-5-2,-6 4-3,-5-4 6,-16 1 7,-16 3 2,-11 2 2,-9-3-1,-5 3 3,0 0 10,0 0-6,-27 0-5,-2 0 2,-8 0-2,-5 0 4,-7 0-5,-5 0 0,-3 0 2,-6 0 0,-1 0 1,-2 5 0,-1-5 1,-2 5-1,1-5 3,2 4 2,1-2-1,9 4 2,4-4-6,10 3 0,11-3 0,11 0-3,8 1 0,9-3-2,3 3-3,0-2-4,3 5 6,23-1-2,7 0 1,13 1 1,8-6-2,12 0 3,8 0-1,5 0-1,0 0-5,-5 0 3,3 0-5,-3 0 0,-9 0-1,-6-3 1,-10 3 5,-15-3 3,-12 1 1,-10 2 1,-9-3 1,-3 3 5,0 0 8,-17 0-7,-20 0-5,-12 0 0,-5 0 3,-3 0-2,-2 0 2,0 0-1,-4 0 0,-2 0-1,-3 5 0,-1 4 0,-2-5 2,9 1 0,6 0-2,9 1 0,13-4-2,12 0-2,11 2 0,7-2-1,4 3-7,0 0-11,12 0 4,17-2-17,8-3-55,0 0-188</inkml:trace>
  </inkml:traceGroup>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5:02.268"/>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87AD3756-ECBB-45CD-840A-D2375EBE7430}" emma:medium="tactile" emma:mode="ink">
          <msink:context xmlns:msink="http://schemas.microsoft.com/ink/2010/main" type="inkDrawing" rotatedBoundingBox="5122,8860 5278,8870 5276,8889 5121,8879" shapeName="Other"/>
        </emma:interpretation>
      </emma:emma>
    </inkml:annotationXML>
    <inkml:trace contextRef="#ctx0" brushRef="#br0">457 1 73,'-14'-6'59,"2"1"-42,4 3 4,0-1 34,2 3-4,0-2-22,1-1-3,-4 3 0,3 0-10,-3-2-5,4 2 1,0 0-5,-4 0-1,1 0-2,2 0 0,0 0-3,3 0-1,0 0-1,1 0-4,-5 0-3,5 0-2,-4 0-12,4 2-16,-1 3-25,-1 0-37,2-3-1</inkml:trace>
  </inkml:traceGroup>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5:35.372"/>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8FCAC641-9F0E-4DAF-8FCE-D36647E1B057}" emma:medium="tactile" emma:mode="ink">
          <msink:context xmlns:msink="http://schemas.microsoft.com/ink/2010/main" type="inkDrawing" rotatedBoundingBox="9108,8151 11047,6966 11812,8217 9873,9402" semanticType="enclosure" shapeName="Other"/>
        </emma:interpretation>
      </emma:emma>
    </inkml:annotationXML>
    <inkml:trace contextRef="#ctx0" brushRef="#br0">2573-3113 274,'-13'5'50,"13"3"-50,0-2-11,0 2 11,13-1 5,24-6 1,18-1 4,13 0-3,7 0 2,2-8 1,-1-9-7,-2 1-1,1-4 2,-1-4 0,-1 1 3,1 1-6,1-3 2,-8 5-2,2 2 2,-5-5 2,-2 3 2,2-5 0,2 4-1,-4-4 3,-1 0-2,-5 0 2,-5-7-3,-1 5 0,-7-3 3,-3-4 0,-2 1 2,-4-3 1,-4-3 1,-6 0-4,2-3 1,-4 0 2,-8-2-4,2 3 1,-6 2 0,-2 0 3,2 1-1,-1-5-1,4 2-5,-7-5-3,4-3 1,-8 5-2,-2 0 0,0 1-1,0 5 2,-7-1 1,-7 3-1,-12 1-2,2-2 0,-3 9 3,-2-3-4,-1 6 1,-2 4 0,-5-2-2,-3 5 2,-3 0 0,-5 2 1,-2 0-2,-6 7 1,-6 0 0,4 3 1,-10 6-1,7 0 1,-5 0-1,-1 0 0,2 0-1,-1 0 2,5 6-1,2 11 0,1-4 1,-1 4-1,4 5 0,-3 1 0,2 6 1,0-1-1,3 6 1,-4 3-1,4 6 0,0 6 2,7-3-2,3 3 0,3 0 0,6 0 0,0 4 1,4 6 0,1-2 0,2 8 0,8-4 2,3-1-1,8-3 0,5 2 0,-1-10-2,4 3 1,0-1 1,0-1-2,0-4 1,13-1-1,11-4 0,7 1-1,4-3-1,8-2 1,0-5-1,12-5-4,10-7 1,6-6-1,9-10-4,6-4-4,7 0-12,2-26-23,8-10-37,-2-5-120</inkml:trace>
  </inkml:traceGroup>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5:31.578"/>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55F5CA5B-8F55-4A68-B1B7-74161D4824C0}" emma:medium="tactile" emma:mode="ink">
          <msink:context xmlns:msink="http://schemas.microsoft.com/ink/2010/main" type="inkDrawing" rotatedBoundingBox="9611,8774 11022,8474 11031,8517 9621,8816" shapeName="Other"/>
        </emma:interpretation>
      </emma:emma>
    </inkml:annotationXML>
    <inkml:trace contextRef="#ctx0" brushRef="#br0">2557-3339 344,'-21'3'32,"15"-3"-29,6 0 4,0 0-7,24 0-6,35 0 6,30 0 12,25-16-2,12-12-5,2-2-5,-8-1 3,-3 3-4,-10 1 1,-1 3 0,-11 4-2,-11-1-2,-11 1-3,-14 8 3,-9-3 1,-16 7 1,-16 2 2,-11 6-6,-4 0-4,-3 0-1,0 0-12,0 0-67,-3 0-72</inkml:trace>
  </inkml:traceGroup>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5:31.183"/>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2D95F9DC-D6C1-4C9F-BDB8-0D65B2551B04}" emma:medium="tactile" emma:mode="ink">
          <msink:context xmlns:msink="http://schemas.microsoft.com/ink/2010/main" type="inkDrawing" rotatedBoundingBox="9676,8787 11070,8449 11092,8540 9698,8879" shapeName="Other"/>
        </emma:interpretation>
      </emma:emma>
    </inkml:annotationXML>
    <inkml:trace contextRef="#ctx0" brushRef="#br0">2896-3299 75,'-18'-9'10,"-7"3"-9,7 6 128,-6-2-84,8 2-17,-3-4 7,1 4 3,-1 0-8,-2 0 1,2-2 1,0 2 3,1 0-13,-1 0-5,1 0-4,3 0-3,5 0-7,4 0-2,6 0-1,0 0-4,0 0-16,31 0-3,27 0 12,29-6 7,12-10-4,9-6 0,-4-5-4,-5 1-1,-3 1-10,2-2-1,8-2 3,-1 1-4,-6 4-19,-11 1-1,-13 1 0,-14 8 32,-18 3-1,-14 3 14,-18 6 0,-7 2 0,-4 0 7,0 0 16,0 0-6,-10 0-17,-17 0-64</inkml:trace>
  </inkml:traceGroup>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5:31.894"/>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CB56695D-DE89-48CA-83BF-CBCD4E3E4554}" emma:medium="tactile" emma:mode="ink">
          <msink:context xmlns:msink="http://schemas.microsoft.com/ink/2010/main" type="inkDrawing" rotatedBoundingBox="9801,8753 11053,8519 11061,8563 9809,8797" shapeName="Other"/>
        </emma:interpretation>
      </emma:emma>
    </inkml:annotationXML>
    <inkml:trace contextRef="#ctx0" brushRef="#br0">2795-3360 283,'-46'2'65,"25"-2"-59,13 3 5,8-3 4,3 0-15,44 0 0,24 0 1,19 0 9,9-14-7,8-8-1,2-3 1,1 0-2,4-1-1,-5 2 0,-10 3-1,-16 4-2,-13 0 3,-17 2 0,-13 5 0,-13 0-2,-11 8-7,-10 2-12,-6 0-3,0 0 8,0 0-85</inkml:trace>
  </inkml:traceGroup>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5:24.188"/>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9CD3FDA3-77A4-4B91-A5C1-8409E7983749}" emma:medium="tactile" emma:mode="ink">
          <msink:context xmlns:msink="http://schemas.microsoft.com/ink/2010/main" type="inkDrawing" rotatedBoundingBox="11058,9448 11332,7975 11442,7995 11168,9468" semanticType="callout" shapeName="Other"/>
        </emma:interpretation>
      </emma:emma>
    </inkml:annotationXML>
    <inkml:trace contextRef="#ctx0" brushRef="#br0">4309-4124 71,'0'5'43,"0"2"-38,0-3 6,0 10 14,0 0-1,0 8-2,0 5-3,0 2-2,0 3-12,0 3 9,0 3 0,-14 9 3,-5 1-6,0-1-7,6 1 2,-2-1-5,3-6 0,-1 1 1,5-5-2,-2-9 1,-2 4 1,-3-3 2,2 3-1,-3 4-3,2 0 1,1 3-1,0-2 1,10-2-1,0-1 0,3-1 0,0-1-1,0-6 1,0-7 0,0 2 0,0-5 0,0 3 0,0 0 1,0 1-1,0-3 3,0-4-3,-3 3 3,-2 0 0,0-3-2,2 1-1,1 0 0,2 2 0,0 4 0,0 2-3,0 5 3,0-1 0,2-1 0,1-7 0,2 0 0,-3-1 1,1 1-1,-3-3 0,0-1 0,0-6 1,0-2-1,3-4 0,-3-2 1,0 0 3,0 0 2,3 0-3,-3 0-3,0 0-2,0 0-10,0 0-20,0 0-59,0 0-91</inkml:trace>
  </inkml:traceGroup>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5:24.354"/>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5D72DE16-7111-40C3-86B4-DBEC980163B8}" emma:medium="tactile" emma:mode="ink">
          <msink:context xmlns:msink="http://schemas.microsoft.com/ink/2010/main" type="inkDrawing" rotatedBoundingBox="11304,9534 11306,9546 11303,9547 11302,9535" shapeName="Other"/>
        </emma:interpretation>
      </emma:emma>
    </inkml:annotationXML>
    <inkml:trace contextRef="#ctx0" brushRef="#br0">4220-2575 217,'0'0'86,"3"0"-86,-3 0 0,0 0 0,0 7-1,0-2-81</inkml:trace>
  </inkml:traceGroup>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6:23.768"/>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97CE8DD6-8377-4723-9E66-97655159BD35}" emma:medium="tactile" emma:mode="ink">
          <msink:context xmlns:msink="http://schemas.microsoft.com/ink/2010/main" type="writingRegion" rotatedBoundingBox="6649,12598 4986,12595 4987,12359 6650,12362"/>
        </emma:interpretation>
      </emma:emma>
    </inkml:annotationXML>
    <inkml:traceGroup>
      <inkml:annotationXML>
        <emma:emma xmlns:emma="http://www.w3.org/2003/04/emma" version="1.0">
          <emma:interpretation id="{F81549A6-29C3-439C-A4F9-95234F4D9B61}" emma:medium="tactile" emma:mode="ink">
            <msink:context xmlns:msink="http://schemas.microsoft.com/ink/2010/main" type="paragraph" rotatedBoundingBox="6649,12598 4986,12595 4987,12359 6650,12362" alignmentLevel="1"/>
          </emma:interpretation>
        </emma:emma>
      </inkml:annotationXML>
      <inkml:traceGroup>
        <inkml:annotationXML>
          <emma:emma xmlns:emma="http://www.w3.org/2003/04/emma" version="1.0">
            <emma:interpretation id="{9CE057CE-4115-41F3-A4B0-F835E16D5F22}" emma:medium="tactile" emma:mode="ink">
              <msink:context xmlns:msink="http://schemas.microsoft.com/ink/2010/main" type="line" rotatedBoundingBox="6649,12598 4986,12595 4987,12359 6650,12362"/>
            </emma:interpretation>
          </emma:emma>
        </inkml:annotationXML>
        <inkml:traceGroup>
          <inkml:annotationXML>
            <emma:emma xmlns:emma="http://www.w3.org/2003/04/emma" version="1.0">
              <emma:interpretation id="{9310887B-2C8E-49BD-8190-FA11B1A83E2E}" emma:medium="tactile" emma:mode="ink">
                <msink:context xmlns:msink="http://schemas.microsoft.com/ink/2010/main" type="inkWord" rotatedBoundingBox="6649,12598 6227,12597 6228,12361 6650,12362"/>
              </emma:interpretation>
              <emma:one-of disjunction-type="recognition" id="oneOf0">
                <emma:interpretation id="interp0" emma:lang="en-US" emma:confidence="0.5">
                  <emma:literal>algae</emma:literal>
                </emma:interpretation>
                <emma:interpretation id="interp1" emma:lang="en-US" emma:confidence="0">
                  <emma:literal>$oga.</emma:literal>
                </emma:interpretation>
                <emma:interpretation id="interp2" emma:lang="en-US" emma:confidence="0">
                  <emma:literal>algae,</emma:literal>
                </emma:interpretation>
                <emma:interpretation id="interp3" emma:lang="en-US" emma:confidence="0">
                  <emma:literal>$ogia.</emma:literal>
                </emma:interpretation>
                <emma:interpretation id="interp4" emma:lang="en-US" emma:confidence="0">
                  <emma:literal>•algae</emma:literal>
                </emma:interpretation>
              </emma:one-of>
            </emma:emma>
          </inkml:annotationXML>
          <inkml:trace contextRef="#ctx0" brushRef="#br0">1577 56 20,'-24'4'62,"-11"3"110,-5-3-124,3 2-20,13 0-4,14-3-14,7-3-6,0 0-3,3 0-1,0 0 0,0 0 0,0 0-1,0 0-8,0 0 7,16 0-2,5 0 1,6 0 3,5-9 4,-2-1-4,1 2 0,-4 0 0,-5-2-2,-9 8 2,-7-1 1,-4 0 3,-2 3 9,0 0 8,-5-2-8,-23 2 0,-6 0 0,-9 0 2,0 0-1,-7 5 6,4 6-1,3-2-7,6 2-5,6-3-4,15-2-3,7-4 0,7-2 0,2 0-4,0 3-5,0-3-9,8 0 10,14 0 5,6 0 2,2 0-2,2 0 2,-5-5 1,-1-1-3,-2-2 3,-2 0 0,-7 1 3,-3 6-2,-5-3 0,-4 4 1,-3 0 2,0 0 5,0 0 3,0 0-1,0 0-1,0 0-2,-3 0-2,-13 0-3,3 0-1,2 0 0,4 0-2,4 0 0,0 0-1,3 0 0,0 0-3,0 0-5,0 0-4,0 0 9,21 0 0,7 0 1,-3 0 0,0-8 3,-4 2-2,-5 0 2,-10 4 0,-1-1 1,-5 3 2,0 0 5,0 0 4,0 0-1,-5-3-6,-20 3-1,-6 0 1,-6 0-2,-4 0 0,1 3-2,3 6 4,7-1-4,9 0-1,8-3 0,10-1-1,3-4-2,0 0-7,0 0-1,3 0 5,21 0 3,8 0-1,5 0 0,-3 0 4,2-9 0,1-2 0,-5 2 0,-8 4 0,-8-1 0,-11 6 1,-5 0 3,0 0 11,0 0 1,-11-2-11,-18 2 1,-5 0-2,-2 0 0,-8 0 1,8 5 0,5 3 0,9 1-3,9-6-2,8-1-2,5-2-2,0 0-8,0 3-1,2 0 4,20-3 3,7 0 2,3 0 0,0-3 1,-5-5 3,-1-3 1,-9 2-1,-7 3 1,-7 3 1,-3 3 4,0 0 10,0-1-6,0 1-5,0-4-5,-3 4-1,3 0-7,0-4-30,0-12-175</inkml:trace>
          <inkml:trace contextRef="#ctx0" brushRef="#br0" timeOffset="1518.5">1351 152 13,'-25'6'265,"14"-6"-265,11 0-79,6 0 45,21 0 34,7-12 6,1-2-5,-3 4-1,3-4 0,-4 3 0,-3 0 1,-7 2-1,-5 0 0,-8 8 4,-3-3 2,-5 4 7,0 0 16,0 0 16,0 0-6,-8 0-21,-10 0 3,-6 0-4,-1 0-1,1 0-4,1 0 2,-1 0-3,5 0-4,0 0-2,11 0-4,2 0-1,6 0-1,0 4-2,0-4-5,0 0-3,0 0-6,0 0 3,14 0 6,12 0-2,1 0 4,1 0-1,0 0 1,-1 0-3,-5-4 6,-6 0 0,-6 1 3,-8-1 0,-2 4 5,0 0 17,0 0 9,0 0-13,-12 0-10,-13 0-1,-6 0 3,6 0 1,1 0-2,6 0-2,7 0-6,9 0-1,2 0 0,0 0-8,0 0-4,0 0-4,0 0-6,18 0 12,14 0-7,1-5-7,4-6 6,-6 0-3,-3 2 3,-10 3 8,-5-2 10,-7 5 0,-6 2 2,0 1 10,0-4-12,0 4-10,-6 0-81,-7 0-82</inkml:trace>
          <inkml:trace contextRef="#ctx0" brushRef="#br0" timeOffset="4260.18">1372 83 132,'0'0'0,"0"0"-57,0 0 42,5 0 13,13 0 2,6 0 0,4-15-2,3 3-4,-7 0-16,1-1 12,-9 1 5,-4 3 5,-6 5 10,-3-3 16,-3 7 8,0 0 11,0 0-18,0 0 1,-9 0 7,-6 0-9,-4 0-9,-2 0-8,2 0 1,0 0-3,4 3-5,6 2-2,2-2 0,4 1-1,0-2 0,3-2-4,0 0-6,0 0 1,0 0-4,0 0-6,10 0 17,9 0 2,-2-6 1,6-2-2,-6-3-1,2 3 3,-1 0 0,-5 2 0,-4 3 2,-5 1-1,-4 2 2,0 0 11,0 0 8,0 0-8,0 0-5,-10 0 10,-1 0-4,-8 0-8,0 0-1,-2 0-1,2 0-1,4 2 1,2 1-2,7 0-3,3-3-1,3 0-3,0 0-1,0 0-1,0 0-3,0 0-4,3 0 8,16 0 4,2 0 1,0 0 2,1-3-2,-3-2 3,-7-1-3,-6 4 1,0-1-1,-6 3 2,0 0 3,0 0 10,0 0-1,0 0-9,0 0 5,0 0-10,-9 0 0,-1 0-7,2 0-8,2 0-15,-1 0-28,4 3-64</inkml:trace>
          <inkml:trace contextRef="#ctx0" brushRef="#br0" timeOffset="2282.12">1391 118 248,'-12'2'22,"5"0"-22,7-2-6,0 0 6,0 0 3,0 0-3,0 0-11,0 0 0,0 0 8,0 0-2,19 0 5,7 0 0,1 0-2,0-2-2,2-7-5,-8 0 8,-5 1-5,-10 3-2,-4 2 8,-2 3 1,0 0 18,0 0-3,0 0-14,-5 0 3,-11 0 9,-3 0-8,1 0 0,2 0-2,-1 6-4,1-1 1,-3 0-1,7 1 0,6-3 0,3 0 0,3-3-4,0 0-9,0 0-7,0 0 3,9 0 12,12 0-3,5 0 5,-2-8-3,-2-4 2,-1 4 4,-2-1-5,-6 3 5,-5 2 2,-5 4 1,-3 0 10,0 0 13,0 0-8,0 0-18,0 0-1,0 0-13,-3 0-15,-3 0-53</inkml:trace>
          <inkml:trace contextRef="#ctx0" brushRef="#br0" timeOffset="4264.26">1404-2 5,'0'4'4,"0"0"117,0-3-121,0-1-22,0 0 14,13 0 8,1 0 4,9 0-3,1-1-1,0-11-1,4 1-2,-5 3-5,-6-1 0,-2 4 2,-2 2-25</inkml:trace>
          <inkml:trace contextRef="#ctx0" brushRef="#br0" timeOffset="7059.48">1391 163 80,'-3'0'75,"0"0"-62,3 0-13,0 0-5,0 0 5,0 0 0,-3 0 2,0 0-2,-4 4-2,4 1-3,0 0-13,1 1-13,-7 0-72</inkml:trace>
        </inkml:traceGroup>
        <inkml:traceGroup>
          <inkml:annotationXML>
            <emma:emma xmlns:emma="http://www.w3.org/2003/04/emma" version="1.0">
              <emma:interpretation id="{C778C05B-3E23-46F5-9B71-AEA4DC73F090}" emma:medium="tactile" emma:mode="ink">
                <msink:context xmlns:msink="http://schemas.microsoft.com/ink/2010/main" type="inkWord" rotatedBoundingBox="5504,12477 4986,12476 4987,12410 5505,12411"/>
              </emma:interpretation>
              <emma:one-of disjunction-type="recognition" id="oneOf1">
                <emma:interpretation id="interp5" emma:lang="en-US" emma:confidence="0.5">
                  <emma:literal>.</emma:literal>
                </emma:interpretation>
                <emma:interpretation id="interp6" emma:lang="en-US" emma:confidence="0">
                  <emma:literal>-</emma:literal>
                </emma:interpretation>
                <emma:interpretation id="interp7" emma:lang="en-US" emma:confidence="0">
                  <emma:literal>+</emma:literal>
                </emma:interpretation>
                <emma:interpretation id="interp8" emma:lang="en-US" emma:confidence="0">
                  <emma:literal>$</emma:literal>
                </emma:interpretation>
                <emma:interpretation id="interp9" emma:lang="en-US" emma:confidence="0">
                  <emma:literal>:</emma:literal>
                </emma:interpretation>
              </emma:one-of>
            </emma:emma>
          </inkml:annotationXML>
          <inkml:trace contextRef="#ctx0" brushRef="#br0" timeOffset="-2543.17">192 27 292,'-53'14'50,"7"-3"-29,27-3 9,9-5-1,4-3-6,4 4-8,2-4-8,0 0-7,0 1-7,8-1-1,24 0 8,11 0 0,7 0-4,1 0 3,2-1 0,-7-6 1,-3 3-2,-9-1-5,-5-2 4,-5 2 0,-2-1 1,-7 4-4,-6-2 4,-6 2 1,-3-1 1,0-3 15,-6 0-11,-21 2-3,-13 0 3,-10 4 1,-6 0 1,-3 0 1,-2 0 4,2 0-3,8 5 1,6 4 3,12-3-6,12-3-5,14-1-1,4-2 0,3 0-6,0 4-2,0-2-1,6 4 6,22-4-2,15 1 0,3-3 2,10 0 2,-1 0-1,-2 0 2,-7-5-1,-9-3 1,-9-1 0,-13 3 2,-9 4-1,-6 2 14,0-4 8,0 1-14,-24 3-9,-11-1-11,-5 1-31,-8 0-51</inkml:trace>
        </inkml:traceGroup>
      </inkml:traceGroup>
    </inkml:traceGroup>
  </inkml:traceGroup>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1T03:52:05.048"/>
    </inkml:context>
    <inkml:brush xml:id="br0">
      <inkml:brushProperty name="width" value="0.05292" units="cm"/>
      <inkml:brushProperty name="height" value="0.05292" units="cm"/>
      <inkml:brushProperty name="color" value="#FF0000"/>
    </inkml:brush>
  </inkml:definitions>
  <inkml:trace contextRef="#ctx0" brushRef="#br0">22418 10713 342,'-73'9'52,"-7"-7"4,9-2-29,39 0 4,16 0 12,12 0 2,4 0-31,25 0-14,37 0 0,36-2 1,33-20 1,29-12-1,15-4-1,5-7-2,-1 4 0,-11 0-1,-2 5-2,-8 3-2,-16 6-1,-22 3-2,-30 6 5,-41 10-1,-30 2-15,-19 6-14,-17 0 14,-39 12-48,-22 16-18,-18 7-88</inkml:trace>
  <inkml:trace contextRef="#ctx0" brushRef="#br0" timeOffset="315.14">21980 10906 353,'-74'0'48,"32"0"-24,21 0 4,21 0 26,0 0-23,56 0-27,44-17 3,45-10-4,34-11-2,23-4-1,12-6-2,2-2 1,5-2-6,-10-1 1,-3 5-7,-15 4-6,-25 4 11,-33 12 4,-45 6 3,-43 10-3,-39 9-20,-8 3-20,-33 0 7,-23 9-13,-21 12-36,-20 4-40</inkml:trace>
  <inkml:trace contextRef="#ctx0" brushRef="#br0" timeOffset="631.16">22209 10943 346,'-15'0'38,"15"-6"-29,10-3-8,44-9 4,33-8 12,33-9-10,31-8-3,17-3-4,13-2-1,1-2-2,-4 0 2,-4 1-4,-12 5-7,-17 6 3,-33 8 5,-41 11 4,-35 11 0,-36 5-1,-9 3-20,-32 0 19,-11 10-24,-2 8-42,0 4-97</inkml:trace>
  <inkml:trace contextRef="#ctx0" brushRef="#br0" timeOffset="1732.02">23245 10701 357,'7'-21'39,"-7"9"4,0 12-6,0 1-27,10 37-6,15 35 24,13 36 21,13 27-22,14 21-11,4 4-11,1 2-2,-2-13-3,-5-15 0,-3-17-2,-10-24-1,-9-24-2,-16-17-3,-12-21 2,-7-12 2,-6-12-1,0-8-1,-8 0 4,-17-14-21,6-18-43,3-8-18,3 2-21,3 4-49</inkml:trace>
  <inkml:trace contextRef="#ctx0" brushRef="#br0" timeOffset="2079">23546 11953 284,'-3'-4'85,"3"4"-52,0 0-22,0 0-3,14 16 15,17 6 6,13 3-17,8-4-8,6-2-4,0-6-1,-4-7-9,-4-6-3,-5 0-3,-9-7 1,-3-22-7,-12-3 10,-11 0 12,-10 2 0,0 3 13,-4 4 17,-12 7 8,3 7 4,4 7 10,6 2-13,3 0-22,0 0-12,0 12-5,0 21 0,0 9 0,0 2-6,8 2-4,-2 2-12,-1 0-37,-5-3-219</inkml:trace>
  <inkml:trace contextRef="#ctx0" brushRef="#br0" timeOffset="3915.5">23661 12809 101,'-19'-30'216,"7"7"-155,6 8 8,1 7-6,5 6-7,0 2-13,0 0-25,0 0-12,0 28-6,13 12 6,8 8-1,-1-1-5,-1-7-1,2-8-2,-1-8 0,2-6-5,-2-10-3,1-4 1,-4-4-2,5-18 0,3-20 12,0-12 3,-4 0 2,-2 5 2,-6 11 5,-7 13-2,-3 10 3,-1 7-1,-2 4-7,3 0-5,1 0-6,2 22-8,7 15 13,5 11-2,5-2-7,6-11-10,9-14-16,8-21-9,10 0-28,4-30-15,-2-16 15,-11-4 55,-11-3 18,-17 7 31,-7 6 26,-12 12-4,0 8-2,0 6-18,-12 8-10,6 6-17,2 0-6,4 16-3,0 18-1,0 10-11,16-2-8,15-6-7,6-5-8,-1-7 16,-9-7 10,-14-4 11,-9-8 1,-4-1 0,-11-4 40,-20 0-23,-2 3-10,2-3-4,10 0-1,13 0-1,8 0-1,2 0-35,33 0 7,19-18 26,10-6-8,5-9-3,-6-3 1,-5-4 12,-13 0 9,-10-2 12,-12 3 3,-10 4 12,-9 9-9,-4 8 3,0 9 5,-13 9-9,-9 0-9,-5 10-10,-2 23-3,4 6-2,8 9-2,12-7-4,5-5-9,18-11-2,33-12-9,16-13 1,14-1-2,6-32 0,-3-7-19,-12-1 11,-15-4-6,-17 3 39,-11-2 2,-14 1 10,-6 6 12,-6 0 1,-3 10 14,0 2 2,-16 8-1,1 10 3,3 1-13,6 5-2,2 1-6,4 0-18,0 21-4,0 29-1,0 23 0,0 15 1,19 6-5,3 6-6,1 2 4,0-1-13,-8-7-13,-7-14-18,-2-13-106</inkml:trace>
  <inkml:trace contextRef="#ctx0" brushRef="#br0" timeOffset="4068.99">25259 12896 360,'0'-44'36,"0"1"-23,27-2-11,20-10-2,15-5 0,12 0-17,10-1-35,-8 8-69</inkml:trace>
  <inkml:trace contextRef="#ctx0" brushRef="#br0" timeOffset="4564.22">25738 12381 177,'-6'-3'122,"1"3"-29,2 0-37,3 0-14,0 0-21,0 3-16,0 20 0,0 9 2,0 7-5,3 1-2,2 0-1,-1-2-3,3-4 0,1-12-4,6-10-3,6-12-10,7 0 4,4-30 11,0-10 6,-4-7 10,-5 1 7,-9 10 5,-4 10 4,-6 12 6,-1 8 9,-2 6-11,0 0-18,2 0-12,3 6-3,3 22-4,8 11 6,2-1-9,9-4-9,6-11 2,7-12 2,5-11-3,1 0 9,-3-24-5,-1-19 14,-4-13 0,-2-16 6,-5-16 5,-7-10 3,-6-1-3,-11 9 6,-7 20 4,0 16 5,-9 17 0,-7 14-2,5 10-7,7 13-7,2 9-10,2 39-8,0 25 6,0 22 0,8 5-8,26 0-12,11-6-36,12-8-84,6-18-13</inkml:trace>
  <inkml:trace contextRef="#ctx0" brushRef="#br0" timeOffset="5081.03">27331 12360 543,'-15'-8'63,"10"8"-24,5 0-21,0 25-16,0 25 9,0 16 4,7 7-11,4 4-4,-2-4-2,-2-2-2,-5-11-7,-2-16-3,0-17 5,0-17 4,0-10 5,-9-19 4,-7-31-4,-9-26 0,4-24 4,0-14 3,9-7-1,6 10-1,6 20 0,0 25 0,27 26-5,14 22 0,7 15-4,10 3 1,-4 28-2,-10 19 3,-17 12-1,-20 8 3,-7 3 0,-27-7-1,-17-12 0,-12-11 1,0-15 0,7-11-3,12-14-6,14 0-22,21-21-57,4-16-110,44-11-86</inkml:trace>
  <inkml:trace contextRef="#ctx0" brushRef="#br0" timeOffset="5347.02">27719 12239 432,'0'0'59,"0"0"-42,0 5-13,0 19 20,0 5-4,0 4-11,0-5-9,11-5-3,7-8-5,4-5 0,2-10 0,3 0 1,4-12 6,-2-22 1,-6-6 5,-12-6 9,-11 4 10,0 6 9,-22 8-8,-11 7-13,-1 10-5,2 8-7,8 3-4,4 4-15,9 25-31,9 1-62,2 0-274</inkml:trace>
  <inkml:trace contextRef="#ctx0" brushRef="#br0" timeOffset="5779.31">28203 12108 460,'0'-8'61,"0"5"-20,0 3-2,0 0-15,0 0-13,0 0-11,0 21-12,4 11 11,0 8-4,3-4-8,7-9-7,-1-6-4,5-12-2,3-9 14,6 0 9,-2-19 3,-2-6 11,-8-2 10,-6 2 4,0 10-2,-7 5-4,0 6-4,-2 4-6,0 0-9,2 0-5,1 10-11,1 13 12,3 6 2,2-5-6,4-8-5,1-12 3,3-4 10,6-6 1,-3-24 9,2-8 5,-2-6 1,-9 1 3,-9 4-7,-2 3 5,0 5-9,-15 10-8,2 7-1,3 7-9,8 7-11,2 4-31,0 22-93,0 5-144</inkml:trace>
  <inkml:trace contextRef="#ctx0" brushRef="#br0" timeOffset="6315.06">28847 12039 315,'13'-11'55,"7"-5"-15,-3 1-2,-1 5-3,-5 2-22,-9 4-8,0 0-5,-2-1-1,0 3-6,0-3-6,0 1-12,-4 2 20,-7 2 5,-3 0 12,-3 0 3,-1 16 0,3 4-4,1 6-3,12-2 1,2 1-9,0-3 1,16-5-1,13-5-5,13-8 0,16-4 3,9-4 2,9-22-4,-3-7 4,-4-8 5,-13-5-3,-14-8 1,-16 3 12,-14 2-1,-12 12 6,0 13 8,-16 14-12,-17 10-12,0 0-4,-3 31-3,13 15-4,21 4-9,2-2-24,34-8-28,8-10-10,-2-7 67,-6-10 11,-12-1 23,-13-6 14,-7 0 10,-2-2-4,0 5 2,0 4-22,-16 5-11,3 3-12,11-2-2,2-2-23,46-9-18,33-8-51,27 0-96,12-22 166,-4-11 8,-16-5-15,-27 2-13,-24 4-67</inkml:trace>
  <inkml:trace contextRef="#ctx0" brushRef="#br0" timeOffset="6416.87">30129 11943 117,'0'-4'75,"0"4"22,0 0-49,0 0-13,0 0 6,0 0-14,0 0-11,-2 0-16,-9 4-2,-9 6-174</inkml:trace>
  <inkml:trace contextRef="#ctx0" brushRef="#br0" timeOffset="10117.78">6759 13541 386,'-53'-4'61,"-30"4"-31,3 0-7,44 15 13,15-14 12,19-1-13,2 0-35,28 0-2,32-18 2,23-12 1,14-10-1,5-6-2,-5 4-5,-7 4-6,-13 8-5,-10 5-11,-16 6-40,-15 7-48,-18 2-137</inkml:trace>
  <inkml:trace contextRef="#ctx0" brushRef="#br0" timeOffset="10372.91">6332 14077 416,'-27'12'24,"25"-8"-24,4-4 0,42-15 0,27-30 26,28-22-12,10-13-9,3-4-5,-12 8 2,-20 12 2,-20 16-4,-26 20-1,-17 13-8,-17 15-5,0 2-14,-27 27-86,-19 13-161</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6:39.938"/>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4D382F44-0F91-451E-A524-7659DDF6DDAB}" emma:medium="tactile" emma:mode="ink">
          <msink:context xmlns:msink="http://schemas.microsoft.com/ink/2010/main" type="inkDrawing" rotatedBoundingBox="6315,15739 10736,15696 10737,15754 6316,15797" shapeName="Other"/>
        </emma:interpretation>
      </emma:emma>
    </inkml:annotationXML>
    <inkml:trace contextRef="#ctx0" brushRef="#br0">568 26 25,'-31'2'200,"-5"4"-121,-8-6-36,-8 0 2,2 0 22,10 0 0,-3 0-16,-3 0-11,2 0-11,4 0-6,-3 0-5,10 0-2,2 0-2,9 2-5,12 2-4,7-4-4,3 0-1,0 2-4,0 4 0,19 6 3,28-4-3,20-4 0,29 0-1,22-4-1,23 0 1,22 0 0,38-12 0,33 0 2,33-4 3,32 3-5,11 1-3,5 4-3,-3 4 1,-21 4 5,-21 0 2,-17 0 3,-24 0 1,-25 0-1,-31 0 1,-34 10-1,-32-10-1,-30 2-1,-21 2-1,-29-4-3,-21 0-1,-6 0 3,0 0 3,0 0-7,-9 0-61,-12 0-42,-1-6-34,7 6-83</inkml:trace>
  </inkml:traceGroup>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6:40.753"/>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4698E021-6544-421E-993F-35B9033A39D4}" emma:medium="tactile" emma:mode="ink">
          <msink:context xmlns:msink="http://schemas.microsoft.com/ink/2010/main" type="inkDrawing" rotatedBoundingBox="10675,15669 14734,15699 14734,15787 10674,15758" shapeName="Other"/>
        </emma:interpretation>
      </emma:emma>
    </inkml:annotationXML>
    <inkml:trace contextRef="#ctx0" brushRef="#br0">194 25 25,'-45'-6'220,"-3"2"-132,8-3-34,3 7 12,10-2-7,8 2-28,9 0-21,7 0-9,3 0-1,0 0-11,35 2 7,32 15 4,32-11 1,25-4-1,26 4 0,26-3-6,28 5 5,30-2 1,38-1 0,33 2 1,10-6-1,13 6 1,-11-7-1,-23 0 1,-24 0 0,-35 0 2,-40 0 0,-35 0 2,-40 0-2,-37 0 1,-39-8-2,-22 4 0,-22 1 1,0 0 15,-10-3-11,-14 4-7,-1-6-1,9 2 1,6 3-3,10 3-3,0-2-6,0-2-10,0 2-20,23-4-29,17-3-43,-7-1-169</inkml:trace>
  </inkml:traceGroup>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7:14.960"/>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9702BBE4-51DC-42D3-A15D-BE4A7E3F985C}" emma:medium="tactile" emma:mode="ink">
          <msink:context xmlns:msink="http://schemas.microsoft.com/ink/2010/main" type="inkDrawing" rotatedBoundingBox="265,13406 1475,12568 1755,12974 546,13811" semanticType="callout" shapeName="Other"/>
        </emma:interpretation>
      </emma:emma>
    </inkml:annotationXML>
    <inkml:trace contextRef="#ctx0" brushRef="#br0">0 431 121,'13'-7'69,"-8"7"-2,-5 0-26,0 0-37,0 0-2,0 12 11,0 18 3,0 6 0,0 6-2,0 5 0,0 9 0,0-4-2,-3 7-2,3-5-2,0-11-4,0-5 0,0-9-1,0-9 3,16-12 0,3-6 0,8-2 7,10-2 12,19-35 9,15-21-7,12-17 3,6-12-9,7-12-10,0-1-4,-3-3-1,-4 10-3,-2 9-3,-4 12-3,-16 16 1,-11 14-3,-13 18-4,-22 10-4,-13 8-15,-8 6-30,0 0-52,-29 36-66</inkml:trace>
  </inkml:traceGroup>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7:15.380"/>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768820D1-BA72-4105-AD1C-1CF0E5DC3A6F}" emma:medium="tactile" emma:mode="ink">
          <msink:context xmlns:msink="http://schemas.microsoft.com/ink/2010/main" type="inkDrawing" rotatedBoundingBox="98,13968 1478,12742 1751,13049 371,14275" semanticType="callout" shapeName="Other"/>
        </emma:interpretation>
      </emma:emma>
    </inkml:annotationXML>
    <inkml:trace contextRef="#ctx0" brushRef="#br0">2 861 278,'-2'25'23,"2"11"-23,0 3 0,0 3 5,0 2 11,8 7-4,5-5 2,-3 7 2,-4-14-3,-3-6 3,2-11-2,0-10-2,3-4-1,5-8 5,6 0 6,14-8 7,17-40 8,17-21-1,16-28-10,16-14-11,9-14-4,3-6-3,3-5-4,1 0 0,-4 8-2,-3 17-1,-15 24-2,-16 26 0,-26 23 0,-16 19-3,-19 13-1,-16 6 1,0 0-2,0 0-2,0 12-16,0 29-7,-16 16-59,-9 6-112</inkml:trace>
  </inkml:traceGroup>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7:16.227"/>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A6761B0C-25E5-4C74-A03D-A7E0C12684E1}" emma:medium="tactile" emma:mode="ink">
          <msink:context xmlns:msink="http://schemas.microsoft.com/ink/2010/main" type="inkDrawing" rotatedBoundingBox="1401,14892 2883,14452 2892,14481 1409,14922" shapeName="Other"/>
        </emma:interpretation>
      </emma:emma>
    </inkml:annotationXML>
    <inkml:trace contextRef="#ctx0" brushRef="#br0">186 380 388,'-96'26'98,"35"-9"-59,32-7-31,29-8-7,0-2-1,40 0 0,34-5 5,31-27 6,22-5-6,15-17-1,5 8-4,2-1 5,-4 4-4,-12 9 1,-16-1-1,-25 9-1,-18-3-4,-21 9 1,-13 3-5,-13 9 1,-14 6-21,-7 2-42,-6 0-58,0 0-102</inkml:trace>
  </inkml:traceGroup>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7:15.977"/>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34671FEF-289F-4E52-B368-2AE6D85CD6F5}" emma:medium="tactile" emma:mode="ink">
          <msink:context xmlns:msink="http://schemas.microsoft.com/ink/2010/main" type="inkDrawing" rotatedBoundingBox="1142,14821 2791,14434 2801,14473 1152,14861" shapeName="Other"/>
        </emma:interpretation>
      </emma:emma>
    </inkml:annotationXML>
    <inkml:trace contextRef="#ctx0" brushRef="#br0">62 363 539,'-62'0'16,"44"2"-16,18-2-27,34 0-3,49 0 30,37-30 7,32-17 4,24-6-10,6 1 0,-6 5 1,-13 7-2,-18 11 2,-21 5 1,-22 5-3,-22 4 0,-22 7-2,-20 6-3,-20 2 3,-15 0-4,-3 0 3,0 0 1,-7 0-14,-20 0-62,-10 0-79,-12 15-97</inkml:trace>
  </inkml:traceGroup>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7:17.303"/>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CA8711C1-8170-457E-A781-4FFBAF564FC6}" emma:medium="tactile" emma:mode="ink">
          <msink:context xmlns:msink="http://schemas.microsoft.com/ink/2010/main" type="inkDrawing" rotatedBoundingBox="2825,14304 2861,14299 2862,14310 2827,14315" shapeName="Other"/>
        </emma:interpretation>
      </emma:emma>
    </inkml:annotationXML>
    <inkml:trace contextRef="#ctx0" brushRef="#br0">33 0 377,'-22'0'32,"9"0"-32,13 4-10,0-4-14,0 0 20,0 0 4,0 0-22,0 0-24,0 6-12,13-6-75</inkml:trace>
  </inkml:traceGroup>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6:19.786"/>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B4EBB05E-D5BF-45E6-A1FD-FBE7D9ADF0C1}" emma:medium="tactile" emma:mode="ink">
          <msink:context xmlns:msink="http://schemas.microsoft.com/ink/2010/main" type="inkDrawing" rotatedBoundingBox="7078,12193 8205,12083 8215,12184 7088,12294" shapeName="Other"/>
        </emma:interpretation>
      </emma:emma>
    </inkml:annotationXML>
    <inkml:trace contextRef="#ctx0" brushRef="#br0">133 140 306,'0'0'41,"-7"0"-36,4 0-5,3 0 0,0 0 11,0 0 4,0 0 3,0 0-3,0 0-7,0 0-1,0 0-1,0 0 5,0 0-2,0 0-1,0 0 1,0 0 3,0 0-2,0 0-4,0 0-5,0 0-1,0 0-2,0 0-4,0 0-4,0 0-1,0 0 7,0 0 4,0 0 0,0 0 2,0 0-2,0 0 1,0 0 0,0 0 0,-3 0 2,3 0-1,0 0 0,0 0 1,0 0-3,0 0 0,0 0-1,0 0-3,0 0-1,0 0 2,3-2 3,21-4 2,14-2-1,4-3-1,14 3-1,0-6-1,3 2-1,-3 4 2,-11 0 0,1 3-1,-12-1 2,-5 2 0,-5 2 2,-2 0-2,2-2 0,5 2-2,-2 0 2,5-5-1,-2 6 0,-3-6 0,1 2-1,-6-1 1,-4 6-1,-9-2 2,1-2 0,-7 4 0,-3-2 1,0 2 0,0 0 0,0 0-1,0 0 1,0 0 0,0 0 1,0 0-1,0 0 2,0 0 0,-3 0-2,-18 0-1,-4 0 2,-6 0-2,-6 6 1,-6 2-1,0 0 4,-10 0-2,-6-2-2,-5 2 1,-5 0 1,-7-2 0,5 2-2,-1-2 2,8-1-1,15 5-1,2-2 1,14-4 2,10 2-2,6-4-1,10-2 0,1 0 0,6 4-1,0-4-1,0 0-4,0 0-1,0 3-7,13-2 9,20-1 1,17 0 3,14 0-1,16 0 0,6 0 0,7-4-1,0-8 1,-1 4-2,-5 0-1,-7-3-2,-10 5-3,2-2 7,-11-4 3,-5 8-1,-10-2 1,-17 4 0,-11-2 1,-12 4 0,-6-3 5,0 3 7,0 0 7,0 0-4,-6 0-7,-22 0-7,-10 0 0,-7 0 0,-4 0 1,-7 0-2,-2 0 0,-4 0-1,-7 0 1,2 3 0,-7 3-1,2 0 1,5 2 1,0-2 1,1-4 0,14 4-2,9-4 0,15 4 0,12-3-1,7-3 0,9 2 0,0-2-3,0 0-4,0 0-5,0 0-9,12 0 14,19 4 5,12-4-1,7 0-2,6 0 5,6 0-2,2 0-1,0 0 1,-5 0-1,-3 0 0,-13 0 0,-6-4 3,-13 2 0,-8 2 2,-7-3-1,-5 3 2,-4 0 2,0 0 4,0 0 0,0 0-1,0 0 0,0 0 0,0 0-1,0 0-2,0 0 0,0 0 2,0 0 0,0 0 2,0 0 6,-4 0 3,-18 0-9,-5 0-5,-4 0 4,-5 0-1,-1 0 8,-3 0-9,-8 5-2,2 7-2,1-4-1,5 0 0,5 1-1,11-4-1,2 3-2,10-5-2,2 5-2,4-4-5,6 1-5,0 0-21,0-5-51,18 0-128</inkml:trace>
  </inkml:traceGroup>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7:18.737"/>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64F7A7C0-BAE4-482B-96ED-0543DC93FD33}" emma:medium="tactile" emma:mode="ink">
          <msink:context xmlns:msink="http://schemas.microsoft.com/ink/2010/main" type="inkDrawing" rotatedBoundingBox="10173,9104 11434,8652 11460,8725 10198,9177" semanticType="callout" shapeName="Other"/>
        </emma:interpretation>
      </emma:emma>
    </inkml:annotationXML>
    <inkml:trace contextRef="#ctx0" brushRef="#br0">-1 433 309,'-16'0'17,"13"0"-17,3 0 1,0 0 6,0 0-3,22 0 0,28 0 14,17 0-5,13-14 2,16-14-4,11-3-7,8-7 2,5-7-2,-6-4 2,-3-8-6,-8 8 0,-12 1 1,-14 15-1,-18 8 0,-24 14-7,-17 6-5,-15 5-4,-3 0-19,0 0-86</inkml:trace>
  </inkml:traceGroup>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7:19.039"/>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39CEC40B-A561-45CB-B7AE-C255D24FCBCC}" emma:medium="tactile" emma:mode="ink">
          <msink:context xmlns:msink="http://schemas.microsoft.com/ink/2010/main" type="inkDrawing" rotatedBoundingBox="9664,9031 11683,8628 11696,8696 9677,9098" shapeName="Other"/>
        </emma:interpretation>
      </emma:emma>
    </inkml:annotationXML>
    <inkml:trace contextRef="#ctx0" brushRef="#br0">194 381 397,'-107'0'32,"41"0"-22,45 3 0,21-3-10,21 0 4,59 0-4,56-7 11,40-20-1,35-3-1,10-10-9,1 1 0,-11-2 0,-21-4 1,-23 5-1,-31-1 5,-28 11 1,-31 8-2,-34 8 4,-22 6-1,-18 8 2,-3 0-1,0 0-4,0 0-4,-30 0-18,-10 0 5,-13 11-25,-8 8-86,-17 0-218</inkml:trace>
  </inkml:traceGroup>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1T04:00:54.647"/>
    </inkml:context>
    <inkml:brush xml:id="br0">
      <inkml:brushProperty name="width" value="0.05292" units="cm"/>
      <inkml:brushProperty name="height" value="0.05292" units="cm"/>
      <inkml:brushProperty name="color" value="#FF0000"/>
    </inkml:brush>
  </inkml:definitions>
  <inkml:trace contextRef="#ctx0" brushRef="#br0">4810 3007 51,'0'-18'422,"0"-1"-358,0-2-31,0 7 3,-2 8 9,2 6-9,0 0-20,0 0-16,0 0 0,0 0-3,18 23 3,9 10 0,2 9 2,-1 7-2,1 2 1,-5 2-1,-1-3 1,0-6-2,-4-2 0,1-4-4,-1-5 1,-6-7-8,-1-7-1,-4-3-18,-4-7-47,-2-5-58,-2-4-116</inkml:trace>
  <inkml:trace contextRef="#ctx0" brushRef="#br0" timeOffset="311.96">5258 2945 411,'0'-10'42,"0"7"-5,-2 3 19,-6 0-6,-9 9-33,-12 32-13,-13 16 0,-9 18 5,-1-3-9,8-4 1,6-6 0,2-5 0,7-11-1,3 0 1,3-10-1,7-8 0,5-11 0,7-6 0,2-5-10,2-2 2,0-4-3,0 0-14,0-2-22,4-22-67,17-6-236</inkml:trace>
  <inkml:trace contextRef="#ctx0" brushRef="#br0" timeOffset="740.6">5296 3427 74,'2'0'268,"-2"0"-179,0 2-84,0 17 2,0 12 30,-9 5-14,0 4-16,0 4-7,0-8-1,5-5-3,2-13 0,0-11-1,2-7-5,0 0 4,0-25 6,4-24 3,18-17-3,4-6 7,3 7 4,-4 14-2,-4 15 11,-6 16 6,-7 11-5,6 9-13,-1 0-8,5 9-5,5 21 4,-1 10 0,-6 10-1,-8 8-2,-8 9-4,0 4-4,0-9-23,-6-13-53,-7-17-160</inkml:trace>
  <inkml:trace contextRef="#ctx0" brushRef="#br0" timeOffset="923.94">5242 3579 132,'0'-4'184,"0"0"-116,18-6-68,11 0 0,9-2 0,6-2-4,-1 0-44,-5-1-135</inkml:trace>
  <inkml:trace contextRef="#ctx0" brushRef="#br0" timeOffset="1439.67">5576 3419 71,'5'0'117,"-3"0"54,0 0-142,2 0-9,2 12 15,-2 11 1,0 7-8,-2 5-19,-2 1-7,0-2 1,0-2-3,0-8-6,-4-7 2,4-12 1,0-5 3,0-5 3,0-31 6,0-11-8,0-5 7,6 9 3,3 5 16,1 15-8,-4 9 4,-2 7-7,3 6-11,3 1-5,0 0-12,5 12 6,4 14 0,-4 8-3,-3 0-3,-6-2-4,-4-8 0,0-10 3,0-7 6,1-7 7,1-13 7,1-19 2,6-6-2,0-2 10,3 0 2,1 6 4,-1 7-8,-1 5-1,-2 11-3,-4 4-5,2 7-6,-1 0-5,2 11-2,1 18 4,-5 13-2,-2 7-2,-4 2-2,0-1 4,0-3-9,0-7-19,0-10-43,0-11-101</inkml:trace>
  <inkml:trace contextRef="#ctx0" brushRef="#br0" timeOffset="1908.58">6363 2832 30,'-5'-5'387,"-4"3"-325,-1 2-19,-4 0-3,-1 4-13,-8 16-16,-4 14-6,-4 9 0,-5 8-1,1 10 5,2 1-7,1 2 0,12-2-2,9-1 0,9-7-5,2-10-3,7-6-4,24-13-6,6-10-37,8-13-104</inkml:trace>
  <inkml:trace contextRef="#ctx0" brushRef="#br0" timeOffset="2386.86">6507 2889 196,'0'-20'261,"0"6"-200,0 4-4,0 4 14,0 5-20,0 1-28,0 0-19,0 0-4,0 3-6,0 23 5,0 10 1,0 9 1,0 5 0,-6 6 1,-11-2-2,-6 7 0,1-9-1,1 0-1,6-9 0,6-8-4,4-12-6,5-6-5,0-10-7,0-7-12,21 0-17,1-16 10,-3-14-23,0-3 9,-11-2-1,-5 3 4,-3 1-2,0 8 7,-11 1 46,-8 9 3,2 0 23,-1 5 37,7 4 14,3 2-13,5 2-24,3 0-8,0 0-14,0 0-15,0-2-7,16 0 2,10-3-1,14-3 5,7-9-32,2-2-111</inkml:trace>
  <inkml:trace contextRef="#ctx0" brushRef="#br0" timeOffset="2626.03">6771 2769 261,'0'-4'208,"0"2"-169,4 2-30,5 0-3,5 25-4,5 8 21,6 11-6,-5 7-11,-7 0-6,-6 5-1,-7 0-2,0 3 0,-18-5 0,-15-2 1,-8-5-5,-3-10-11,9-8-52,8-9-145</inkml:trace>
  <inkml:trace contextRef="#ctx0" brushRef="#br0" timeOffset="3007.78">7542 3002 408,'-9'0'66,"7"-3"-23,2 3 25,0-1-19,0 1-28,0 0-21,0 0-3,19-2 1,12 0 2,12-4 5,2-3-3,-6 3-2,-5 0 0,-5 1-1,-7 2-2,-9 1-10,-3 2-23,-8 0-66,-2 0-65</inkml:trace>
  <inkml:trace contextRef="#ctx0" brushRef="#br0" timeOffset="3257.08">7575 3170 429,'-4'0'73,"4"0"-55,0 0 10,0 0-3,2 0-22,27 0-3,15 0 0,10 0 0,2 0-1,2 0 0,-10-6-3,-5 2 3,-12 2-2,-16 0 1,-6-2-8,-6 2-2,-3-2-12,0 4-53,-20 0-153</inkml:trace>
  <inkml:trace contextRef="#ctx0" brushRef="#br0" timeOffset="7739.96">8840 2813 262,'7'-25'200,"-7"8"-126,0 13-42,0 4 0,0 0-16,0 21-16,0 24 0,-4 21 8,-19 11-2,-1 3-4,-3-4-2,1-10-5,-3-13 1,4-17-2,4-16 6,13-13-6,6-7 6,2-12 6,0-33-6,18-26 0,20-19 4,11-10 0,2 3-2,0 15 1,-9 17 3,-9 26-3,-6 15 1,-8 16-3,-2 8-1,1 8-8,-1 32 1,-1 16 1,-5 16 4,-9 15 0,-2-5-1,0-10-5,0-12-8,2-16-2,6-12 5,1-6-43,-3-10-130</inkml:trace>
  <inkml:trace contextRef="#ctx0" brushRef="#br0" timeOffset="7937.73">8876 3073 365,'0'-9'36,"0"1"-34,6 0 13,23-1-4,12-3 1,1 2-10,-2 3-2,-7-1-8,-8 4-5,-7 4-18,-9 0-86</inkml:trace>
  <inkml:trace contextRef="#ctx0" brushRef="#br0" timeOffset="8222.24">9493 3226 363,'0'-12'83,"-6"7"-60,-7 5 34,-3 0-13,-11 5-20,-2 25-19,-3 8-4,8 3-1,11-4-2,11-5-2,2-1-3,8-9 0,26-8-12,9-12-8,15-2-21,2-9-110</inkml:trace>
  <inkml:trace contextRef="#ctx0" brushRef="#br0" timeOffset="8475.76">9834 2963 517,'-22'-11'58,"13"7"-58,9 1 0,0 3 2,18 0 4,24 0-6,14 0 0,8-1-3,1-2-7,-5 0-7,-6-3-18,-12 0-54,-13-1-95</inkml:trace>
  <inkml:trace contextRef="#ctx0" brushRef="#br0" timeOffset="8692.83">10033 2785 473,'-10'-8'67,"4"6"-20,6 2 19,0 0-20,0 0-19,-3 0-27,1 24-5,-4 18 5,-1 8 0,-2 7 0,-2 1-6,2-2-2,0 1-12,4-7-34,5-12-116</inkml:trace>
  <inkml:trace contextRef="#ctx0" brushRef="#br0" timeOffset="9105.56">10883 2845 552,'-13'0'60,"2"0"-60,-2 18 0,0 17 1,-6 8 1,9 1-2,1 0-2,2-7-4,4-9-1,1-9 5,0-11 1,2-8-1,0 0 2,0-17-1,0-23 4,0-14-3,23-11 16,6 2-8,2 2 9,0 13-3,-2 10 12,-2 10-5,-6 10-9,-2 10-7,-4 8-5,5 0-4,3 20-6,-2 14 9,-5 14-1,-11 13 0,-5 4-1,-9 8-5,-20-1-9,-2-12-56,10-10-96</inkml:trace>
  <inkml:trace contextRef="#ctx0" brushRef="#br0" timeOffset="9324.71">10817 2949 380,'-7'-10'47,"7"6"-36,0 1-11,27-6 19,15-1 0,12-2-12,2 0-5,-8 2-2,-9 2-5,-16 2-8,-4 6-6,-7 0-44,-6 0-217</inkml:trace>
  <inkml:trace contextRef="#ctx0" brushRef="#br0" timeOffset="9919.87">11276 3184 412,'-3'-7'95,"1"6"-71,2 1 10,0 0-2,0 0-2,0 0-21,0 12-7,0 10 2,0 2-1,0 1-2,0-6 0,-4 1 0,0-8-1,-1-3-1,2-5 1,3-4 0,0 0 3,0 0 5,0-14 10,0-15-1,0-5-10,12 2 4,1 8-4,-1 8-3,-4 8 1,-1 6-2,-1 2-3,4 0-6,3 6-2,1 14 4,-3 6 1,-5 2-5,-4 1 3,-2-10 4,0-4 0,0-9 0,0-6 1,0 0 2,7 0 2,4-15 7,-2-7-4,7-6 2,1 1 1,4 6 0,3 3-5,-4 5 0,-2 7-2,-3 6-3,-1 0 0,1 1-5,-3 23 0,-8 8 3,-4 7 2,0 3-2,-11-1 2,-11-1-7,-9-3-1,-6-5-13,6-8-31,0-4-68</inkml:trace>
  <inkml:trace contextRef="#ctx0" brushRef="#br0" timeOffset="11903.67">12073 2794 257,'13'-25'100,"-10"13"-46,-3 10 14,-3 2 3,-30 2-26,-20 29-34,-11 10-9,4 6 2,14-6-2,24-5-2,18-6-4,4-6-2,6-5-4,35-7-9,19-12 1,20 0-1,11-5-28,0-16-32,-12-3 24,-21 3 29,-20 3 26,-20 8 23,-12 3 12,-6 1 22,0 3 11,0 1-26,0 2-13,-9 0-19,2 0-10,3 2-1,4 7-4,0 3-6,6-4 0,25-4 1,5-3 10,3-1 4,-6 0-1,-8 0 1,-12-9 2,-9-1 7,-4-1 5,0-4-6,0 1-9,-19-2-3,-6 3-5,-2 5 1,2 4-1,3 4-11,7 0-13,8 0-33,7 6-36,0 2-39,22-3-65</inkml:trace>
  <inkml:trace contextRef="#ctx0" brushRef="#br0" timeOffset="12164.68">12786 2815 158,'9'-13'122,"-6"2"-31,-3 1-5,0 2-14,-3 4-44,-10 4-15,-5 0-13,-4 4 0,2 18-2,7 8-7,5 2-7,8 0-5,0 0 6,8-4 6,9-4 3,-1-3 1,-3-12 5,-7 0 3,-6-7 5,0-2 15,0 0 5,-10 0-28,-11 0 0,2 0-13,3-4-22,5 0-74,11-6-146</inkml:trace>
  <inkml:trace contextRef="#ctx0" brushRef="#br0" timeOffset="12537.16">12931 2883 368,'2'-7'86,"1"0"-29,1 3-7,-2 0-9,2 4-22,-1 0-17,-3 0-2,5 0-10,-3 15-7,0 10 10,-2 7 5,0-2-11,0-4-17,0-8 10,0-9 9,0-8 9,0-1 2,0 0 1,9-3 21,7-13-2,1 1 1,-3 2 1,-5 2-5,-3 8-1,-6-1-3,2 4-6,-2 0-7,0 0-8,0 0-9,0 1 5,0 9 12,-6 4-1,-1-2 1,-2-2-15,2 1-8,-1-7-51,-1-1-66,-7-3-175</inkml:trace>
  <inkml:trace contextRef="#ctx0" brushRef="#br0" timeOffset="13002.95">12931 2883 436,'36'-62'50,"-36"62"18,0 0-11,0 0-27,0 2-30,-4 19 0,1 6 0,1 3 0,2 1-4,0-7-2,0-3-1,0-9-1,11-5-2,5-7-7,8 0 6,7-14 10,3-11 1,0-5 11,-9 2-2,-6 5 3,-8 6 4,-6 7 4,-5 7 1,0 3-6,0 0-15,0 0-3,0 17-4,0 15 7,-8 6-1,4-1-3,4-9-5,0-10 2,0-11 1,18-7-5,7 0 11,4-13 8,4-18 5,1-7 1,-5-2 0,-10 0 4,-7 0-3,-8 8-6,-4 4-3,0 8-6,0 8-4,-2 10-10,-10 2-9,-5 11-17,-3 18-76,-9 11-239</inkml:trace>
  <inkml:trace contextRef="#ctx0" brushRef="#br0" timeOffset="13486.18">13455 3016 460,'0'-2'58,"0"0"-28,0 2 2,0 0-5,0 0-27,0 0-7,0 9-18,0 14 24,0 2-3,0-6-1,0-3-4,0-7 8,0-8 1,0-1 1,0 0 10,0 0 2,0-12 5,17-7 0,4 2-4,-1 1 4,-3 5-6,-3 5-7,-5 5-5,-3 1-2,-4 0-7,1 1-4,-3 18 9,0 2-2,0 0 2,0-5 4,0-6-4,0-9 4,3-1-3,3 0 3,7-2 0,3-17 16,4-5-4,-2 2 2,-1 6 1,-1 1-3,-5 9-3,1 3-7,-6 3-2,3 0-6,-1 9-3,2 14 6,-3 2 1,-5 4-4,-2-2 1,0 0 0,0-7-9,0-6-30,-2-8-96,2-6-307</inkml:trace>
  <inkml:trace contextRef="#ctx0" brushRef="#br0" timeOffset="13909.65">14186 2646 418,'4'-25'143,"-4"11"-85,0 8 4,0 6-6,0 0-22,0 0-26,0 16-8,0 21-3,0 20 3,-16 11 0,-5-1 0,-6 4-2,-2-6 1,2-14-6,9-11-3,7-11-2,7-17-10,4-12-10,0 0-20,10-12 12,11-21 20,-8-9 20,-5 0 7,-8 1 2,0 9-1,-2 5-1,-11 11-7,5 8-4,5 4 3,3 4-9,0 0-16,9 0-2,11 0 12,-2 0 8,-2 0 8,-8 0 8,-3-8 9,-3-6-1,0 2-11,0 4-5,0 2-14,1 6-24,6-2-262</inkml:trace>
  <inkml:trace contextRef="#ctx0" brushRef="#br0" timeOffset="14417.28">13947 2935 385,'0'-8'61,"13"0"-43,18-2 2,12 2-3,6 1-8,7 1-8,4 0-1,-2 1-2,-4-1 2,-6-2 0,-7 0 0,-15 2 1,-10 2-1,-12 0 1,-4 4 1,0 0-2,-2 0-20,-14 0-29,-10 0-174</inkml:trace>
  <inkml:trace contextRef="#ctx0" brushRef="#br0" timeOffset="14770.8">14083 3130 243,'-2'2'40,"2"-2"32,0 0 9,0 0-14,0 0-39,0 0-20,0 0-3,0 0-3,11 0 0,11-5 6,5-6-5,2 1-1,-2-6-1,-3 2-1,-6 2-1,-4-2-4,-6 6-3,-8 2-16,0 2-57,0 4-200</inkml:trace>
  <inkml:trace contextRef="#ctx0" brushRef="#br0" timeOffset="15204.78">14623 2469 469,'-5'-15'92,"3"11"-49,2 4-9,0 0-22,13 13-12,22 22 2,15 24 1,4 8 3,-8 10-3,-13 7-3,-15 0 1,-15 0 0,-3 5 2,-23-4-3,-31 1 0,-25-7-8,-19-7-34,-18-13-169</inkml:trace>
  <inkml:trace contextRef="#ctx0" brushRef="#br0" timeOffset="16136.02">8622 2581 240,'0'-18'101,"0"7"-61,0 5 11,-2 4 30,-14 2-23,-10 0-33,-10 29-16,-13 22-3,-7 20 3,-2 17 1,4 11-6,15 4 0,7-2-4,14-7-1,16-10-4,2-7 0,33-14-5,42-15-8,29-21-38,25-25-160</inkml:trace>
  <inkml:trace contextRef="#ctx0" brushRef="#br0" timeOffset="17168.8">15491 2731 466,'25'-29'69,"-25"14"-45,-12 15 11,-36 8-21,-17 43-7,22-2-7,10 7 0,11-2-6,13-6-4,9-12-6,14-11-18,32-16-16,8-9 34,6 0 9,0-16 7,-11-8 1,-11 0 13,-11 0 12,-12 6 5,-8 6-5,-3 6-6,-4 6 1,0 0-21,0 0 0,0 2-25,0 20 0,5 8 25,4-1-4,8-9-11,10-6-1,2-10 1,4-4 15,1 0 6,-3-21-1,-6-2 6,-3-5 3,-9-1 4,-8 1-4,-5 2-1,0 2-1,0 8-10,-16 2-2,-2 8-4,-4 6-5,-2 0 2,-1 6-25,2 15-26,13-2-46,10-3-103</inkml:trace>
  <inkml:trace contextRef="#ctx0" brushRef="#br0" timeOffset="17432.49">16062 2817 191,'20'-21'86,"-4"4"-8,-8 3-8,-6 4-19,-2 4-4,0 3-22,-2 3-24,-11 0-2,-7 15-5,-3 15-2,6 8-4,3 2-20,12 0-4,2-1 9,2-5 13,19-6 14,-2-9 5,-3-6 0,-9-7 3,-7-4 2,0-2 28,0 0 17,-16 0-55,-6-6-9,-1-6-5,8 0-5,1-2-26,14-4-188</inkml:trace>
  <inkml:trace contextRef="#ctx0" brushRef="#br0" timeOffset="17880.74">16458 2745 411,'0'-12'110,"0"8"-69,-2 4 17,2 0-18,-2 0-23,-5 0-17,-4 22-10,-5 12 9,-1 4-7,1 2-9,5-5-5,7-7-36,4-15-39,0-4 42,0-9 35,6 0 20,5 0 7,1-10 26,-6 1 16,1 1 18,-5 3-18,2 1-24,-2 4-14,5 0-11,2 0-7,4 0-2,6 11-1,2 7 2,2-3-1,6-5-4,4-10 4,8 0 8,3-14 1,2-19 3,-5-4 5,-10-4 8,-13-4 5,-9 8 4,-9 1-5,0 7 1,-18 8-20,-9 11-1,-2 10-1,-2 0-10,-5 26-11,3 10-32,6 6-124</inkml:trace>
  <inkml:trace contextRef="#ctx0" brushRef="#br0" timeOffset="18135.99">16919 2967 432,'0'-8'76,"0"6"-26,-17 2 12,-10 0-37,-11 16-22,-5 13 0,4 2-3,10 0-4,13-1 0,11-5-2,5-4-4,5-5-5,24-8-11,11-8 9,9 0-3,7-1-39,-1-20-64,-7-7-239</inkml:trace>
  <inkml:trace contextRef="#ctx0" brushRef="#br0" timeOffset="18534.79">17291 2563 469,'0'-15'115,"-4"11"-70,2 4 16,2 0-25,0 0-24,-3 19-12,1 20 0,-6 17 0,-6 13 1,-4 5-1,-4 1-1,2-7 1,-2-10-7,8-18-4,8-12-8,6-16-18,0-11-29,24-1-7,7-17 26,-2-17 21,-9-9 26,-13-1 29,-7 2 0,0 2-5,-18 9-14,-2 8-9,9 10-1,7 12 0,4 1-12,6 0-33,30 14 40,7-6 3,5-4 2,-1-4 4,-13 0 3,-10 0 0,-13-8 5,-7-3 2,-4 3-14,0 3-27,0 1-226</inkml:trace>
  <inkml:trace contextRef="#ctx0" brushRef="#br0" timeOffset="21001.85">6706 5017 159,'17'-22'133,"4"11"-37,-10 2-22,-7 9 4,-4 0-14,0 0-35,0 26-17,-9 24 1,-15 18-1,-5 4-6,-5 3-6,3-12 0,2-12 0,8-14-1,4-18 1,9-11 1,6-8 0,2 0 1,0-14-2,0-26-1,0-21 1,19-23 2,20-16 0,9 0-1,6 12-1,-3 26 0,-4 21 2,-12 19 0,-1 13-2,-3 9-1,0 0-1,3 24-2,-8 18 0,-1 17 2,-7 14 2,-7 9-1,-3-1-1,0-13-2,-2-13-6,-1-10 3,-3-9-5,-2-7-17,4-6-45,3-9-41,0-8-80</inkml:trace>
  <inkml:trace contextRef="#ctx0" brushRef="#br0" timeOffset="21240.5">6882 5231 312,'-22'-9'80,"10"0"-54,12-2 18,0-2-13,16 0-22,20-4-9,6 1 0,3 2 0,-10 2 1,-6 6-1,-10 0-5,-9 2-2,-5 4-1,-1-2-2,-4 2-8,0 0-16,0 0-42,0 0-112</inkml:trace>
  <inkml:trace contextRef="#ctx0" brushRef="#br0" timeOffset="21766.15">7631 5122 324,'-16'-7'83,"7"5"-52,3-2 33,6 2-2,0 0-35,0 0-27,8 0-20,19-4 20,13 0 5,7-4-2,0 0 3,-2 4-6,-12 0 0,-8 4-2,-15 2-14,-5 0-38,-3 0-57,-2 10-142</inkml:trace>
  <inkml:trace contextRef="#ctx0" brushRef="#br0" timeOffset="21972.69">7660 5282 297,'-8'0'110,"6"0"-82,2 0 45,0 0-20,0 0-28,2-3-25,23-9 4,11 1-2,4-3 0,0 1-2,-6 6-3,-12 2-8,-9 5-7,-5 0-10,-8 0-58,0 6-137</inkml:trace>
  <inkml:trace contextRef="#ctx0" brushRef="#br0" timeOffset="22985.55">8736 4882 405,'0'-1'99,"0"1"-94,-18 14 4,-3 23-2,-2 12 4,-4 9-8,2 2-3,3-2-5,4-9 4,4-17-4,8-14 2,4-14-1,2-4 4,0-17 1,0-31 12,2-18-10,18-10 0,9-6 8,7 2-1,4 5-1,-1 18-3,0 12 5,-6 19-5,-4 16-6,-3 10 0,-3 4-3,2 36 1,-7 16-3,-7 17 4,-7 11-2,-4 6-3,0-4-2,-2-13-16,-7-14-32,7-18-80,0-18-164</inkml:trace>
  <inkml:trace contextRef="#ctx0" brushRef="#br0" timeOffset="23161.02">8738 5084 380,'0'-6'0,"5"-5"16,28 1-15,13-2 7,10 1-8,4 2-4,-8 5-21,-15 4-69</inkml:trace>
  <inkml:trace contextRef="#ctx0" brushRef="#br0" timeOffset="23452.52">9277 5311 416,'0'-7'28,"-4"1"6,-11 4 26,-4 2-22,-1 0-23,-4 21-12,2 10-1,-1 1 0,8-1-2,10-2 0,5-5-4,0-6-3,18-6-8,9-8 4,6-4 1,5 0-1,3-6-19,-6-12-73,-6-2-205</inkml:trace>
  <inkml:trace contextRef="#ctx0" brushRef="#br0" timeOffset="23964.99">9509 4925 352,'-31'0'87,"11"2"-60,11-2 21,9 2 8,0 0-41,4-1-15,32 2 0,17-3 9,21 0-4,6 0-5,-9-4-1,-8-2-5,-24-1-12,-14 3-25,-11 4-63,-14-1-154</inkml:trace>
  <inkml:trace contextRef="#ctx0" brushRef="#br0" timeOffset="24208.28">9711 4784 331,'-15'-14'117,"1"5"-70,8 7 32,4 2-13,-1 0-21,3 0-20,0 0-25,0 9-2,0 24-2,0 11 4,0 6 0,0 9 0,-6 6-1,-14 2-3,-5 6-15,1-4-42,-3-15-336</inkml:trace>
  <inkml:trace contextRef="#ctx0" brushRef="#br0" timeOffset="26066.74">10436 4834 386,'6'-6'83,"-6"6"-83,0 0 11,0 19 12,-13 8 2,-3 9-15,-1 2-10,-3 3 0,-1-9-2,8-12-1,7-8 0,4-12 3,2 0 3,0-24 2,0-20-2,15-14 0,12-10 8,8-13 2,9 3-3,6 6 0,-5 16 0,-5 19 7,-11 19-8,-5 15-8,-2 3-1,-2 15-2,1 28 2,-8 17 0,-7 12 2,-6 8-2,0 3-4,0-8-4,0-12-11,12-15-23,7-15-81,-3-16-252</inkml:trace>
  <inkml:trace contextRef="#ctx0" brushRef="#br0" timeOffset="26200.09">10496 4891 295,'0'-20'13,"29"5"-13,29 4-27,13 0 8,4 5-5,-3 6-139</inkml:trace>
  <inkml:trace contextRef="#ctx0" brushRef="#br0" timeOffset="26666.51">11024 4959 183,'0'20'104,"-6"2"-71,1-2 0,5-2 5,0 2-3,0 2-21,0-2-11,0 1-1,0-8-2,0-5 0,0-4-1,0-4 1,0 0 8,0-12 15,0-12-7,0-3 7,0-4 8,13 7-6,8 2-5,2 4-9,2 10-3,0 4-3,-1 4-5,-1 0-3,-4 14 1,-5 10-5,-9 6 3,-5 6 1,0-4-1,0-6 2,0-8 2,-3-12 3,3-6 1,0 0 6,0-8 5,0-18-7,0-4 3,0 0 6,11 3 2,12 4-12,2 7-1,0 4-4,-2 10-2,0 2 0,-5 2-4,-1 26-2,1 10 4,-9 10-1,-9 8-3,0 3-2,-2-7-10,-12-7-48,3-14-127</inkml:trace>
  <inkml:trace contextRef="#ctx0" brushRef="#br0" timeOffset="27433.56">12046 4485 248,'0'-22'129,"0"12"-60,-15 9 7,-11 1-7,-15 5-35,-8 30-18,-2 11-10,7 12-6,6 6-1,9 0-5,13-6-3,16-13-8,11-19-18,40-16 4,18-10 7,9-3-3,-2-19 5,-9-5 22,-12 2 14,-16 0 7,-13 4 4,-8 3 1,-9 6-7,-5 11-9,-4 1-6,3 0-4,-3 2-20,5 21 14,1 4 6,3 3 0,5-11-2,3-5-5,5-7 5,7-7 2,3 0 1,-3-21 7,-5-7 6,-9 0 3,-6-2 3,-9 0-5,0 2 2,-9 4-9,-17 4-8,-10 12 0,-2 5-1,3 3-5,4 11-5,6 13-10,9 6-22,16-2-55,0-8-40,33-6-178</inkml:trace>
  <inkml:trace contextRef="#ctx0" brushRef="#br0" timeOffset="27705.1">12695 4656 140,'27'-24'149,"-13"3"-59,-8 4-9,-6 5 3,0 3-27,-4 8-39,-19 1-8,-8 0-10,-2 24-2,6 8 0,13 1-4,14 6-7,0-3-1,5 0 2,17-4 2,0-5-2,-1-5 6,-6-8 3,-9-4 3,-6-6 0,0 0 1,-19-4 6,-19 1-2,-5-1-5,-1 0-3,9 0-4,10 0-20,13 0-91,12 0-153</inkml:trace>
  <inkml:trace contextRef="#ctx0" brushRef="#br0" timeOffset="28166.32">12969 4659 372,'0'-11'137,"0"7"-85,0 4 2,0 0-5,0 0-28,0 0-21,0 20-7,-2 10 7,-9 12-2,-5 0-8,1-4-8,3-7-7,8-14-22,4-10-8,0-7 27,8 0 0,15-12 28,-3-11 15,0 1 16,-2 0 7,-2 4-1,-3 5-11,-4 6-13,-3 7-7,-1 0-6,2 0-7,2 7-4,2 14 9,0 1 1,4-6-2,1-2 3,7-12 0,8-2 1,9-2 3,9-26 3,0-6 6,-7-8 1,-8 0 3,-15 2 6,-9 2 3,-10 6-9,0 6-15,-12 12-2,-10 8-8,-4 6 0,-5 11-14,-1 25-33,-2 11-107</inkml:trace>
  <inkml:trace contextRef="#ctx0" brushRef="#br0" timeOffset="28698.89">13577 4942 445,'-13'-15'92,"2"5"-52,6 3 24,1 6-35,2 1-20,0 0-9,-6 8-14,2 16 11,-7 6-2,3-4-6,4-4-2,4-7-1,2-8 8,0-7 0,0 0-9,0 0 15,14-16 9,3-4 4,3-1 2,3 2-1,-6 5-1,1 5-4,-7 3-8,-2 6-1,-7 0-4,1 0-7,-1 12 5,-2 13 2,0 0-1,0 0 5,0-7-5,0-8 1,0-8-3,5-2 7,7-2 1,11-21 8,2-8 1,4 1 2,0 2 6,-6 3-5,0 12 3,-5 3-5,-9 5-3,-3 5-4,-1 0-4,-1 6-10,1 20 4,-5 13 3,0 9-1,0 8 1,-20-2-7,4-8-16,3-12-43,11-12-44,2-16-127</inkml:trace>
  <inkml:trace contextRef="#ctx0" brushRef="#br0" timeOffset="29123.74">14263 4315 287,'0'-29'234,"0"16"-175,0 9 1,0 4-1,0 0-28,0 17-22,0 31-7,0 17 1,-17 18-2,-5 5 1,-7 2-2,-5-12 0,7-12 0,5-17-3,11-17-2,11-13-1,0-13-9,15-6-7,19-7-2,2-25 20,-7-8 4,-16-5 6,-13 1 1,0 5-1,-25 3-6,-4 11-1,5 11 0,8 8-2,12 6 0,4 0-8,4 8-17,28 4 15,10-4-1,7-4 7,-3-4 7,-9 0 1,-18 0 0,-7 0-1,-12-4 0,0-2 0,0 4-58,-16 2-267</inkml:trace>
  <inkml:trace contextRef="#ctx0" brushRef="#br0" timeOffset="33849.74">5122 7342 520,'16'-18'58,"-16"13"-48,-9 10-10,-30 60 8,-9 1-2,12 8-2,0 3-4,5-5-6,5-14 2,5-18 2,11-16 2,4-14 0,4-10 1,2 0 0,0-20 7,2-23 3,19-22-9,10-15 3,11-15-3,3-1-1,-1 10-1,-3 18 0,-10 26 2,-9 19 0,-4 17-2,-1 6-2,4 11-1,-1 33 2,-3 24 1,-5 22 1,-12 14-1,0 4-3,0-8 0,-4-12-9,-2-20-15,4-17-21,2-15-84,0-18-263</inkml:trace>
  <inkml:trace contextRef="#ctx0" brushRef="#br0" timeOffset="34050.8">4903 7690 403,'-4'-22'65,"4"6"-45,18-4-16,31-2 9,17-5-7,11 4-6,-6 2-7,-9 6 0,-15 4-16,-16 8-10,-11 3-92</inkml:trace>
  <inkml:trace contextRef="#ctx0" brushRef="#br0" timeOffset="34699.01">5414 7793 402,'-4'-9'98,"1"7"-42,3 2 4,0 0-46,0 8-13,0 18-1,0 7 5,5 3-5,-5 0-2,0 0 0,0-7 0,0-8-1,0-9-3,-5-10 6,2-2 3,1-4 6,-2-20-9,4-4 4,0-6 2,0 2 2,16 5 2,1 5-4,1 10-2,-3 6-4,2 6-1,-7 0-2,4 2-3,-3 18-2,0 8 6,-4 4-3,-5-2 1,1-3-1,-3-10 0,0-8 2,0-9 3,4 0 4,5-16 7,4-18-4,9-6-2,3 0 8,-1 3-4,-1 10 2,-6 6-3,-5 11-1,-8 6 0,-1 4-7,1 0-9,0 26 0,-2 12 5,-2 11 2,0 2-5,0-1-5,0-7-13,2-13-40,17-16-39,10-14-83</inkml:trace>
  <inkml:trace contextRef="#ctx0" brushRef="#br0" timeOffset="35014.84">6100 7854 195,'18'-24'164,"-14"10"-96,-4 6 8,0 6 18,0 2-38,-16 0-41,-13 21-15,-2 10 0,-7 10-4,5 3-5,2 1-1,8-2-8,8-13-15,11-15-28,4-12 30,0-3 31,6-14 2,15-15 23,3-4 11,0-2 5,3 3-2,-4 4-4,-4 6-12,-5 10-7,-3 5-6,3 7-10,-1 0-1,3 0-7,-1 21-1,-6 12-3,-5 4 0,-4 8-8,0-3-14,0-6-58,0-8-157</inkml:trace>
  <inkml:trace contextRef="#ctx0" brushRef="#br0" timeOffset="35348.07">6260 7917 339,'2'-23'127,"-2"10"-62,2 6 9,-2 5-7,4 2-28,0 0-39,0 0-7,5 13 3,5 9 2,1 3 1,-2 4-3,1-4-4,1 0-2,1-5 1,4-6-11,-5-6-3,4-8-20,-2 0-27,-3-6 13,-1-16 1,-5-6 55,0 2 1,-8 2 15,0 4 21,0 6 14,-8 4 8,-15 10-13,-6 0-14,-8 4-16,-3 21-12,1 10-3,3 5-4,7 4-16,6-2-44,5-4-405</inkml:trace>
  <inkml:trace contextRef="#ctx0" brushRef="#br0" timeOffset="36231.15">6064 7888 48,'-2'-7'237,"-6"3"-174,0-1-3,0 5-6,-1 0-16,-7 0-23,-1 5-12,-4 12 3,-6 6 1,0 1-1,6 2 1,0-2-3,8-4-3,6-2-1,7-4-3,0-4-2,10-4-3,16-6-1,10 0 9,4 0 1,0-14 2,-5-6-1,-6-6-1,-4 2 6,-7-4-2,-5-1 3,-4 4-3,-4 0 1,-5 7 6,0 9 4,0 4 2,0 3-8,-3 2 5,1 0-7,-3 0-7,3 0-1,0 0 1,0 2-1,2 3 0,0-2-1,0-3 1,0 0 1,0 0-1,0 0 0,0 0-1,0 0 1,0 0 0,0 0 1,0 0 2,0 0-1,0 5-1,0 0-1,0 8 2,-2 2 3,0 6-4,-3 3-1,1 2 1,2-2-1,-4-2 0,6-2-1,0-3-1,0-4-7,21-5-6,1-4-19,3-4-172</inkml:trace>
  <inkml:trace contextRef="#ctx0" brushRef="#br0" timeOffset="37018.9">6862 7443 353,'-22'-7'104,"-1"-1"-71,17 8 43,6-3-26,0 3-50,0 0-2,20 0 2,13 0 0,9 0 4,6-3-1,-2-4-3,-5 3-2,-10 0-4,-10 4-8,-9 0-23,-12 0-38,0 12-58,-18 12-135</inkml:trace>
  <inkml:trace contextRef="#ctx0" brushRef="#br0" timeOffset="37204.78">6862 7443 288,'-6'136'138,"0"-136"-86,6 0 27,0 0-20,0 0-41,12 0-14,21 0-3,12 0 4,6-1-2,-7-8-3,-7 6-4,-14 3-7,-6 0-12,-11 0-35,-6 0-173</inkml:trace>
  <inkml:trace contextRef="#ctx0" brushRef="#br0" timeOffset="44168.17">13074 5311 500,'-29'0'70,"2"-9"-61,5-4 21,18 9 16,4 4-25,12 0-21,42-1-3,38-1 3,34-2 2,24-4 0,14 2-2,4-2-2,-3 0-1,-5-1 2,-15 4 1,-22-3-4,-26 2 2,-28-1 2,-24 3 0,-20 2 0,-14 1 0,-9-2 0,-2 2 0,0-2-2,0 3-9,-23 0-17,-10 0-24,-7 0-17,-7 10-53,-4 4-125</inkml:trace>
  <inkml:trace contextRef="#ctx0" brushRef="#br0" timeOffset="44516.58">13185 5423 323,'-44'-13'79,"13"3"-49,10 0 30,8 0 7,11 3-11,-1 4-25,3-1-15,0 2-9,0-2-6,34-4 0,19 2 0,28-4 2,17 0-3,11 1 0,4 2 1,5 1-2,1-2-2,1 1 1,5 3 0,-3-2-1,-8 0-2,-16 0 0,-18 0-1,-26 2 0,-23 3 1,-17 1-3,-12 0-2,-2 0 3,0 0-15,0 0-49,0 4-129</inkml:trace>
  <inkml:trace contextRef="#ctx0" brushRef="#br0" timeOffset="52528.51">8219 7168 357,'9'-18'129,"-9"12"-89,0 6-4,0 0 0,0 0-4,-9 24-18,-11 12-9,-5 11-3,-4 5 1,3 0-3,-3-2 1,-2-3 0,-3-10 0,0-7-1,8-7 0,10-13 1,12-9-1,4-1 0,0-6-1,0-25-5,25-22 6,12-17 2,13-12 8,10 0-7,-3 7 3,-3 15-1,-9 19 3,-10 12-2,-10 16-1,-4 13-5,-2 0 0,1 19-5,-3 23 5,-1 14 0,-9 13 4,-7 3-4,0 0 0,0-6-1,0-6-6,0-14-1,0-9-3,0-12-27,2-7-42,11-9-94</inkml:trace>
  <inkml:trace contextRef="#ctx0" brushRef="#br0" timeOffset="52741.25">8114 7378 309,'-18'-13'95,"10"5"-64,8 4 11,0-2-16,15-5-9,18 0-12,12-5-2,-1 2-2,-4 2-1,-6 6-4,-12 3-8,-6 3-21,-9 0-28,-1 1-94,-6 16-71</inkml:trace>
  <inkml:trace contextRef="#ctx0" brushRef="#br0" timeOffset="53159.68">8734 7586 345,'2'-19'57,"0"5"-15,-2-1 25,0 5 9,0 4-19,0 3-26,0 3-15,-16 0-7,-11 16-7,-8 16-2,-11 8 0,0 5 1,9-3-2,12-6 1,14-5-4,11-6-1,0-5-3,0-8 0,18-3 0,8-9-11,10 0-8,5-7-38,1-14-178</inkml:trace>
  <inkml:trace contextRef="#ctx0" brushRef="#br0" timeOffset="53436.57">8755 7411 357,'-12'-20'80,"1"7"-57,5 4 30,6 3-2,0 0-6,0 4-41,29-4-1,12 2-1,8-3 0,9 1-2,-2 3 0,-3-2-1,-8 0 0,-8-1 0,-8-2-2,-8 2-5,-11 2-3,-3-5-9,-7 4-5,0-1-57,0 0-114</inkml:trace>
  <inkml:trace contextRef="#ctx0" brushRef="#br0" timeOffset="53641.98">9061 7186 253,'-11'-11'178,"-1"7"-118,6 1 15,1 2-12,3 1-20,0 0-26,0 10-17,2 22-2,-2 12 2,-2 6-2,1 4-4,-6 6-4,-2-2-15,0-5-79,-11-9-315</inkml:trace>
  <inkml:trace contextRef="#ctx0" brushRef="#br0" timeOffset="54060.61">9545 7149 456,'-5'-14'142,"-4"7"-124,4 7 5,3 0-11,0 16-8,-4 18-1,-1 10-3,1 8 0,-6-5-2,1-5-1,2-10-2,2-16 3,5-8 2,2-8 0,0 0 4,0-18 1,0-18 5,12-18-6,5-8 8,10-9-4,4 2-2,2 7-2,3 14 4,-5 10 1,-2 15-5,-2 13-2,0 10-2,-3 0-2,1 25-2,-3 16 3,-6 12 1,-1 6 0,-6 2-1,-2 1-3,-5-8-4,-2-5-4,0-3-12,0-13-43,0-8-140</inkml:trace>
  <inkml:trace contextRef="#ctx0" brushRef="#br0" timeOffset="54709.11">9580 7238 308,'-9'-11'75,"9"1"-75,11 0 9,34 0-5,20-2-4,8 2-4,5 2-35,-11 1-71,-16 4-29,-17 3 115,-12 0 24,-11 0 32,-6 6 8,-3 3 23,-2 4 20,2-1 16,0 2-36,0 2-16,5-1-13,-1 1-13,4 5-9,-1-1-7,-1 2 1,0-2-6,-4-6 1,-4-2 0,0-4-1,0-8 1,0 0 5,0 0 8,0-3 21,0-16-17,0-5-7,0-2 2,0 0-4,11 6 0,3 5 3,-1 6 1,2 5-5,1 4-6,2 0-2,1 0-2,2 13 2,-6 10-2,-3 3-2,-6 0 1,-4-1 2,-2-4-2,0-6 3,2-11 0,1-1 1,-1-3 1,0 0 2,2-11 1,6-14-3,3-5 2,5 3-2,4 4 2,0 3-2,3 7 2,-3 6 0,-4 7-2,0 0-2,-5 0-2,1 20 0,-3 12 1,-5 8 1,-4 6 0,-2 2-1,0 3-4,-2-6-12,-9-4-33,-11-10-181</inkml:trace>
  <inkml:trace contextRef="#ctx0" brushRef="#br0" timeOffset="66489.78">5030 8817 144,'2'-14'98,"-2"4"56,0 8-120,-4 2-6,-13 8 11,1 14-16,-2 12-10,-4 6-4,-1 2-6,4 4 2,-4-1-1,1-10-2,1-5-1,6-10 0,4-7-1,6-9 3,5-4-3,0 0 1,0-18 6,12-25 9,19-16-16,13-10 4,4-1 1,-2 10 0,-5 12 2,-6 16 0,-10 14-1,-8 12-2,-1 6-3,-3 10-1,-2 24 0,-4 12 5,-7 8-4,0 2-1,0-4-3,0-8-4,9-8-4,6-6-15,1-6-66,-9-4-122</inkml:trace>
  <inkml:trace contextRef="#ctx0" brushRef="#br0" timeOffset="66658.2">4901 9057 328,'-4'-18'83,"4"4"-64,13-4-6,28-1-1,17-6-11,6 3-1,5 2-7,-5 2-10,-10 4-22,-12 6-79</inkml:trace>
  <inkml:trace contextRef="#ctx0" brushRef="#br0" timeOffset="67210.75">5316 9113 171,'0'0'278,"0"0"-247,0 0-13,0 0 4,0 3-4,0 11-15,0 6 4,0 2-6,0 0 0,-2-4 0,-3-6 0,0-4-1,3-6 0,2-2 5,0 0 3,0 0 6,0-18 1,0-4-1,4-4-6,15 2 1,1 6 3,-1 2-3,2 7-2,-6 5-2,1 4 0,-3 0-5,-1 0-2,-4 10-2,-1 9 3,-3 4-1,-4-6 0,0-3 2,0-6 0,0-6-2,4-2 0,6 0 2,1-14 2,9-12 4,2-2 3,3-1 0,-3 5-1,-1 11 3,-9 4-2,-5 8-1,-5 1-8,-2 0-1,2 22-6,-2 10 6,0 8 1,0 4-3,-11 0 0,-4-6-10,1-5-14,6-14-48,3-5-67,5-14-145</inkml:trace>
  <inkml:trace contextRef="#ctx0" brushRef="#br0" timeOffset="67423.03">5736 8875 444,'-6'-14'60,"2"4"-6,4 2-12,0 6-27,0-1-15,0 3-29,10 0 15,7 0-14,-4 17-89</inkml:trace>
  <inkml:trace contextRef="#ctx0" brushRef="#br0" timeOffset="67606.89">5766 9029 111,'0'3'339,"0"4"-305,0 5-17,-5 8 22,-6 6-2,2 5-24,0-2-13,1 4 0,-4-5-11,3-6-11,5-5-27,2-2-102</inkml:trace>
  <inkml:trace contextRef="#ctx0" brushRef="#br0" timeOffset="67913.8">5828 9122 331,'0'-12'135,"0"6"-81,0 3 6,0 3-13,0 0-23,0 0-24,0 11-7,0 10 6,0 3 1,0-3-5,0-3 3,0-10-2,0-6 3,0-2 0,0 0 0,2-2 1,18-14 12,7-6 4,7 0-6,1 2 1,-2 2 2,-4 8-7,-8 6 1,-8 4-7,-7 0-4,-6 26 0,0 7 4,0 10 0,-10 6-3,-15 1-11,3-5-25,4-2-100</inkml:trace>
  <inkml:trace contextRef="#ctx0" brushRef="#br0" timeOffset="68202.92">6980 8738 632,'-29'-7'33,"15"2"-9,14 4 11,0 1-25,5 0-10,26 0-8,14 0 4,9 0-2,1-3 0,-2-2-9,-5 1-9,-17 4-38,-12 0-56,-11 0-108</inkml:trace>
  <inkml:trace contextRef="#ctx0" brushRef="#br0" timeOffset="68373">7047 8893 138,'-12'0'311,"10"0"-258,2 0 13,0 0-12,0 0-39,18 0-11,18 0-6,4-6 2,5 0-20,-5 1-38,-9 3-181</inkml:trace>
  <inkml:trace contextRef="#ctx0" brushRef="#br0" timeOffset="70064.77">8252 8578 411,'0'-8'78,"-16"8"-71,-17 18 32,-9 44 2,0 13-19,19-19-11,3-6-10,7-13-1,4-16 0,4-9 0,5-8 0,0-4 1,0 0 4,0-20 2,0-24-5,16-22-2,18-16 12,15-11-7,6 7-3,3 18 0,-6 23 1,-11 27 0,-2 18-2,-3 5-1,-3 37-2,-2 18-1,-4 16 3,-14 11-5,-13 4-1,0 0-11,-4-19-50,-5-16-225</inkml:trace>
  <inkml:trace contextRef="#ctx0" brushRef="#br0" timeOffset="70242">8273 8832 337,'0'-13'49,"2"1"-35,33-2-14,17-3 10,5 2-10,1 3-7,-11 4-19,-11 5-81</inkml:trace>
  <inkml:trace contextRef="#ctx0" brushRef="#br0" timeOffset="70541.72">8697 9006 363,'0'-14'114,"0"7"-80,0 5 41,0 2-11,0 0-30,-8 14-33,-9 18 3,-8 10-4,2 0 0,8-4-3,8-5-3,7-10-3,0-4-1,12-9-9,11-8-6,6-2-26,6-6-47,-2-19-51</inkml:trace>
  <inkml:trace contextRef="#ctx0" brushRef="#br0" timeOffset="70827.27">8832 8757 496,'-18'-6'47,"9"2"8,9 1 3,0 2-50,9-1-8,28-4 0,17-3 2,10-6 1,5-2-2,-9 1 1,-10 2-2,-15 4 0,-16 5 1,-11-1 1,-8 4-2,0 2 0,0 0-12,0 0-18,-6 0-42,-3 0-148</inkml:trace>
  <inkml:trace contextRef="#ctx0" brushRef="#br0" timeOffset="71474.45">8791 8971 144,'-2'-5'91,"2"2"-39,-2 3 15,2-1-21,0-2-11,0 3-13,0 0-1,-2 0 0,-3 0 1,-3 0-7,-11 0-15,-5 0-11,-4 15-15,1 3-41,0-3-332</inkml:trace>
  <inkml:trace contextRef="#ctx0" brushRef="#br0" timeOffset="71955.15">9638 8449 545,'-13'0'27,"1"5"-25,2 25 2,-6 8 2,0 2-5,0 2-1,8-11-6,1-12 3,5-9 1,0-7 2,2-3 1,0-9 9,0-25-3,0-20-2,22-12 10,14-10-3,15 2 2,2 12-2,-1 17 3,-12 20-4,-9 12 0,-6 13-7,-8 0-4,-1 17-4,-5 26 4,-9 17 0,-2 18 0,-11 15-3,-20 1-10,-2-13-31,6-25-215</inkml:trace>
  <inkml:trace contextRef="#ctx0" brushRef="#br0" timeOffset="72104.12">9690 8446 364,'-2'-8'36,"2"0"-36,28 4-4,25 0 4,12 0-27,5 2-104</inkml:trace>
  <inkml:trace contextRef="#ctx0" brushRef="#br0" timeOffset="72546.55">10075 8599 220,'-7'15'114,"5"-1"-62,0 2-6,2-2-5,0 3-19,0-1-17,-2 0-5,-6-1 0,-5-2 1,-2-4 0,1-6-1,1-3 6,6 0 8,3-22 7,4-4-3,0-5 6,4 1-5,14 6 6,3 4-5,-2 8-2,1 8-6,-5 4-10,2 0-2,-1 6-3,-6 16 1,-1 4 1,-5 5-1,-4 0 1,0-3-1,0-6 2,0-9-1,0-12 1,0-1 1,0 0 4,12-15-3,8-11 5,6-4 7,8 1-1,-1 8 2,-2 2-3,-2 7-3,-8 12-7,-3 0-2,-3 8-4,-6 27-2,-7 7 0,-2 11 0,-9 8-21,-35 2-149</inkml:trace>
  <inkml:trace contextRef="#ctx0" brushRef="#br0" timeOffset="74202.83">9910 8572 57,'-4'-4'68,"2"-2"-53,2 6 13,0 0 14,0 0-10,0 0-14,0 0-7,0 0 9,0 0 1,0 0-6,0 0-15,0 0-1,0 0 1,0 0 0,0 0 1,0 0 0,0 0-1,0 0 0,0 4 3,0-2-3,0 4 0,0 0 0,0 1-3,0-1 2,4-3-8,0 0 0,1-3 1,-3 0-1,0 0 9,2 0 0,-4 0 13,2 0-5,-2 0 4,0-3 1,0 3-4,0 0-2,0 0-6,0 0-1,0 0-6,0 0 2,3 0 1,0 0-5,1 0-8,-2 0-15,0 0-31,0 0-55</inkml:trace>
  <inkml:trace contextRef="#ctx0" brushRef="#br0" timeOffset="74741.12">9910 8572 182,'58'10'82,"-58"-12"-34,0-2 10,0 2-20,0 2-14,0 0-17,0 0-7,0 0-1,0 0 0,0 0 1,0 2 0,0 6 1,0 7-1,0 0 0,0 2 0,0 2 0,0-2 0,0-2 0,0-1 0,0 3 0,0-1 0,0-1 0,0-1 0,0-1 1,0-2-1,0-2 0,0-1 1,0-2-1,0 0 1,0-4 1,0 2 0,0 0 1,0-1-2,0-1-1,0 3 0,-2-4 0,2 2 0,0-1 1,0-2-1,0 0 2,-2 0-2,2 0 1,0 0 1,0 0 0,0 0 0,0 0 2,0 0-4,0 0-1,0 0-5,0 0-2,0 0 0,0-2-6,0-2-12,0-1-62,0 5-131</inkml:trace>
  <inkml:trace contextRef="#ctx0" brushRef="#br0" timeOffset="99602.08">21324 1619 205,'0'-9'69,"0"-5"-56,0 4 25,0 7 12,0 3-16,0 0-18,0 0-7,0 0 1,0 0 9,0 0 4,0 0-5,0 0-5,0 0-6,0 0 4,0 0-7,0 0-1,0 0 1,0 0-4,0 0 0,0 0 0,0 0-2,0 3-1,0 15 3,0 8 2,0 10 1,0 2 2,0 4-4,-2 6 1,2 7 1,-2 9 1,-1 11-3,1 2 4,0 3-1,-2-1 1,-3-5 3,3-1-6,-6 2 0,2 7 1,-3 7 2,-1 1 1,1-3-2,7-5-4,2-6 3,2-8 2,0-6-1,0-4 1,0-8 3,-4-2 3,-4-6-1,2-6 0,-1-1-4,1-4 0,2 0-4,-4-3 0,6 4-1,0-7-1,2 0 0,0-2 1,0-2-1,0-3 0,0-2 2,0-4-1,0-2 0,0 2 0,0-2-1,0 0 0,0 1 1,0-1-1,0 2 0,0 2 1,-5 4 1,-1 1-1,-1 2 2,0-2-3,3 0 1,-1-5 0,3-9 0,2-1-1,0-4 1,0 0-1,0 0 0,-2 0 0,0 5 0,0 7 0,-3 2 0,-2 4 0,1 0 0,1 0-1,1-7 2,0 2-2,1-7 1,3 0 0,0 0 0,0 5 0,-2 1 0,-3 7 1,-1 5 0,-1 8-1,1 0 0,-1 0 0,2-1 0,5-9 0,0-8 0,0-5 0,0-3 0,0-2-2,0-2 2,0 3 0,0-4 3,0 4 0,0-5-2,0 4 5,0-2-2,0 0 1,0 2-5,3 2 2,-1 1 1,2-2-2,-1 1 1,-1 0-2,0 2 1,2 2-1,3 5 2,-3-3-2,1 3 1,0-1-1,-3 0 1,2 2 0,0 0-1,3-1 0,-3 2 1,1 1-1,-2 0 0,-1 2 0,2 0 0,-2-1 0,0 0 0,1 3 0,-1-1 0,0 1 0,0 0 0,0-3 0,-2 6 0,0-6 0,0 6 1,0-3-1,0-2 0,0-3 0,0-4 0,0-3 2,0-4-2,0-2 0,0-2 0,0-2-2,0 0-1,0 0-1,0 0-7,0-4-24,0-24-116</inkml:trace>
  <inkml:trace contextRef="#ctx0" brushRef="#br0" timeOffset="102049.57">19876 3140 198,'-24'-10'85,"6"7"-29,7 2 1,4 1 0,2 0-14,5 0-16,0 0-22,0 0-5,27 0-4,27 0 4,23 0 5,29-5-4,33-6 0,31-5 1,28-2-2,32-4-3,22-5 1,26-1-8,19-4-8,25-2-16,19-1-36,2 0 47,-6 10 23,-36 4 4,-29 6-1,-23 7 2,-20-3-4,-7 1 0,-16 0-1,-13-1 0,-8 3-1,-12-3 1,-13 1 0,-11 4 1,-10-3 0,-10 3 3,-4 0 0,-7 1-1,-12-1 0,-14-2 3,-7 2-5,-12-1 0,1 1 6,-1 0-7,0 3 1,4-4-1,3 6 1,2 1 0,7 0 0,-2 0-1,2 0 0,5 0-1,-3 0 1,9 0 0,0 1 0,4 6 0,4-2 1,-5-1 3,2-4-4,-12 0 0,-10 0 0,-8 0 0,-12 0 1,-10 0-1,-8 0 0,-12 0 0,-6 0 0,-5 0 1,1-4-1,2 2 2,4 1-2,4-1 0,2 2-2,10 0 2,4 0 0,5 0 0,10 0 2,7 0-2,-4 0 1,-7 0 0,-13 0-1,-9 2 0,-15-1-1,-8-1 2,-7 0 0,-3 0 1,-2 0 0,-3 0 5,0 0-3,0 0 2,0 0 9,0 0 2,0 0-1,0 0-2,0 0-14,0 0-4,0-7-9,-6-3-18,-11-1-16,-8 1-46,-6-3-27,-4-1 8,-3-3 52,-3-1 60,8 3 69,4-2 15,0 4 3,10 0-2,0 3-14,9 6-18,5 2-11,5 2-22,0 0-20,0 2-22,13 19 21,18 1 0,9 1 1,5 0 1,1-4 10,-3 0-9,-7-5-1,-7 0 2,-10-4-3,-7-4 2,-5 0 1,-7-2 1,0-1-4,0 6 6,-15 3 6,-22 5 15,-9 4-14,-4 1-4,6-2-2,1 0-3,10-3-4,9-2 0,8-5 0,8-2-2,3-5 1,3-2 1,2-1 1,0 0 1,0 0 5,0-12 5,0-19-9,0-8-2,2-11 9,13-5-10,1 5 0,-3 5-7,-8 8-9,-5 7-105</inkml:trace>
  <inkml:trace contextRef="#ctx0" brushRef="#br0" timeOffset="103882.16">29383 2438 483,'0'-2'16,"0"2"-14,-13 27-2,-7 47 21,-1-1-2,4 6-9,3-3-8,-1-6-2,9-7-1,6-16-3,0-7-3,0-13 0,2-12-3,4-9 2,-1-6-18,-1 0 26,-4-10 19,0-15-7,0-6-4,-9-1 5,-9 4-10,1 9 4,3 4 2,10 7-9,4 4 0,0 4-10,18 0-36,19 0 41,15 0 5,3 0 0,-8-4 3,-7 0 2,-17 0 1,-7-1 3,-8-6-6,-3 1-3,5 0-10,6-2-60,2 0-274</inkml:trace>
  <inkml:trace contextRef="#ctx0" brushRef="#br0" timeOffset="105164.31">21298 1526 249,'2'-10'70,"-2"2"-44,0 8 6,0 0-5,-18 12-6,-13 16-15,-7 1-3,5 2-2,6-12-1,9-4 1,9-7-1,5-6 0,4 0 0,0-2 0,0 0 0,0 0-7,19-12 7,15-14 18,11-7-8,2 2-3,-5 3-1,-13 7 5,-7 10-1,-6 2-4,-8 9-1,4 0-5,-1 0-6,-1 5 2,7 13 4,-2 8 0,3 0 0,7 2 0,1 0-4,4-4-9,1-5-26,-2-6-113</inkml:trace>
  <inkml:trace contextRef="#ctx0" brushRef="#br0" timeOffset="110994.24">21336 2979 33,'-2'0'19,"2"0"-11,0 0-2,0 0 4,0 0 10,0 0 7,-3 0 2,1-2-11,-3 2 13,1 0-5,-3 0-22,1 0-2,-1 0 5,2 0 1,3 0 9,0 0-4,-1 0 6,3 0 4,0 0 3,-2 0-7,2 0-5,0 0-2,0 0-7,0 0 1,0 0-6,0 0-1,0 0-8,0 0-2,7 0 11,13 0 7,5 0 1,8-1-3,7-4-2,1 1 0,1-1-3,0-1 1,-1 2 0,0 0-1,-1-3 0,1 4 1,-8-3 0,-1 1-1,-9 1 2,-2 2 2,-3 0-1,-5 2 2,-2-2-1,0 1-1,2-2 1,3-1 6,4 0-3,5 0-6,-3 1 4,3-1-5,-4-1 1,-2 4-1,-1-2 0,-1 1 0,-3 1 0,-1 1-1,1 0 1,3 0 1,-1 0 1,2-3-2,2 0 1,-3 0-1,4-1 1,-3 0-1,-7 4-2,-1-2 2,0 2-2,-4 0 0,5 0 0,-1 0-1,-1 0-2,1 0 3,4 0 2,-1 0 0,5 0-1,-3 0 1,2-4 0,-4 2 1,-1-2-1,5 2 1,-5 0-1,0-1-1,1 2 1,1 0 0,-1 1 0,3 0 0,-1-5 0,1 4 0,-3-2 0,0 1 0,-1 1 0,-1 1 0,-3-3-1,2 3 1,-1 0 0,1-2 0,2 0 0,1 2 0,-1 0-1,-3 0 1,1 0 0,0 0 0,-4-2 0,1 2 0,1 0 0,-3 0 1,0 0-1,-1-2 0,-4 0 0,0 2 0,0 0 2,0 0 0,0 0-2,0 0 0,0 0-2,0 0-1,0 0-1,0 0-2,0 0 3,0 0 3,0 0 1,0 0-1,0 0-1,3 0-1,-1 0-4,4 0 5,1 0-1,-1 0 2,2 0 0,-6 0 1,-2 0 1,0 0-2,0 0 3,0 0-3,0 0 3,0 0-3,0 0-2,0 0 2,0 0 0,0 0-2,0 0 2,0 0 4,0 0-2,0 0 3,0 0 2,0 0-2,0 0-5,0 0-1,0 0 1,-2 0 7,-1 0-5,1 0-3,-3 0 1,1 0 0,-1 0 1,1 0-1,2 0 1,2 0-1,0 0 0,0 2-1,0-2-1,0 2-3,0-2-12,0 2 7,0 0-4,0-2 0,2 0-2,0 0 10,-2 0 6,0 0 7,0 0 7,0 0 3,0 0 9,0 0-9,0 0-5,-8 0-2,-6 0-4,1 0-3,-1 2-2,5 4-2,1-2 1,3 1-4,5-4 2,0-1-6,0 0 2,0 0-3,0 0-7,0 0 6,13 0 10,1 0 3,-1 0 2,0 0-4,-6-4-1,-2 1 3,-3 3-1,-2 0-2,0 0 4,0 0 3,0 0-2,0 0-5,0 0-1,0 0-3,-2 0-1,-5 1 5,0 5-3,2 0-4,3 0 3,2-6-2,0 0 2,0 0 0,0 0-1,0 0-1,0 0 6,2-6 7,10-6-4,-3 2-3,-3 2 0,-1 0-1,-1 4-6,-4 2-5,0 2-20,0 0-72,0 0-56</inkml:trace>
  <inkml:trace contextRef="#ctx0" brushRef="#br0" timeOffset="112987.87">22447 3048 223,'0'-19'80,"0"2"-26,0 4 23,3 8 5,-3 3-12,0 2-31,0 0-13,0 0-13,0 0-13,0 20-6,0 28 6,-17 13 7,-8 14-4,-4-1-3,6-10-1,3-6-5,9-11-7,9-17-6,2-14-8,0-12-9,4-4-1,11-8-4,1-19 15,-7-4 26,-3-3 16,-6 4-5,0 3-4,-6 8-7,-9 4-3,5 5 0,6 4 1,4 4-10,0-5-21,22-3-46,16-7 79,9-1 0,-3 0 6,-6 2 4,-7 2 2,-10 4-2,-3 3-4,-5 2-6,-1 5-7,0 0-13,-3 2-12,1 15-4,-6 8-36,-4-3-37</inkml:trace>
  <inkml:trace contextRef="#ctx0" brushRef="#br0" timeOffset="113239.77">22679 3328 3,'2'10'90,"-2"3"-30,0-1 3,0-2-4,0-2-11,0-2-19,0-1-9,0-1-16,3 1-1,6-2-3,1 4-6,6-7 5,4 0 1,2 0 9,3-10-9,-2-9 4,-6 0 15,-8-2 2,-9 2 9,0 3 7,-5 0-5,-16 5-14,-11 7-7,-6 4-11,-6 0-7,-6 16-22,10 8-36,7 1-158</inkml:trace>
  <inkml:trace contextRef="#ctx0" brushRef="#br0" timeOffset="119775.68">22730 2905 175,'0'-2'30,"0"-2"-7,0 0 6,0 3 6,0-2-10,0 3-19,0-2-3,0 2-1,0 0 2,0-1 1,0-2-4,0 0 0,0-3 1,0-1 6,2-1 0,3 0 2,-1 1-6,1-1 4,0-3-2,-1 1 3,2-2-6,1-2 1,-1 0 0,2 0-2,-2 0 0,1-2-1,1 2 1,0-3-1,0 4 4,1-5-5,3 1 0,-4 0 1,3-3-1,1 2 0,-3-3-1,4 0 1,-2 1-1,2-3-4,3 1 2,-1 4-5,-1-2 3,1 0-8,-1 2 13,-1-2-2,2 0 2,-1 2-2,-1 2 1,-1 1-1,-1 4 2,-3-1-1,0 2 2,1-5-1,-1 0 0,1-1-5,3-5 4,-2 1-1,2 1 2,-1 0 0,0-1 3,-2 4-4,0-2 1,-3 2 0,-1 6-1,-1-2 2,4 2-1,-4-5 0,2 2 0,-1-1 3,3-4-3,0 2 0,0 0 0,1-2 0,0 5-1,2-6 1,2-1 0,3-4 0,-1-2 0,2 2 3,-5 1-1,0 7-2,-3 2 0,-5 6 1,1 2 2,-3 2-1,2 1-2,-2-3 1,3-3-1,0 0 0,1 0 0,1-1-1,1 3 1,0-4 1,-2 3-1,1 2 0,1-5 0,2 4-1,-4-5 3,3 4-2,0 2 1,-4 0-1,1 1 1,3 2-1,-2-1 0,4-2-1,0-2 1,2 2 1,-1-2-1,-4 2 0,3 3-6,-3 0 6,0 0-1,1 2-1,-3-4 4,0 5-1,2-2 3,1-3-2,3-1 3,3-4-1,-1 1-3,-1 3 2,-3 3-2,2-1 0,-1-1-1,-2 4 1,0 1-1,-4-4 1,-3 4-1,0-2 1,-2 0 2,2 0 0,7-2 2,-3 1-3,-1 2-2,4 1 1,-2 0-1,3-3 1,2 2 0,3-1 1,3 2 1,-2-2-2,2 2 1,-2 0 0,-1 0-1,1 0 1,-3 0 0,0 0-1,-1 0 0,-2 4 2,1 4-1,-1 0 0,1 2-1,-3-1 0,6-3 0,-3 3 0,3 1 3,-1-4-3,-2 4 0,7-4 1,0 6-1,-1-4 4,2 2-2,-6 1 1,0-5-1,-2 5 2,-4-3 0,2-2-2,-2 0-1,-1 0 2,1 1 2,-1 2-4,2-1 1,-2 4 2,3 1-4,2-2 4,0 3-1,2-4 1,1 6-2,-3-2 2,0 2 0,1-2-2,-4-2 0,1-1 0,0 0 3,2 2-3,-4-4 0,4 4 1,-2-1-1,-2 1 0,-1 4 0,1-4 2,0 6-2,2-3 3,-1 2-3,4-1 1,-6-2-3,3 3 3,-2-4 0,0 0-2,2 2 1,1 0-1,0 0-1,-1 0-1,-1 2 1,1-1 0,0-3 2,0 4-1,0-5-1,-2 4 1,2 1 0,-3-4-1,1 1 0,2 0 0,-2-3 3,-1 2-4,3 0 3,1 2 1,-2 0 0,1 0-1,-3-2-2,4 2 3,-4 1-4,5 4 2,1 0 0,-3-2-2,1 0 1,0-6 0,-1 1-1,-3-4 2,1 3 0,-1-1 0,-1-1 2,0 2-2,1 1 0,-2-2 1,3 3-3,0-1 1,0 1-1,1 1 1,-1-2 1,-1-2-1,2 2 1,-2-4-1,-1 0 0,-1 1 0,0-3 0,2 5 3,-4 5-3,4 0 1,-2 4 1,3 4-2,2-4 1,0-2 0,0-4-1,2 0-1,-4-1 1,-1-1 0,3 0-1,0 2 1,0 1 1,2 1-1,-2-2 0,0 1 0,0-3 1,0-1-2,-1 4 1,2-3 0,1-1-1,-3 4 0,2-3 0,-1 0 1,-1 0-1,2 0 2,-2-1-2,1 1 0,3 1 0,-6 0 0,3-2 0,2 1 0,-2 0 0,2 1 1,-2-3-1,0 1 0,0 1 1,2 4-1,0-1 0,-2 0 0,-2-4 1,-1-1-1,-2-4 0,4 0 0,-4 1 0,3 2 2,-3 1-2,2 5 0,6-3 0,-3 7-1,2-3 1,2 0 2,-4-2-2,3 0 0,-1-2 0,-3-2 0,-1 3 0,2-4-1,0 1 1,0 2 0,0-4 0,-2-1 0,1 2 0,-3-1 0,1-2 0,-1 2 0,2-2 0,-1 0 0,1 6 0,2-1 0,0 1 0,0-2 0,1-1 0,0-1 2,1 2-2,3 1-1,-3-1 0,2 0 1,0-2-1,-2 0 0,1-2 1,-1 1 0,0-3 0,0 1 0,-2-2 0,4 2 0,-1-1 0,-2 0 1,3-2-1,1 0-1,-3 1 1,5 1 1,-1-2-1,4 7 0,5 1 2,-4-2-4,0 4 4,3-1-2,-6 1 0,3-3-1,-5 0 1,1 3 0,-3-5 0,-3 1-1,1 1 1,-5-1 1,4 0-1,-4-1 0,1 1 1,-1-1-1,3-3 0,-2 0-2,2-2 2,4 2 0,5 2 0,5-4-3,6 3 3,4-1 1,3 3 0,1-1-1,-6-2-1,-4 0 1,-6-4 1,-2-2 0,-3 0-1,-3 0 1,-1 0-1,-1 0 1,-3 0 1,2 0-1,1 0 0,2 0 0,-2 0-1,0-2 1,-4 0-1,-1-2 0,2 0 0,0-6 3,3-2 1,3-1-2,-1 4-1,-1 3-1,-4-2 1,3 2-2,3-5 2,3 1-1,-1 1 0,-1-1 1,-1 1-1,-5 1 1,-3 0 1,1 1 2,0-6-1,4 2-2,-2-4 3,5-3-1,-1 1-3,3-6 3,-1 2-3,-1 0 0,-1 0 1,-3 4-1,0 3 0,-1-5 0,-3 8 0,1-1 0,0-2 0,2 1 0,-1-2 2,-1-2-2,5-1 0,-4 0 1,1 3 1,3 0-1,-4-1-1,5 0 0,1-4-1,-1 0 1,5-2 1,-3-2-1,-3 4 0,1 0 0,-3 1 0,3 2 0,-3-3 2,4-4-1,1 0 0,-1 6 0,-3-2-1,0-1 0,1 4 0,-4-1 0,3 3 0,1 1 0,-6 3 0,1-2 0,-1 1 0,0 1 0,-2-2 0,0 1 0,1-2 0,1 2 1,-2 2-1,4 0-1,-4 3 1,0-2-1,1 1 1,-1 0-1,3 0 1,-2-1 0,-1 2 1,3 1-1,-1-6-1,5 0 0,-2-1 1,0 0 0,0 1 0,0-1-1,2 1-1,-2 3 2,-3 1 0,2 0 0,-2 1 1,-2 1-1,1 2 0,-3 1 3,-2-2-2,2 0-1,2-4 0,4 1 0,-2 1-2,3-6 1,3 4 1,-4-4-2,1 1 1,-3 5 1,2-2 0,1 3 1,-3 0-1,-2 5 0,-4-3 0,0 1-1,2 1 1,1-4-1,-1 0 0,3 0 1,2 0 0,-3 2 0,-2 2 0,0 1 0,-2-2 0,2 3 0,0 0 0,-2 0 0,0 0-5,0-2 0,3-2 5,1 0 0,1 0-2,2-2 1,-1-2 2,-2 2-2,1-4 2,-3 0 0,3 2-1,0-1 0,-3 6 0,2-2 0,-4 0 0,0 1 0,0-2-1,0 2 1,0 2 1,0-4-1,0 2 0,0-2 0,2 0-1,-2 0 0,2 0 1,-2-2 0,0 2 0,0 0 0,0 0 0,0 0 0,0 0 0,0 1-1,0 3 1,0-1 0,0 1 0,0 2 0,3 0-1,-3-2 1,0 2-2,0 0 2,0 0-1,0 0-1,0 0 2,0 0 0,0 0 0,0-2-1,0 2 1,0-3 0,0 2-1,2-3 1,-2 2 0,0 2 0,2 0 1,-2 0-1,0 0-1,0 0-1,0 0 1,0-2-1,0 2-1,0 0 1,0 0 1,0 0 1,0 0-3,0 0 1,0-4-1,0 4 1,0-2-2,0 2-6,0 0-10,0 0-25,0 0-51,0 0-158</inkml:trace>
  <inkml:trace contextRef="#ctx0" brushRef="#br0" timeOffset="125710.18">23891 2745 109,'-2'-6'60,"0"0"-27,0 2 33,-1 2 3,1 0-15,2 2-23,0 0-5,0-2-5,0 2-5,0 0-16,0 0-2,0 2-15,-3 18 8,-1 6 4,-2-1-36,3 0-75</inkml:trace>
  <inkml:trace contextRef="#ctx0" brushRef="#br0" timeOffset="126015.26">23827 2941 237,'0'0'83,"-2"0"-75,2 0 8,0 3 7,0 12-14,0 8 11,-4 5-5,4 1-7,-6 2-5,2 1-3,-3 0 0,3-3-1,0-6-17,4-7-10,0-8-28,0-2-32,4-6-19,13 0 9</inkml:trace>
  <inkml:trace contextRef="#ctx0" brushRef="#br0" timeOffset="126166.29">23840 3170 23,'0'-18'97,"0"2"-3,0 3-27,0 6-24,0 4-17,0 3-9,0-3-17,0 3-4,6 0-15,15-2 16,5 0 1,8-4-3,-3 2 5,-8 0-12,-11 2-13,-7 2-31,-3 0-104</inkml:trace>
  <inkml:trace contextRef="#ctx0" brushRef="#br0" timeOffset="126428.04">23840 3170 249,'131'122'103,"-131"-122"-91,0 0 16,0 0 16,0 0-2,0 0-32,0 9-10,0 4 0,0 10 3,-7 4 5,-1 7-6,-6-1-2,3 1 0,-2-3-4,1-2-14,10-3-29,2-12-184</inkml:trace>
  <inkml:trace contextRef="#ctx0" brushRef="#br0" timeOffset="127627.34">23809 2932 342,'0'-3'38,"0"3"-31,0 0 2,2 0-3,2 10-6,2 18 14,-2 8-3,-4 7-4,0-1-3,-4 0 3,-8-3-4,5-8-3,3-3 0,4-5 0,0-10-1,0-1-2,0-10-1,0-2-6,0 0 6,8 0-1,3-4 1,-1-16 0,1-4-2,-3-2-5,-8 2-2,0 4 3,0 4 5,0 4 5,-13 1 2,-5 9 5,-1-1 1,-6 3-4,-4 0 0,0 0 0,2 0-1,12 3 0,5-1 1,8-2-2,2 0-2,0 0-7,4 0 4,21 0 3,11 0 1,9-1 10,5-11-6,2 0-3,-7 2-2,-7 0-5,-9 4 1,-12 5-5,-10-2-5,-2 3-12,-3 0-42,0 0-137</inkml:trace>
  <inkml:trace contextRef="#ctx0" brushRef="#br0" timeOffset="128626.53">24829 2739 47,'0'-6'46,"0"4"-34,0-2 19,0 2 11,0 2 1,0-2-21,0 2-11,0-2 5,2 0 5,6 2-6,-2 0-5,-4 0-7,0 0 3,-2 0-1,0 0 0,0 0 0,0 4 0,0 8 0,-2 4 5,-14 6-9,1 1-2,-1 2 0,3-1-27,9-6-76</inkml:trace>
  <inkml:trace contextRef="#ctx0" brushRef="#br0" timeOffset="152819.93">24635 2953 173,'2'-4'82,"1"-1"-36,-3 0-19,0 5 6,2 0-2,-2 0-11,0 0-12,0 0-6,0 0-1,0 0 5,0 9 9,0 14 3,-5 12-5,-15 13 7,-9 6-7,-2 7-3,0-6-4,5-3-4,10-8 1,14-7-3,2-12 0,0-5-7,22-8 7,7-9-1,2-3 0,1 0 1,-1-10 5,-8-10 0,-2-4-4,-10-2-1,-8-1-2,-3 5 2,0 0-5,-10 4 5,-15 6-3,0 2 3,-2 4 0,4 0 1,7 5 2,7-2 1,9 2 1,0 1-2,0 0-3,0 0-3,0 0-8,9 0-4,11 0 14,7 0-10,-2 0-11,0 0-49,-2 0-175</inkml:trace>
  <inkml:trace contextRef="#ctx0" brushRef="#br0" timeOffset="153694.06">24562 3182 64,'-12'-2'19,"4"-1"15,-1 2-1,0-1 7,4 2-3,-1 0-11,-1 0-5,1 0 17,-4 0-5,2 0-2,-5 0-11,-1 0-4,3 0 1,3 0-5,6 0 2,2 0-3,0 0-11,0 0-7,10 0 1,9 0 6,6 0 10,6 0-9,5 0-1,2 0-11,2 0-13,0 0-51,-2 0-160</inkml:trace>
  <inkml:trace contextRef="#ctx0" brushRef="#br0" timeOffset="154486.77">24762 3374 108,'-4'0'88,"-3"0"-62,3 0 0,-1 0-17,3 0 9,2 0-1,0 0-11,0 0-5,0 0 1,7 0 0,13-1 11,2-1 8,1 2-12,-4 0-3,-5 0-6,-8 6-6,-3 13 5,-3 6 1,0 2 2,-3 4-2,-13-3-5,1-6 5,-3-5-1,5-4 6,4-9-2,4-2 3,3-2 7,2 2-5,0-2-3,0 0 5,0 0-2,0 0-6,0 0 1,0 0 3,0 0 3,0 0-3,0 0 3,0 0-2,0 0-1,0 0-3,0 0 0,0 0-3,0 0 0,0 0-1,0 0 1,0 0 0,0 0 1,0 0 1,0 0-2,0 0 0,0 0-1,0 0 1,0 0 1,0 0 0,0 0-1,0 0 0,0 0 0,0 0 0,0 0-1,0 0 1,0 0 1,0 0 1,0 0-2,0 0 1,0 0-1,0 0 3,0 0-1,0 0-2,0 0 0,0 0-6,10 0 6,7 0 1,1-6 0,5-3 2,-2 3-4,-3 2 1,0 3-6,-2-1-4,-5 2-10,0 0-34,-4 0-153</inkml:trace>
  <inkml:trace contextRef="#ctx0" brushRef="#br0" timeOffset="155487.34">26117 2601 165,'-9'-6'20,"9"3"-14,0 2 17,0 1-4,0 0-19,0 0-2,0 0-30,0 0-5,0 0 14,0 0-11,0 0-64</inkml:trace>
  <inkml:trace contextRef="#ctx0" brushRef="#br0" timeOffset="155769.18">26117 2601 240,'-52'-35'38,"52"33"-18,0 2 16,0-1 5,0-2-14,0 3-11,0 0-7,0 0 2,0 0 1,0 0 0,0 0-12,0 9 1,0 13-1,0 11 11,0 7 0,-2 4-6,-6 5-5,1-1-1,1-8-12,0-3-45</inkml:trace>
  <inkml:trace contextRef="#ctx0" brushRef="#br0" timeOffset="156420.79">25774 3046 379,'0'-19'77,"0"13"-37,0 6 29,0 0-18,0 0-20,0 0-31,-2 8 0,-12 25-2,-3 11 2,-10 10 0,-2 6 0,-5 0-4,1-2-8,8-14-12,12-13-41,13-13 8,5-14 12,19-4 20,2 0 8,-5-10 1,-7-13 16,-10 2 8,-4-3-2,0 1-1,0 3-3,2 4-2,0 6-2,5-2-1,6 6-7,7-4-3,7-2 10,6 0 3,5-4 5,1 3 0,-6-4 8,0 1-9,-6 2-4,-1 2-4,-6 4-24,-7 8-203</inkml:trace>
  <inkml:trace contextRef="#ctx0" brushRef="#br0" timeOffset="156854.23">25992 3310 222,'0'-6'138,"0"0"-122,0 0 10,4 1-2,17-4-6,0 5-12,4 3 0,-7 1-5,-5 0-1,-8 0-2,-2 5-1,-3 13 0,0 5 3,-23 0 0,-6 4-2,5-7-11,5-7 2,8-1 6,11 1 3,0-3-2,0-1 4,11-1 0,3-1 6,3-1 1,-3 0 2,-9-2-2,-1 0-1,-4-1-1,0 1 0,0 3 8,-15 5 6,-12 0-8,-4 3-9,-2-4-2,4-4-6,6 2-16,12-7-66</inkml:trace>
  <inkml:trace contextRef="#ctx0" brushRef="#br0" timeOffset="157936.01">27409 2508 71,'0'-7'43,"0"-4"8,0 5 15,0 2-8,0 0-12,0 2-4,-2 2-11,2 0-14,0 0-17,0 10-12,0 20 12,0 10 8,0 10-7,0 4 0,0 1-1,2-3-3,7-10-28,-7-5-151</inkml:trace>
  <inkml:trace contextRef="#ctx0" brushRef="#br0" timeOffset="158444.79">27665 2903 484,'0'-8'67,"0"7"-30,0 1 13,0 0-9,0 0-19,0 0-22,0 5-6,0 19 2,-9 10 4,-7 7 5,-3-1-5,-6-2 0,1-1-1,4-6-1,4-4-5,16-8-9,0-9-9,14-10-12,28 0-9,-2-12 15,-5-12 18,-12-4 13,-23 5 12,0 0-1,-34 4 1,-13 10-4,-8 3-8,2 4 1,11 2-1,15 0 0,17 0-1,8 0-10,2 0 0,10 3 6,19 0 4,8-3 1,5 0 3,-2 0 1,-1-3-4,-6-6-3,-2 0-20,3 2-78,-8-2-217</inkml:trace>
  <inkml:trace contextRef="#ctx0" brushRef="#br0" timeOffset="158970.31">27841 3166 423,'0'-8'32,"0"6"6,0 0 31,0 2-16,0 0-24,0 0-25,0 0-4,0 0-1,0 0-3,0 2 0,-6 13 4,-3 8 2,-7 4 5,-6 4-2,2-7-4,2-4-1,7-7-1,7-3-1,4-5-1,0-1-4,4-4-1,16 0 2,4 0 2,5 0 4,3-4 4,-3-4-2,-3-4 2,-3 2-1,-6 0 2,-5 0 2,-8 6 2,-4 4 8,0 0 4,0 0 3,0 0-2,0 0-7,0 0-5,0 0-4,0 0-4,0 4-2,-2 20-7,-14 12 7,-4 15 0,-2 5-3,0 14-12,-3 14-33,-13-2-170</inkml:trace>
  <inkml:trace contextRef="#ctx0" brushRef="#br0" timeOffset="160252.87">21026 3278 217,'0'-4'96,"-2"0"-74,-18 4 35,3 0 1,4 0-18,-2 8-20,-5 10-12,2 6-2,0 1-5,5-3 0,8-2-1,1-3-5,4-4 1,0-1-3,4-4 0,19-8-7,2 0 14,8 0 1,0-2 10,3-16-5,-7-7 0,-7 2 3,-7 0 2,-3 0-6,-10 4 2,-2 3 1,0 6-6,-16 2-2,-13 7-12,-2 1-15,-2 0-106</inkml:trace>
  <inkml:trace contextRef="#ctx0" brushRef="#br0" timeOffset="163124.51">21233 1763 44,'-22'1'247,"2"-1"-207,7 0 0,10 0 6,3 0-11,0 0-17,0 0-15,13 0-1,14-4 0,7-1-2,8 1 0,7-3-4,11 3-13,5-2-20,6 0-115</inkml:trace>
  <inkml:trace contextRef="#ctx0" brushRef="#br0" timeOffset="163825.75">20596 1838 315,'-23'0'142,"1"17"-136,2 9-4,-6 10 2,1 8 0,5 4-4,-2 0-4,10-9-2,8-14-5,4-14 3,0-11-5,0 0 8,8-19 5,19-21 27,11-16-16,5-10 3,3-2 3,-1 8-3,-1 11-9,-5 19 3,-11 14-2,-10 8-3,-2 8-3,-5 0-14,-2 16 2,-3 18 12,2 10 0,-4 5-4,-4 5-18,2-6-40,3-11-200</inkml:trace>
  <inkml:trace contextRef="#ctx0" brushRef="#br0" timeOffset="163952.84">20683 1975 179,'0'-14'0,"11"4"-14,24-2-10,7 0-22</inkml:trace>
  <inkml:trace contextRef="#ctx0" brushRef="#br0" timeOffset="164417.44">20943 2011 237,'0'2'79,"0"4"-79,0 0 12,0 4 9,0 7-2,0 2-8,-2 1-10,-4-4 0,-1-8 1,4-2-1,-1-6 2,4 0 2,0 0 6,0-2 15,0-12 1,0-6-6,2 2-8,10 0 9,1 2-3,3 8-9,-1 4 0,1 4-10,-3 0 0,3 0-6,-3 4 5,-5 4-4,2 3 1,-8-3 2,3-5-1,-5-3 3,0 0 4,2 0 4,-2 0 6,4-4 6,2-12-2,4 0-5,1-2-3,2 2-2,-1 6 4,-2 6-4,-1 4-5,1 0-3,-2 0-7,5 12 4,1 16 3,-7 10-4,-7 4-1,0 5-5,-16 3-25,-15-5-101</inkml:trace>
  <inkml:trace contextRef="#ctx0" brushRef="#br0" timeOffset="165533.99">21072 4371 166,'-15'-2'69,"1"2"-19,1 0 26,7 0-7,-6 0-8,1 0-9,3 0-7,0 0-10,6 0-2,2 0-8,0 0-16,0 0-9,2 0-7,37 0-3,21 0 9,24-12-6,15-4-34,-3-4-85</inkml:trace>
  <inkml:trace contextRef="#ctx0" brushRef="#br0" timeOffset="166418">19956 4682 466,'-22'12'98,"9"-12"-79,13 0-17,0 0-2,11 0 0,22 0 4,10 0-3,3-8-1,4-2-16,-4 0-35,-1 4-59,-3 0-141</inkml:trace>
  <inkml:trace contextRef="#ctx0" brushRef="#br0" timeOffset="166781.7">20576 4510 412,'-15'-4'131,"5"4"-101,6 0 12,-3 0-2,-2 22-22,0 10-15,-2 2-3,7 0-3,-3-3 1,5-8 1,-3-7 1,1-7-1,4-7 0,0-2 1,0 0 3,0-15-3,2-19 3,18-9-3,7-4 3,4 5 4,5 3 2,-3 9-2,-2 7-3,-6 8-1,-7 10-2,-7 5-1,0 0-8,0 3 1,0 21 4,0 11-1,-7 4-3,-4 5-11,0-3-47,0-5-159</inkml:trace>
  <inkml:trace contextRef="#ctx0" brushRef="#br0" timeOffset="166927.16">20524 4586 436,'-9'-10'41,"9"6"-30,0-1-4,32-1-7,15-1-5,6 1-28,2 4-64</inkml:trace>
  <inkml:trace contextRef="#ctx0" brushRef="#br0" timeOffset="167435.9">20852 4684 317,'-2'0'117,"2"2"-115,-2 4 2,-1 2-3,-1 3 2,-2 4-3,0-1 0,0-3 0,-1-3-3,5-8 3,-2 0 3,0 0 0,4 0 7,-4-6 10,4-7 3,0 1 13,0 0 2,0 3-17,12-2-4,1 7-12,1 0-2,-3 4-3,5 0 0,-3 0-1,-2 6-2,3 7 3,-8-3-3,3 3-3,-5-5 0,-1-2-1,-3-3 5,0-3 2,0 0 3,2 0 4,1 0 5,1-3-3,4-11-5,3-2 8,5 2-4,3 2-1,-4 4-1,1 4-4,-3 4-2,0 0-1,-2 4-2,-4 16 0,-5 8-1,-2 3 3,0 4-5,-9-1-6,-13 1-40,-1-6-132</inkml:trace>
  <inkml:trace contextRef="#ctx0" brushRef="#br0" timeOffset="168001.87">20777 4606 140,'-12'0'91,"-1"0"-72,1 3 7,4 10-12,-1 3-14,5 0-2,1 2-22,3-6-77</inkml:trace>
  <inkml:trace contextRef="#ctx0" brushRef="#br0" timeOffset="171862.98">20912 1034 396,'-9'-15'54,"-7"1"-34,12 5 49,4 7-20,0 2-22,0 0-25,0 0-2,0 0-6,0 0 0,0 8 2,7 3 4,0-1 0,-5 1-1,0-3 1,0 2-1,1 1 1,-1-1 1,0-5-1,-2 0 0,0-5 1,0 0-1,0 0 1,2 0-1,-2 0 4,2 0-1,-2 0 0,0 0-1,0 0-2,0 0 1,0 0-1,0 0-1,0 0 1,0 0 1,0 0-1,0 0 1,0 0 0,0 0 1,0 0 2,0 0-2,0 0 0,0 0 0,0 0-2,0 0 0,0 0-2,0 0 2,2 0 0,1 0 0,-3 0-2,0 0 2,2 0-1,-2 0-4,4-2-2,4-6 7,-2 1 4,3-4-4,-1-3 1,6-1-1,-3 0 1,3 2-1,-1 1 0,-5 4 1,2 0 2,-1 4-3,-3 1-3,-2 3 3,8 0-1,-3 0-1,2 0 0,5 0 2,-5 0 0,2 0 0,-2 0-2,-2 0 1,3 0 0,-4 0 0,-1 6-1,-3 5 1,0 5 1,-1 1 1,-3 0 0,0-1-1,0-1 1,0-3-1,0-4 1,0-5-1,0 0 2,0-3-2,0 0 1,0 0 4,0 0 0,0 0 2,3 0 0,-1 0-2,0-6-4,2-11-1,5-6-1,1-5 0,5-2-1,1 5 2,-1 3 0,1 6 0,-1 4 0,-2 2 0,-3 4 0,-2 6-2,-1 0-2,-5 0 0,5 0 0,0 4 1,-1 10 2,-2 6 1,1 4 1,-5-2-1,0 7-2,0-6 2,0 0-1,0-1 1,-5-4-5,1-2-1,4-4-19,0-7-30,0-2-39,0-3-49,9 0-92</inkml:trace>
  <inkml:trace contextRef="#ctx0" brushRef="#br0" timeOffset="172200.12">21735 749 212,'0'-10'141,"0"3"-98,0 1 21,-5 1 12,0 0-20,3 2-24,0 2-10,-1-1-5,3 2-7,0 0-6,0 0-4,0 0-1,-2 2-4,-4 18 4,-5 10 1,-9 10 3,-3 4-2,1 4-1,0 2 0,6-2-1,7-6 0,9-3-1,0-7-3,0-9-4,21-6-3,5-10-2,10-7-12,8 0-53,1-1-79,-3-22-203</inkml:trace>
  <inkml:trace contextRef="#ctx0" brushRef="#br0" timeOffset="172831.73">21944 783 229,'-14'-13'176,"8"3"-133,2 3 21,-1 2 2,3 3-22,2-5-13,0 7-17,0-1-12,0 1-2,0 0 1,0 0-1,0 0-1,0 0 0,0 0 1,0 0 0,0 0-1,0 0 1,0 18 3,0 6 2,-5 2-1,-2 6-1,1 0-2,1 2-1,3 2-1,2-2 0,0-3-1,0-8 0,0-6-1,0-5-2,7-6-1,4-3-2,5-3 0,11 0 2,2 0 3,6-5 2,3-5-12,-3-3-5,-1-1-12,-8 4-5,-5 1-15,-10-4 22,-11 4 3,0-4 10,0 0 1,-13 2-2,-8 1 7,-3 1-7,-1 2-20,3 4-5,0-4 20,3 5 15,0-2 6,1 0 7,5-2 12,-1 2 15,1 0 3,4 0-1,0-1 7,4 2-5,3 0-13,2 2 0,0 1-14,0 0-11,0-1-17,19 1-4,7-11 17,8 3 2,1-4-23,1 1-19,-3 4-49,5-3-122</inkml:trace>
  <inkml:trace contextRef="#ctx0" brushRef="#br0" timeOffset="173081.14">22300 695 297,'-6'-6'129,"-1"3"-78,5 0 14,2 3-13,0 0-25,0 0-21,0 0-6,0 5-4,2 15 4,5 11 0,-3 12 1,0 5-1,-4 4 1,0 0-1,0 0-1,-8-1 0,-19 0-1,-9-4-3,-3-7-22,0-7-69,3-6-222</inkml:trace>
  <inkml:trace contextRef="#ctx0" brushRef="#br0" timeOffset="174456.19">20854 1008 1,'-2'0'23,"0"-1"15,2-1 5,0-1-10,-5 3-6,3 0 0,0 0-5,-2 0 4,2-1-5,2 1 2,-3-5 5,3 3-5,0 0 7,0 0-7,0 0-3,0 0-1,0 0 0,0 1-1,0 1 1,0 0-6,0 0-8,0 0-5,0 0-1,0 0-3,0 0-5,0 0-1,0 7 10,9 5 1,0 2 1,-1 4-2,0-6 3,-2 5 0,-4-3 1,1 0 2,-1-4-3,-2-3-2,0-1 1,0 1-2,0-1 6,0-2-6,0-2 2,0 0-1,0 0-1,0-2 5,0 2 3,0 0 2,0 1-5,0-3-3,0 1 1,0-1 1,0 0-4,0 1 2,0-1 0,0 0-1,0 0-1,0 0 0,0 0 0,0 0 1,0 0-1,0 0 1,0 0 0,0 0 0,0 0-2,0 0 1,0 0-3,0 0-6,0 0-4,4 0-20,7 0-39,5 0-123</inkml:trace>
  <inkml:trace contextRef="#ctx0" brushRef="#br0" timeOffset="175252.7">21766 896 74,'-7'0'89,"2"0"-40,5 0 3,-2 0 25,2 0-18,0 0-30,0 0-15,0 0-8,0 0-6,0 0-8,14 0 8,7 0 4,8-2-4,8-4-2,-2-2-2,3-1-16,-7 7-59,-2-4-122</inkml:trace>
  <inkml:trace contextRef="#ctx0" brushRef="#br0" timeOffset="176382.86">21903 706 85,'-6'-7'78,"4"2"-18,-3 3 11,3-2-10,2 2-13,0-1-14,0 2-13,0 1-10,0 0-5,0 0-6,0 0 0,0 0 0,0 0 0,0 0 1,0 12 4,0 6 6,0 3 1,0 12 4,0 5-1,0 2-4,0 4-4,0-2-4,-4-3 2,2-6-5,2-5 1,0-7-1,0-6 0,2-7 0,7 1 0,-1-5 2,6 0-1,-1-4 0,0 0 0,-1 0 2,-4 0-2,3 0 0,-1-3 0,-2-7 0,1-2-1,1 1 3,-6-3-1,0-1 3,-1 2-3,-3-6 0,0 5 0,0 3 2,0 0-1,-5 5 0,-9-2-1,3 0 3,1 2-4,0 3 0,6 2 0,2-5-1,-1 3 0,3-1 0,-2-1 0,-2-1-1,0 2 1,-6 2 0,1-6 0,-3 8 0,-5-2-4,-2 2 4,-6 0-1,-2 0 1,-2 2-3,3 6 3,1-4 1,5-2-1,9 0 3,4-2-1,3 3 3,4-3-4,0 1 3,0-1-4,0 0 1,0 0-1,0 0-3,0 0 0,4 0-3,19 0 6,6 0 2,8-4 1,3-4-2,1-2 0,3 1-1,0 2 0,-1 0 1,-5-4 0,-7 7-1,-8 0 0,-8 4 0,-4 0 1,-4-2 1,2 2 0,-5-6 2,3 2-1,2-1 2,-7 4-3,-2-1 1,2-2-3,0 3 0,-2-2-1,3 3-4,-3 0 4,0 0-4,0 0 0,0 0-1,0 0-3,0 0-13,0 5-20,-7 6-51,-2-1-210</inkml:trace>
  <inkml:trace contextRef="#ctx0" brushRef="#br0" timeOffset="186772.76">21188 6142 11,'-8'-8'0,"-4"2"-4</inkml:trace>
  <inkml:trace contextRef="#ctx0" brushRef="#br0" timeOffset="187479.87">21188 6142 9,'-18'-120'35,"18"108"-29,14-1 1,-3 4 7,-5 2 19,0 5-17,-4 1-6,-2 1-3,0 0-3,0 0 207,0 0-140,0 0-45,0 0-11,0 0-4,0 19-1,0 9 5,0 11 3,0 13-1,-8 12 2,-7 17 4,-5 18 8,3 9-10,1 13-2,9 6-1,7-3-8,0-1 3,0-2-5,7-1 1,1 1 2,2-1-5,-6-4-1,-2-5 1,0-5-4,-2-6 0,0-3 2,0-9 0,3-4-2,1-6-1,0-2 1,1-3-1,0-5 0,-3-4 0,0-6 0,-2-5 0,0-2 0,0-2 1,0-3-1,0-2 0,-2-4 0,0 0 0,2-2 0,0 0 0,0 2-1,0 0 0,0 5 0,0-3 2,0-3-2,0-1 1,0 1-1,0-5 0,0 0 1,0 2-1,0 1 0,0-2 0,0 8 1,0-3-1,0-4 1,0-2-2,0-10 1,0-8 0,0-6 0,0-9-1,0-1-1,0 0 0,4-19-4,19-19-15,6-10-43,4-8-111</inkml:trace>
  <inkml:trace contextRef="#ctx0" brushRef="#br0" timeOffset="189392.99">20081 7786 248,'-67'0'152,"28"0"-117,7-4-30,12-2 53,11 2 9,9 2-32,0 2-35,15 0-6,35 0 6,25-2 0,35-2 4,25-3-4,26-3 0,19-5 0,21-4 0,24-2-4,24-5-1,21-4-4,27 0 9,13-2 4,14 0-2,11 0-2,-3-3-1,11 3 1,4 2 0,10-1 2,3 10-2,-14 1-1,-19 8 1,-24 2 1,-22 4 1,-18 2-2,-15 0-1,-21-2 1,-16 2 0,-21 0 0,-16-4 0,-14 2 2,-11-4-2,-11 0 2,-10 2-2,-22-3-1,-10 4 1,-7 1 0,1-1 0,10 2 0,7-1 0,13 2 3,10 0-3,3-1 0,0 2 1,2-2 0,-9 4 0,-1 1-1,-2-3 1,-12 3 0,-11 0-1,-20 0-1,-10 0 0,-10 0 0,-3-4 1,1 1 1,-4 0-1,-7-2 0,-3 1 0,-2 0 0,6-2 0,5 6 0,5 0 0,9 0-1,0 0 1,-3 0 1,-6 1-1,-14 4-1,-15-4-1,-15-1 2,-9 0 0,-5 0 0,0 0 1,0 0 1,0 0 1,0 0 1,0 0-4,0-7-5,-7-10 0,-11 1-5,-2-1 4,-2-6 1,-5-1 0,-2 0 2,2 1 3,0 0 0,3 0 2,2 6 4,4 5-1,5 4 6,3 4-2,4 2 0,4 2-1,2 0-3,0 0-5,0 0-5,0 0-3,10 8 5,13 10 3,6-1 4,2 2-2,5-1 1,-3-4-3,-4 0 3,-2 0-3,-7-2 0,-5 0 2,-3 0-2,-1-2 0,-5 2 1,1-2 0,-4 4-1,-3 4 0,0 4-1,0 2 1,-7 5 2,-9-4-2,-2-2 0,-1-5 0,-2-9 4,1-2 11,7-7 5,4 0-1,2 0 2,5-4 3,-2-16-5,-1-4-11,3-6 1,0-9 0,2-5-3,0-2-4,-2 3-2,-3 4 0,-2 13-2,-2 9-7,-4 10-10,0 7-60,-7 0-187</inkml:trace>
  <inkml:trace contextRef="#ctx0" brushRef="#br0" timeOffset="190360.09">31157 6681 400,'0'-20'90,"0"14"-36,0 6-14,0 0-10,0 24-11,-14 26-10,-17 21 7,-9 13-2,-5 4-12,5-1-2,9-5-3,14-10-4,17-14-11,6-12-4,41-14-2,19-16-21,4-16-26,-10 0-2,-20-29 21,-31-12 52,-9-10 1,-13-2 23,-16 3-6,2 8 0,4 13 6,13 13-15,10 12-6,0 4-3,22 0-22,22 4 22,6 8 0,8-1 1,-3-2-1,-8-4-1,-3-2-10,-5 0-26,-8-3-311</inkml:trace>
  <inkml:trace contextRef="#ctx0" brushRef="#br0" timeOffset="191330.26">21344 5995 387,'-6'-2'33,"-44"2"-23,-21 0-6,-11 29 16,33-4 10,14 1-13,14-3-13,13-8-4,6-4-2,2-10 2,0-1 5,0 0 1,0 0 6,0 0 16,0-19 5,15-10-19,9-7-10,8 4-1,1 4 3,-2 6-4,-4 10 2,-4 8-1,-8 4 1,3 0-4,1 8 0,0 15 0,5 4 2,0 3-2,5 5-2,2-3-5,0-2-16,-2-6-37,-6-10-315</inkml:trace>
  <inkml:trace contextRef="#ctx0" brushRef="#br0" timeOffset="192112.4">21766 5574 294,'0'-13'75,"-27"5"-45,-13 8 1,4 1 23,-6 26-26,-2 12-7,3 5-14,14 3-6,18-3-1,9-7 0,9-4-7,30-7-3,7-10-2,12-8-1,0-8-19,4 0-58,-8-12-187</inkml:trace>
  <inkml:trace contextRef="#ctx0" brushRef="#br0" timeOffset="192660.76">22213 5311 119,'0'-13'257,"0"3"-207,-2 4-2,-2 2 19,4 2-24,0 2-23,-3 0-20,1 0-3,-4 13 3,-4 8 0,2 1 0,1-2 1,3-8 1,-3-3-2,4-2 0,1-7 1,2 2 0,0-2 0,0 0 0,0 0 1,0 0-2,0 0 0,0 0-6,-2-4 3,2-1 3,0 4 0,0 1-3,0 0 3,-2 0 0,0 0 0,-3 0 0,-1 1 0,-6 16 1,-3 9 6,-5 6-1,-4 6-4,3 4 2,7 3 0,8-1-4,6-4-1,0-5 0,27-2-3,13-10-4,11-8-5,7-7-10,0-8-35,-2 0-122</inkml:trace>
  <inkml:trace contextRef="#ctx0" brushRef="#br0" timeOffset="193161.39">22494 5338 347,'-13'-16'175,"4"8"-135,5 1-7,4 7 17,0-1-24,0 1-18,0 0-8,0 0-7,0 0 4,0 0 1,0 0 1,0 0 1,0 0 0,0 0 2,0 0 1,0 0 2,0 0-2,0 0 1,0 0 2,0 0 1,0 0-3,0 0-2,0 0 0,0-2 2,0 2-1,0 0-3,0 0 1,0 0-1,0 0 0,0 0 0,0 0-2,0 7-5,0 20 2,0 11 5,-10 8 6,2-1-2,1-2-4,5-3 0,2-6 0,0-1-1,6-8-6,12-4 4,4-9-5,3-5-3,0-4-3,-8-3-17,-3 0-30,-6-4-36,1-14-109</inkml:trace>
  <inkml:trace contextRef="#ctx0" brushRef="#br0" timeOffset="193335.03">22387 5476 267,'-33'-2'111,"12"-2"-72,15 4 28,6-3-21,0 2-43,20-4 1,20-2-4,16-3 0,6-2-15,-1 0-41,-5 1-121</inkml:trace>
  <inkml:trace contextRef="#ctx0" brushRef="#br0" timeOffset="193527.18">22828 5213 111,'0'-6'323,"-2"5"-283,2 1-18,0 0 18,0 5-19,0 26-14,2 12 4,8 8-2,-2 5-8,-3 0-1,-5 0-8,0-4-19,-11-5-85</inkml:trace>
  <inkml:trace contextRef="#ctx0" brushRef="#br0" timeOffset="-205852.86">21224 7724 112,'-7'0'6,"1"0"-4,0 0-2,2 0 6,4 0 5,0 0-4,0 0 2,0 0 11,0 0 19,0 0-11,0 0-4,0 0-4,0 0 4,-2 0-6,2 0 4,0 0-2,0 0-10,0 0-1,0 0-5,-2-4-2,2-3 1,0-2-3,0-3 0,0 0 1,0-2 1,0 0 1,0 0-3,0-2 0,0 1 0,0 1 0,0 4 0,0 1 0,0-4-1,0 5 1,0-3 0,0 1 0,0-3 0,0 1 1,2 2-2,0-6 1,-2 1 0,4-4-1,-4 0 1,0-2 1,2 3-1,-2 1 0,2-2-1,-2 4-2,2 1 3,-2-1 0,0 1 0,0 2-1,2 0 1,0 2 0,0-2 0,3-1-3,-1 4-1,-2 0 1,-2 2 3,0 0-1,0 0 1,0-4-6,0 3 6,0-2 0,0 1-2,0-1 2,0-1 0,0-3-1,0 4-2,0-1 3,0-1-1,0 1 0,0 1 1,0-4-1,0 2 1,0-2 0,0-2 0,0-1 0,2-2 0,1 0 0,4-4 0,-5 0-1,2 2 0,1-2 0,-3 4-1,0 3 2,-2-2 0,4 2 0,-4 1-1,3-1 2,-1 3-1,1-1 0,1-3 0,1-1 0,-1 2 0,0 0 0,0-2 0,1 4 2,-3 0-1,1 4 0,1-2-1,-1 2 3,1-1 0,-2 3-2,4-3-1,-1 1 0,2 1 0,2-3 0,-1 4 0,1-3 1,-1 1-2,-2 1 2,-2 2-1,-1 1 0,-1-2 1,-2 2-1,2-2 1,-2 2 0,2-1 2,-2 1-2,2-2-1,2-1-1,4 0-1,-2-2-1,1 1 2,-1-1 1,0 2 0,-2-1 0,-2-1 0,0 2 1,0 0-1,3-1 0,-3 0 0,2 1 0,-2 0 0,0 3 0,4 0 0,-4 2 0,0 2-1,0-2 1,0 2-1,3 0 1,-3 2 0,0 0-1,2 0 1,-1 0-2,-1-2 2,3 2-1,-1 0 1,1 0 0,-1 0 0,-2 0 0,0 0 0,0 0-3,1 16-3,-1 7 6,-2 10 7,0 0-1,0 3-4,0-2-1,2-4 1,0 2 1,3-5-1,-3 4-1,1 1 0,-1 4 3,0 1 0,0 0-1,0 1-1,-2 0 4,0 2-3,0-2 0,0 3 4,2-7-5,3 0-1,1-3 3,6-2-2,-3-1-1,2 0-1,-2-2 1,0 1-1,-1-1 1,0-1 2,-4 1-1,0 3-1,-2-2 2,1 0 1,-3 3-3,0 0 1,2-2 0,0 5-2,-2-3 2,2-3 0,2 4-1,4-2 1,-2-1-1,3-2 0,-3 5 2,4-1-2,-1 4 0,-3 2 2,3-3-2,-2 3 1,2-5 1,-3 1-1,3 0-2,-2-2 1,0 2 0,-1-1 0,1 1 0,0 2 1,-2 0 1,3 0-1,1-2-2,0-3 1,0 4-1,0-3 0,-3 3 0,4-4 1,1 2-1,-3-6 0,4 0 1,-1-3-1,0 0 0,0-4 1,-2 4-1,2 2 1,-2 4 0,-2-2-1,1-2 0,-1 2 1,0-2-1,0-4 0,-3 0 0,3-3 0,-1-5 0,2 1 2,0 0-4,-1 0 2,1 4 0,0-2-1,-2-2 1,-1-5 0,-1-2 0,-2-3 0,0 2 0,0 1 0,0 2 0,4 2 1,-6-1-1,2 3 2,2 1-1,-2-1-1,3-1 0,-1-3 0,2 1 0,2 1 0,-2 1 2,1-2-1,-3 1 0,1-4 0,-3 0 1,3-2 0,-1-2 0,-2-2-2,1 0 1,1 0 3,2 0 4,6-6 6,-3-13-5,2-4-3,5-7 0,-8-3-2,5-4-1,-1-7 0,-6-6-1,3-7 0,-5-5 1,2 0-1,0-1 1,-4 0-3,3 6 3,-1 3 0,2 4 1,2 0 0,-2-3-3,1 2 1,-7-3 0,2 0-2,-2-2 1,0-1-1,0 1 0,0 1 0,0 2 0,-2 5 0,-3-2 0,5 0 0,0 0-1,0-3 1,0 1-1,0 0 1,0-1-1,7 3 1,-5 7-2,2 1 1,1 2 1,0 0 0,-1-3 0,-1 3 1,-1 0-2,0-1 1,-2 4 0,0-1 1,0 0-1,0 5-1,0 1 0,0 0-1,0 4 0,0 0 1,0 4 0,2 4 1,-2 2-1,2 2-2,0 0 3,0-1-1,3 2 1,0-5 0,-1 0-2,1-2 2,-1 2 0,-4 3 0,0 2 0,2 0 0,-2 4 0,2-2 0,3 1-1,-1 0 1,1 0-1,2-2 0,-1 5 1,1-3-1,1-3 0,0 3-1,-4 1 1,3-1 1,-3-3 0,2 0 0,0 2 0,-2-1 0,2 0 1,-1 2-1,-1 2 0,-2 4 0,2 2 0,-4 4 1,0 0 0,4 0-1,-4 0-3,0 0-1,2 0 0,2 0-2,5 0 6,2 0 1,2 4-1,5 2 1,2 0 1,0-2 0,0-1-2,0 2 1,1-1-1,-4 4 0,-1 6-3,1 4 2,-3 8 1,1 2 6,4 5-4,-4 2 0,3 1 1,-1 3-1,-3 1 2,-1-1-2,-1 5 3,-4 4-3,-1 3 1,-1 7-1,2 5 1,-2 3-3,3 0 1,3-1-1,-4-4 0,3 2 2,3-2-2,-3 5 1,-3 5-1,-1 1 3,0-2-3,-2-4 0,3-7 0,1-5 1,3-8 2,-2-6 0,-1-4 2,1-1-3,-2-4 1,-1 3 2,-1-2-1,2 4-4,-6-1 2,2-2 0,1-1-1,-1-1-1,4 1 1,0-2-1,-2 0 1,1-3-1,-3-2 2,-2-1-2,0-2 2,1 0 0,-3 0-2,3 1 2,-3-4 0,2 4-2,2-6 1,1 4-1,-1 1 0,2-2 0,-1 0 0,2-4 0,-3 1 1,1-4-1,-1 3 1,3 0 0,-3 2-1,1-4 0,2 3 0,-3-4 0,0 3 0,3-1 0,-3-2 0,1 0 0,0-4 0,-1 0 0,0 1 0,-2-2 0,3-3 0,-1 5 0,3 1 0,-2-1-1,3-1 0,-1 1 0,-1-1 0,2-4-1,-2 2 1,-4-7-1,1 0-3,1 0 5,0 0 2,4-7 5,0-8-1,5-3-2,1-3-3,1 0 1,1-4-1,-3-2 0,3-6-1,2-3 0,-2-2 4,-3 3-4,1-2 3,-1-1-1,5 2-2,-3-5 0,1 1 1,-1-4 0,-1-4 0,-1-4 0,-4-4 1,2-2-2,-4-3 1,-1 5-1,-4 2 0,-2 6 1,0 2-1,0 2 0,0 0 0,0-2 0,0 2 1,-2-5-1,-4 1 0,-1-4 0,3-2 1,1 0-1,3 2 0,0 2 0,0-3 0,0 3 0,0-4-1,5-2 1,-1 0-1,5 0 1,-2 6 0,-1 3-1,4 3 2,-2 6-2,1 0-1,3 0 2,-2 0 0,1 0-1,-1 4 1,-4-2 1,-1 1 0,-1 6-1,-2 0 0,0 10 1,0 2-1,-2 3-1,0 2 0,0 0 0,0 0 1,4 2 0,-2 0-1,0 2 1,-2 0 0,0 2 0,0 0 0,2 0 0,-2 2 0,2 0 0,0 0-1,1-2 1,-1 2 0,0-3 0,2-4 0,0 1 0,2-2 0,0 0 0,1-2 0,-1 0 0,3-3 0,0 2 0,2-1 0,-2 6 0,-2 1 1,-5 7 0,-2 2-1,0 0-1,0 0-3,5 6-12,1 13 15,3 5 1,-2-2 3,2 0-2,0 0 2,1 0-3,4 4 2,-1 4-2,1 4 2,1 4-1,-5 7 0,-2 3 0,-3 4 1,-3 0-1,4 3 1,-1-5-1,0 2 1,1 4-2,-3-1 2,1 4-2,0-2 1,-2 4-1,3-3 1,0-2 0,2-3 0,-1-3-1,-2 0 0,3-3 0,0 1 1,0 2-1,-1-3 0,1 3 1,-1-4-1,2 0 0,0-2 1,-1-3-1,7-2 1,-6-2-1,1-1 0,-1-2 1,2 1 0,-3 1-1,-1-5 0,0 8 4,2-7-4,-4-3 0,-2 1 2,3-3-1,-1-1-1,0-2 0,3-3 0,0 0 1,2-3-2,0 0 1,0-2-1,-2-1 1,3-1 0,-3 4 0,5 0 1,-4 0-1,-1-3 0,2 0 0,-2-1 0,-1 0 0,1-1-1,1 4 1,0 2 0,-2-6 0,-1 1 0,-1-4 0,0 0-2,-2-2 2,4-2 0,-4 0-1,0-2 1,2 2 0,-2 2 0,3 7 0,-3 2 0,2 7-1,3-2 0,-2-2 0,-1-9-1,1-5 0,-1-5 1,-2-1-7,2 0 8,4 0 0,-2 0 1,3-6 5,-3-6-4,4-2-2,-3-3 2,3-2-1,1-7 1,1-6-1,1-4 0,1-3-1,-1-9 1,1-2 1,1-6-2,3-10 1,-1-8-1,1-2 0,-2-4 0,-5 5 3,-2 4-2,-7 2 1,-2 3 1,0 0-2,0-3 0,0-1 0,0-4 0,0 0-1,0-5-2,0 0 1,0 0-1,4 0-1,5 8 1,-1 12 2,-6 13 0,-2 11 1,0 3-1,0 1 1,0 1 1,0 4-1,0-2-1,4 0-1,2-1 0,3-7-1,3-1 2,1-6-1,5 0-1,-1-5 2,-1-2 0,-1 1-1,-1 5 1,-3 10 0,-4 6 1,-2 9 1,-1 2-2,-2 4-2,3 6 2,-5 0 2,2-2-2,-2 2 0,2 2 0,-2 1 0,2 2 0,-2-1-2,2 2 4,-2 1-4,0 0 0,0 0-2,0 0-2,5 0 3,2 0 3,2 0 1,-1 0-1,-1 0 2,2 0-1,0 0-1,0 1 0,-1 17-5,0 8 3,-2 12 2,1 10 3,-3 4-1,0 9 1,4 2-3,-4 0 1,0 0 1,3-1-2,-1 1 1,4 6 0,-4 8-1,1 1 0,2 0 0,-4-5 1,1-2-1,1-12 0,-1-3 2,6-6-2,-3 0 0,-3 0 0,3 0 1,-2 0 0,0-4-1,1 0 2,1-2-1,1 1 0,0-5-1,1-2 0,1 0 1,1-4 0,3-1-1,-3-3 0,-2-4 2,0-5-2,0-1 1,-2 3-1,0-4 2,-2 6-2,2 1 2,-3-1-2,1 6 2,4-3-2,-2-2 0,0-2 1,2-2-1,-2-4 0,3-2-1,-4 0 1,-1-4 0,-1-5 0,0 0 0,-2 2 0,0-4 0,-2 1 0,0-2 1,1-1-1,-3-3 0,2 0 0,-2 2 0,2-1-1,2-1-1,1 3 2,2-1 0,-1 2 0,1 3-1,-1 2 0,2 3-2,-4 0 1,1-5 1,-1 2 1,-2-5 0,0-3-1,0 2 1,-2-3 0,2 2 1,1 0-1,-1 0 0,-2-2 1,2 0-1,-2 0 1,0 0 1,0 0 2,0 0 0,0 0-2,0-4 3,0-6-2,3-2-2,-3-3 2,0 2-3,2-6 1,-2-3 3,0-3-3,0-6 1,0-5 0,0-8 0,0-8 1,0-10-3,0-14 0,0-13 0,0-11 0,0-6-1,5-4 1,3 7-1,-4 18 1,-4 10 1,0 19-1,0 8 0,0 3 0,0 2 0,-6 4-1,2-1 0,4-4 0,0 0-1,0-4 0,0-5-4,2 2 4,6 2-1,1 7-1,-1 6 8,-4 7-4,0 8 0,-2 4 1,-2 5-1,0-1 0,3 5 0,-3-2 0,4-3-1,0 2 0,4-7-2,2-3 1,3-7 2,8-5 0,-1-6 0,2 1 0,-4 2 0,-2 6 1,-7 8-1,-5 9 1,0 4-1,-2 7 0,-2 0 0,0 2-2,0 0 1,3-2 0,-3 2 1,0 0 0,2-2 0,-2 2 1,2 0 0,1 0-1,1 0 0,3 0-2,4 6-2,3 11 4,3-2 0,-1 5 2,1 0-1,1-2 0,1 3 0,0 0 0,-1 3 0,2 5 0,0 4-1,-2 5 1,0 3 0,-2 6-1,-3 9 1,-7 9-1,1 13 3,-2 9-2,-3 2-1,4-1 0,5-9 2,1-7-2,1-1 1,-1-4-1,-2 2 0,-1 2 2,0 0-2,0-1 0,-2 1 1,-1-4-1,3-2 1,1-5-1,0-6 0,1-4 0,3-4 1,-1 1-1,3-1 0,-3-2 0,1-4 0,-3-4 0,-1-2 0,0-1 0,-1-6 0,1 3-1,4-6 1,-1 1 0,3-3-2,2 0 2,0 0 0,2-5 0,-2 2 0,0-5 0,-3 1 0,-1-7 0,-3-1-2,-1 1 4,0-4-2,-3 0 0,1 0 0,-4-4-2,1 3 2,0-3 0,-1 0 4,3-9 0,1-19 7,6-10-6,4-11-2,2-7 0,5-5-3,-1-10 2,4-1-2,-5 1 0,-9 8 0,-5 7 1,-9 0 1,0-1-2,0 0 0,0-4 0,0-1 2,-9-6-2,-5-6-1,5-13 1,3-5 0,6-8-1,0-7-3,0 1 4,0 0-3,0 14 3,0 14-1,0 17 0,-2 11 1,-10 12-2,1 5 1,3 0 1,0 3 0,6-4 1,2-3-1,0 2-1,0-4 0,0 3-2,7 0 3,4 2-2,2 4 0,1 0 1,-3 4 1,3 2 0,-1-2-1,5 2 1,-1-1 0,4 0 0,-2 0-2,1 6 2,1 2 0,-8 8-3,-1 3 3,-2 3-1,-1 3-2,0 0 2,0 0-2,-2 13-2,-1 16 3,1 14 2,0 8 4,2 11-4,-1 3 2,4 3 1,3-2-3,3-2 1,2 1 0,0-3 1,1 3-1,-2 0-1,4 9 2,-3 1 0,2-1-2,-2 0 1,-2-3-1,-1-1 1,-5-2-1,-1-2 0,-5 0 1,-1 0-1,-1 0 0,1 3 0,-2-4 0,1 1 0,0 1 1,5-4-1,5-3 0,1-5 0,3-5 0,-1-3 2,2-5-2,-6-4 0,0-1 0,-4-12 0,2 0 0,-4-6 1,2-3-1,-5-1 0,1-4 1,-1 1-1,-2 0 0,3 0 0,2 1 2,-1 1-2,3-3 0,3 1-1,-2-2 0,1 1 1,1-4 0,1 0 0,1 1 2,-1-2-2,0 0 0,-1-2 0,-4 1 0,-1-2 0,-5-1 0,-2-2 0,0 0 1,2 0 1,-2 0 0,5-8 2,0-12 1,3-7-3,3 0-1,1-5-1,1 0 1,-2-5-1,2 1 1,-2-7 0,1-2-1,-1-5 1,-5-4 0,2-10 0,-4-6 0,-4-12-1,0-7 1,0-11-1,2-6-1,2-3 0,3 9 0,-7 6 1,0 8 0,0 6 0,0 0 0,-7 9 0,-1 4 1,0 10 0,6 1-1,2-3-1,0-6-1,0 2 1,0-3 0,0 6 1,0 5-3,0 10 3,0 3 0,0 7-1,8 3 1,-4 2 1,2 8-1,1 3 0,-5 3 0,2 5-1,-1 0 0,2 5 1,-3 5-2,-2 1 1,2 0-1,0 0-1,7 0-4,2 0 0,3 10 6,3 4 1,3 0 1,3 4-1,-2 2 0,6 4 0,-2 9 0,-2 6 0,-1 3 0,-2 2 0,-2 0 1,1-2 0,-3 3-1,-3 3-1,-1 6 1,-1 6 3,-5 8-1,2 10-1,-2 8 0,-4 3-1,3-3 2,-3-6-2,2-5 0,-2 1 1,3-2-1,0 2 0,-5 4 0,0 1 0,0-2 0,0-2-1,0-7 1,0-6 0,0-10 1,6-8-1,12-6 0,2-5 0,5-9 0,-3-4-1,-5-4 1,2-2 1,-8-3 0,-1 0 0,-2-1-1,-2-1 0,1 0 1,-3 3-1,2 0 0,4-2 0,-3-1 0,1 0 0,2 1 0,-2 1 0,-1-2 0,-1 1-1,-1-1 2,2-4-2,-3 4 2,1-6-2,-3 1 1,0-2 0,0-4 0,0 0 0,-2 0 1,0 0-1,0 0 1,0 0 1,3 0 1,-3 0-1,2-1 3,3-9-2,-1-5 0,3-1-3,1-5 0,4-2 0,-1-6 1,0-9 0,-2-5 2,0-9-1,2-10-1,3-10-1,3-15-2,1-9 2,-1-9 0,2-11-2,-6-1 0,-2 0 2,-2 1 0,-5 3-1,-2 9 1,-2 10 0,0 12-1,0 11 1,0 13 2,0 6-1,0 4-1,0 3-1,0 7 1,7 3 0,0 0-1,2 4 0,0 0 0,0 3-1,0 0 1,-3 4 0,3 2 1,-2 2 1,0-1-1,4 2 0,-1-1-1,7-3-1,-1 0 2,1 1 0,-3 3 0,-6 7 0,-1 6 0,-5 6 0,-2 0 0,0 0-1,2 0-8,3 17 3,2 12 6,4 10 0,0 6 1,0-1 1,4 3-2,-1 1 0,1 1 1,2 1-1,0-5 1,1 2 0,1-2 0,-2-1-1,0 1 0,-5 7 1,-4 8-1,-3 7 1,-1 4-1,-2 2 1,-2-1 1,3-4-2,-1-1 0,0-7 0,-2 1 1,0-3-1,0 3 1,0 1 0,0-1-1,0-2 0,5 2 1,1-5 1,1-4-2,2 1 0,0-9 0,0 0 1,-1-4-1,4-7 1,-6-5-1,1-1 0,-5-5 0,0 0 0,-2-3 2,2 2-2,-2-3 0,4-1 1,-2-2-1,2-3-1,0 1 1,-2-2 0,5 1 0,-3 2 0,4 1 0,-2 0 0,3 3 0,2 3-1,3-3 1,-4-4-1,-3-5 1,0-3 0,-5-2 0,-2-4 0,3 0 0,-3 0 2,0 0 1,2 0 0,0 0 1,0-4 0,4-8 5,1-5-5,3-5-3,0-1 1,-1-2 0,1-6 0,-4-5 1,-2-8 2,1-6-4,-5-7 3,2-2-4,0-4 0,0 5 0,3 4 0,-2 4-1,1 2 1,0-2-3,-2-4 2,-2-5-1,0-7 2,0-6-1,0-4 1,0-8-1,0-3 0,0-3-1,0 8 0,0 6 2,0 13 0,0 9 0,0 8 0,0 2 0,0 2 0,0 2 0,0-3 0,9 2-1,5-5-2,5-5 2,2 4-1,1 0 2,-7 9 0,-1 10 0,-7 10 0,-3 8 0,-4 4 1,0 4-1,0 2-1,0-3 1,0 2 0,2 0-2,3-4-1,-1-1 2,3-2 0,2 0-2,0-2 2,2 2-1,-2 3 1,-7 2 0,2 3 1,-1 0-4,5 0-3,13 3 2,3 10 4,10 3 1,3 2-2,6-2-10,14-8-44,-3-8-158</inkml:trace>
  <inkml:trace contextRef="#ctx0" brushRef="#br0" timeOffset="-203294.47">20877 7993 413,'-32'0'30,"-11"8"-27,8 10-3,20 10 2,15 1-2,0-10-2,4-3-8,23-5 10,9-8 0,1-3 1,4 0 2,-8 0-2,-9-12 1,-6-10 9,-5-4 0,-5-7 4,-4-5 0,-4 2 2,0 3-3,0 5-4,-12 8-2,4 11-8,-1 9-7,-3 0-22,1 13-32,-9 14-183</inkml:trace>
  <inkml:trace contextRef="#ctx0" brushRef="#br0" timeOffset="-202320.88">20892 7891 14,'7'0'67,"-7"0"-43,4 0 3,-4 0 1,3-3-3,-1 3-12,-2 0-4,0 0 4,0 0-2,0 0 11,0 0 9,0 0 12,0 0-6,0 0-9,0 0-7,0 0-5,0 0-13,-5 0-1,-8 0-2,0 6 1,-1 3 0,-1 1 2,-1-2-2,0 3-1,0 1 1,1 1 2,-1 2 1,1 4-4,-1 1 0,5-2 1,3 2-1,1-4-2,7 1 0,0-4-9,0 1-2,4-4-7,12 0-27,-5-4-142</inkml:trace>
  <inkml:trace contextRef="#ctx0" brushRef="#br0" timeOffset="-201160.19">21106 10284 277,'0'-41'104,"0"27"-42,0 6-17,0 5 23,0 3-6,0 0-23,0 36-26,0 25 0,11 25 12,2 20-5,1 15-11,-1 7-3,0 5 1,-5-1-4,-8 4 3,0-4-1,0-2 3,0-3 3,-10-5-6,8-7-3,-2-15-2,4-14 0,0-18-3,0-12-2,0-8 4,2-11-17,12-13-12,-1-10-30,3-14-73,-16 0-407</inkml:trace>
  <inkml:trace contextRef="#ctx0" brushRef="#br0" timeOffset="-199952.84">21222 12266 104,'0'0'69,"0"-4"-41,0 2 0,0 2 30,0 0-3,0 0-17,0 0-18,0 0-9,0 0-2,0 4-3,0 10 5,0 8-3,0 6-1,0 8 4,0 4 0,0 6-4,0 2-2,0-2-3,8-3-2,2-8-3,-1-2-3,-7-9-7,-2-2-18,0-8-55</inkml:trace>
  <inkml:trace contextRef="#ctx0" brushRef="#br0" timeOffset="-196541.68">19823 11572 224,'-23'0'70,"-6"-2"-49,-2 0-2,2 2 27,18 0 26,4-2-17,3 2-24,4 0-12,0 0-7,0 0-10,0 0-1,7 0-1,21 0 3,17-2 1,18-11 2,12 1-4,16-5 0,12-4-2,16 9 3,10-5-1,2 1-2,4 4 0,2-2-4,1 2 3,2-5-1,2 2 1,3-3-1,1-3-2,3-1 3,5-2 0,12-4 1,6 2 0,2-2 0,2 2-1,-6 1-1,-1-2 2,0 4-1,-4 2 1,-7 2 0,-4 5 0,-5 1-1,3 1 1,4-1 0,4 2 1,4-3-1,2-5-1,-4 1 0,3-3-1,2-5-1,0-1 2,-1 5 0,-4 3 0,0 2 1,-6 3 0,-4 0 1,-5 0-1,0 0 0,1-2-1,2 2-1,7-2 2,-3-1 0,0 3 0,-6-3 0,-1 1 0,3 1 2,1 1 0,-1 3-2,-4 3 0,-3-1 0,-2 3 0,-3 3 0,2-1-1,-6 0 1,-1-1 0,-5 1 0,-3 3 0,-6-3 0,-5 0 2,-2-1-1,-4 1-1,-4 2 0,-9-2 0,-8 1 0,-9 0-1,-4 1 1,-7 1-1,-5-2 0,-4-1 1,-5 3 0,-4-4 0,-11 1 0,-9 0-1,-11 3 1,-3-2 0,-1 2 0,-1 1-2,7-3 2,0 3 0,5 0-1,-3 0 1,3 0 1,-6 0-1,0 0 0,1 0 0,-1 0 0,4 0 0,4 4 0,6 2 0,0-2 2,1-2-2,-10 3 1,-11-4-1,-8-1 0,-5 0 2,0 0 5,0 0 3,0 0-4,0-4-6,-13-11-5,-10-2 5,-1 1-1,-2 0-3,1 0 4,-2 2 3,5 0-1,4 7 0,2-2 0,10 6 1,1 3 0,5-3-3,0 3 0,0 0-3,0 0-1,0 0-1,0 9 2,11 4 2,5 1 0,2 0 1,2 3 0,0 0 0,-2 2-1,2-2 1,-1 0 0,4 0 0,-5-2-1,-1-1 0,-1-5 0,-7-1 0,-5 1 0,1-5 0,-5 0-1,0-1 0,0 4 1,0-1-4,-15 2 5,-8 1-2,-2 0 4,-1-1-2,4-2 0,2-2 1,7-2 3,1-2-4,3 0 6,1 0 1,-2-4 3,-1-14-3,3-8 1,-1-7-2,-1-5 3,4-6-5,2 0 2,-1 0-4,3 6-1,0 10-1,-1 10-1,1 12-3,-1 6-10,-1 0-30,-2 2-94,-3 18-128</inkml:trace>
  <inkml:trace contextRef="#ctx0" brushRef="#br0" timeOffset="-196145.66">30814 10222 534,'0'-10'51,"0"10"-39,0 0-4,0 0 0,0 19 3,0 21-5,-9 20 9,-9 12-11,-9 6-4,-10 3-1,-4-6-4,8-6-6,15-19-11,18-13-1,15-18-22,41-15 0,11-4-42,2-12-22,-15-18 39,-28-8 49,-26-4 21,-12-1 12,-38 1 3,-4 12 13,6 8-5,15 12-14,14 9-9,19 1-3,9 0-43,34 13 16,17 3-26,11-5 28,9-4 8,0-4-6</inkml:trace>
  <inkml:trace contextRef="#ctx0" brushRef="#br0" timeOffset="-195039.46">21108 10441 113,'-2'-40'58,"0"0"-20,-1 13 14,-1 8 17,0 3-5,-1 4-2,1 6-7,2 1-12,2 5-5,0 0-16,-3 0-15,-8 5-6,-4 21-1,-10 10 5,-6 6-5,0-3 0,4-8 0,7-7 0,9-12 0,6-8-2,5-4-1,0 0-3,0-2 2,20-23 4,11-17 2,6-8 2,0-9 1,-1 0 1,-7 8-2,-12 11 3,-5 16 1,-6 12 2,-6 7-2,0 5-4,2 0-4,1 0-7,3 14-3,8 17 10,5 6 0,4 2 0,6-4-1,0 0-1,0-7-3,-2-2-4,-2-8-7,-8-2-5,-5-3-30,-6-6-90</inkml:trace>
  <inkml:trace contextRef="#ctx0" brushRef="#br0" timeOffset="-187647.4">20995 6448 407,'-23'-4'69,"3"-5"-32,-2-12-21,15 7 13,7 3-15,16 0-9,19 0-5,13 0-2,2 3-1,4-2-1,-5 4 0,-9 1-9,-11 0-10,-11 5-42,-13 0-89</inkml:trace>
  <inkml:trace contextRef="#ctx0" brushRef="#br0" timeOffset="-187164.2">20297 6489 333,'-31'0'97,"2"2"-72,2 20-20,2 6 13,8 9-5,-1 7-13,5 6 0,4-9-8,6-11-8,3-13 1,0-16 4,0-1 11,0-18 9,0-22 4,8-10-6,7-8 10,7-2 3,3 2-13,6 8 1,0 9 3,3 18-1,-7 13-8,-4 10-2,-2 0-5,-1 15 0,-3 20 3,2 9-3,-1 7-3,-5-1-7,0 1-32,-4-11-107</inkml:trace>
  <inkml:trace contextRef="#ctx0" brushRef="#br0" timeOffset="-187004.17">20253 6655 185,'0'-12'92,"0"3"-87,2 3 0,27-5-2,5 5-3,5 2-1,1-2-32,-7 4-63</inkml:trace>
  <inkml:trace contextRef="#ctx0" brushRef="#br0" timeOffset="-186713.83">20580 6731 289,'0'-9'107,"0"4"-74,0 4 8,0-2 24,0 3-16,0 0-37,0 0-12,0 9-7,-7 16 7,3 3 3,2 3-1,2-5-2,0-6 0,0-5-2,11-4-3,11-9-7,10-2 7,1 0-6,4-2-12,-3-10-66,-9-4-188</inkml:trace>
  <inkml:trace contextRef="#ctx0" brushRef="#br0" timeOffset="-186103.55">20696 6631 165,'0'0'46,"0"0"-23,0 0 23,0 0-9,0 0-14,0 0-17,0 0-4,-6 0 10,-3 0 4,-5 0-3,-1 3-6,-1-1-6,-2 5-1,2 3-3,4 0-8,4 2-28,2 2-139</inkml:trace>
  <inkml:trace contextRef="#ctx0" brushRef="#br0" timeOffset="-185013.9">20892 8993 352,'-22'-4'74,"8"4"-66,12 0 31,2 0-4,9 0-35,29 0-5,17-8 5,15-2-3,8-2-8,-4 2-23,-14 2-50,-16 2-148</inkml:trace>
  <inkml:trace contextRef="#ctx0" brushRef="#br0" timeOffset="-184517.83">19769 9288 391,'-22'0'82,"11"0"-80,11 0 0,0 0 2,27 0-4,17-1 0,10-16-5,-1 3-18,-6-2-60,-10-2-210</inkml:trace>
  <inkml:trace contextRef="#ctx0" brushRef="#br0" timeOffset="-184164.49">20228 8995 361,'0'0'108,"0"0"-89,-6 6-12,-2 21 8,4 7 8,0 4-18,2 2-5,2-4-4,0-6-1,0-12-1,0-8 3,0-10 3,0 0 2,0-14 9,0-20-10,0-12 6,0-12 4,20-5 2,4 6-6,7 8 5,-2 15 1,-4 14 3,2 8-6,-3 10-8,1 2-2,-1 6-2,-6 24-2,-2 14 3,-7 10 1,-7 6-4,-2 1-5,0-5-16,0-13-60,0-12-193</inkml:trace>
  <inkml:trace contextRef="#ctx0" brushRef="#br0" timeOffset="-184010.06">20299 9093 283,'-4'-11'80,"4"4"-76,0 1 1,29 0 8,7 3-13,5-4-17,2 5-31,-5 1-165</inkml:trace>
  <inkml:trace contextRef="#ctx0" brushRef="#br0" timeOffset="-183682.89">20656 9222 333,'0'-4'84,"0"2"-58,0 2 45,0 0-10,0 0-13,0 0-27,-4 0-15,-12 10-3,-5 8-1,4 2-2,3-2 0,10-1-3,4-4-1,0-3-1,2-2-6,21-6-6,6-2-2,6 0-12,5 0-104,-4-6-295</inkml:trace>
  <inkml:trace contextRef="#ctx0" brushRef="#br0" timeOffset="-173133.81">5146 4103 127,'-31'0'17,"-2"0"-14,-3 0 5,7 0-6,11 0 0,16 0 2,0 0 1,2 1 0,0-1 0,0 0-5,0 3 0,0-3-1,0 0-5,0 0-10,0 0-7,0 0-1,0 2 6,0-2 11,0 1 7,0-1 4,-11 3 13,-1-3 6,-1 0 7,-2 0 15,-3 0 1,2 0-2,3 0-3,2 1-6,9-1 0,0 0-9,2 0-8,0 0-18,28 0-2,39-10 2,31-17 7,31-6-4,21-4-1,10 0 0,4 5-2,8 3 0,11 2-1,0 1 1,0-1-2,-19 5-1,-25-1-1,-33 5 0,-25 1 0,-33 6 2,-19 0-5,-20 5-4,-9 5-18,-13 1-55,-36 0-98</inkml:trace>
  <inkml:trace contextRef="#ctx0" brushRef="#br0" timeOffset="-172782.13">5202 4236 383,'-38'0'43,"16"0"-43,15 0 0,7 0 0,0-2 17,45-11-10,37-7-5,37-8-2,34-8 0,20-6 1,22-2-1,7 0 0,8 1 0,-3 3-4,-15 2-2,-30 8-1,-37 3 2,-40 12-1,-41 5 3,-26 2 2,-18 4 1,0-2 0,-31 4-18,-11 2-14,-12 0-34,-10 5-5,1 12-86</inkml:trace>
  <inkml:trace contextRef="#ctx0" brushRef="#br0" timeOffset="-172602.52">7122 3842 328,'-29'0'20,"2"0"-20,6 0-42,7 0 0,5 0 13,7 0-7</inkml:trace>
  <inkml:trace contextRef="#ctx0" brushRef="#br0" timeOffset="-153202.95">23138 11064 153,'0'0'37,"0"0"-22,0-3 20,0 3-25,0 0-4,0 0-4,0 0 5,0 0-1,0 0 3,0 0-6,0 0-3,0 0 0,0 0 0,0 0-2,0 0-7,0 0 2,0 0 3,0 0 1,0 0 2,0 0 1,0 0 0,0 0 1,0 0 1,0 0-1,0 0-1,0 0 1,0 0 1,0 0 2,0 0-1,0-4-2,0-2 1,0-1-2,0 0 1,0-2 1,0 5 1,0 1 0,0 1 1,0 2-2,0 0-2,0 0 22,0 0 42,0 0-43,0 12-9,0 5-1,0 10 2,-2 3 0,-1 2-10,3 0-3,0-2-4,0 2-8,0-4-12,0-4-81</inkml:trace>
  <inkml:trace contextRef="#ctx0" brushRef="#br0" timeOffset="-152918.47">23272 10426 112,'0'-5'0,"-7"2"-33,0 0 33,-2 3 16,1 0-7,-2 0-7,2 0-2,-3 10-1,1 4-5,-1 0-16</inkml:trace>
  <inkml:trace contextRef="#ctx0" brushRef="#br0" timeOffset="-152431.13">23272 10426 56,'-118'55'15,"118"-55"-9,0 0 0,0-5 4,0 3-7,4-1 6,-4 0 11,4-2 5,-1 1 6,-3-2 3,2 2 6,0 0-5,0-2-3,3-1-5,0 1-3,-3 5-1,2 0-11,-2 1 1,0 0-5,5 0-5,-5 17 5,-2 21 14,0 12-3,0 11-5,-11-1-8,-2-3-6,4-4-3,9-9-4,0-9-8,0-14-9,11-7-2,7-12-17,0-2-23,-5-2 4,-7-22 2,-6-4 27,0-7 33,-10-3 17,-19-4 5,-7 7 0,1 7 6,1 6 5,5 9-8,13 5-15,10 8-4,6 0-6,0 0-33,20 0 32,16 5-3,6-4-1,3-1 5,-1 0 0,-9 0-6,-4 0-26,-8 0-47,-12 0-51</inkml:trace>
  <inkml:trace contextRef="#ctx0" brushRef="#br0" timeOffset="-152165.25">23318 10756 99,'2'12'51,"-2"2"13,3-3-2,-3-3-15,0 3-20,4-3-16,-1 2-9,4-3-2,-1-4 0,5-3 2,3 0 2,3 0 2,3-6 3,-5-12-5,2-2 4,-13-2-2,-4-1 3,0 2 3,0 3 0,-15 6-11,-6 8-1,1 4-16,-2 3-24,0 20-82</inkml:trace>
  <inkml:trace contextRef="#ctx0" brushRef="#br0" timeOffset="-133440.53">21311 11387 120,'0'0'46,"0"0"-30,0 0 13,0 0 7,0 0-3,0 0-12,0 0-7,0-1-2,0-2-2,0-1-7,0 3-1,0-8-2,0 2 2,0-5 2,0-1 20,0 4-16,0-5-4,0 1-4,0 1 1,0-2-1,0 4 0,0-2 0,2 0 0,-2 0 0,0 1 0,0-2 2,0-3-2,2 2 1,-2-2 0,2 0-1,-2 1 0,0 2 0,0-3 2,0 1-2,0 2 0,0-1 1,0 1 0,0 0 0,0 1-1,0 0 2,0 2-2,0 2 0,0 1 1,0 0-1,0-1 0,3-1 0,-3 0 0,2 0 0,0-3 0,-2-2 0,2 3 0,1-3 2,-1 1-2,1-1 0,1 2 0,-2 1 0,2 2 0,-4 3 0,2 2 1,-2 4-1,0-2 3,0 2 1,0 0-4,0 0 0,0 0-2,0 0 2,0 0-2,0 0-2,0 0-1,0 0 3,0 0 1,0 0-1,0 0 0,0 0 2,0-4 2,0 2 3,0-3-2,0 4-1,5-1-1,-1-2-1,4 4 1,-4-1-1,2-2 1,1 3-1,-1 0 0,2 0 0,-4 0 0,-2 0 0,0 0 0,-2 0 2,0 0-1,3 0 1,-3 0-1,0 0 1,2 0-2,0 0 0,0 0 1,4 0 1,0 3 1,0 2-2,1 1 0,-1 0 0,-2 0 0,2-2 0,-2 2 1,-2-4 2,0 3-2,1-1 1,-3 2 0,4 3 2,-2 3 1,2 2-3,1 2 2,0 2-2,-1 1-1,3 1 2,-1-2-3,1-3 2,0 6 0,-3-1 2,1 2 0,-3 1 2,2 2-2,1-4 0,-3 4-2,4-3-1,2 2-1,0-2-1,1 0 4,1 5-4,-4-4 1,3 2 0,-3 0 0,2 0 0,-4 0 1,2-3-1,-1 3-1,1 0 1,-2 2 0,4-1 0,-2 1-1,1-4 1,-1-1-1,-1-5 2,2 0 0,-3-1-1,1-2 2,1 2 4,-2-2-6,3 1 2,-2-4 1,2 3-2,-3 1 0,2-1-2,1 1 4,0-1-4,0 1 1,-1-1-1,-1-3 0,-1 1 1,1 3 0,0-1 0,-1 1-1,-2 4 1,0-2-1,3-3 1,-1 1-1,-2-3 1,2 1-1,-1-3 0,0 1 0,1-3 0,-2-2 1,2 0-2,-1-1 2,-1 1-1,0-5 0,2 3-1,1-2-2,-2-2 3,3 0 0,1 2 3,-1 0 0,3-2-1,-2 3-2,0-3 1,-1 1-1,1-1 0,-2 0 2,-3 0-2,0 0 0,0 0 0,3 0 0,3-8 8,-1-7-5,0-2-1,0-3 0,-3-2-1,2-4 2,-3 0-2,-1-4 0,-2-2 0,0-4 0,0-3-1,0 2 0,0-1 1,0 5-2,0 1 1,-2 4 0,-3 2-1,3 1 1,0-2-1,2-3-5,0-2 2,0 0 1,0-4 0,2-3 0,7 3 1,-2 2 0,0 2 2,-3 5 0,0 2 0,1 1 0,-1 2 0,-4 1 2,0 2-2,0 0-2,0 2 2,0-3 0,0-1-1,-2-1 1,-3 2 0,1 3-2,0-4 1,0 3 0,1 2-1,3-2-1,0 5-3,0-2 1,0 0 1,0 3 4,0-1-1,5 1 1,-1 2 1,2 0-1,-1 0 0,-1 0 1,1 2-1,0-1 0,-1 5-1,-2 0 0,0 1 1,3 0 0,1-4 0,4 1-1,-2 0 0,3 0 1,1-3 0,1 6 1,-2-7-1,-2 4 0,2 0 0,-2 0 0,-4 4 0,1-5 1,-1 1-1,-1 0 1,0 2-1,-1 1 1,-1 3-1,0-1 0,5-2-1,-2 1-1,5 2 2,-1 0-2,3 0-1,-4 0 3,1 0-2,1 0 2,0 0 0,1 2 0,5 2-2,-1 2 2,-1 1-1,-1 6 1,-6 3-3,-2 5 3,-1 4 3,-1 3 0,-1 0 2,0-2-2,0-2-1,0 0 1,2-2-1,-1-2-1,1 1 1,1-2 2,-3 3-4,1 0 3,-1 1-1,0-3 0,0 0 2,0-1-3,2 2 1,1-3-1,-1 2 0,4-4-1,-2 2 1,0-2-1,1 0 1,0 1 0,-2 0 1,-3-3-1,2 2 0,-2 0 1,3 0 0,-1 5 0,-2-2 2,2 1-3,2-1 2,-4 1 0,0-2-2,0 0 3,0 1-4,-2 0 3,3-3-1,-3 4-1,2-4-1,-2 1 3,2-5-2,0 5 0,2-1-1,4 4 0,-4-2 0,0 3 0,1-4 0,-1 1 0,0-2 0,4-2 0,-4 3 0,0-3 0,3-2 0,-5-2 0,2 1 0,3 1 0,-2 1-1,-1 1 1,3 0 0,-3-2 0,3 0 0,0-2-3,0-4 1,-1 1 2,-2 2 0,3-1 0,0-2-1,0 0 1,1 1 0,1-1 0,-1-1 0,2 2-2,-1-2 2,-3-1-1,6 2 2,-3-2-2,2-2 0,0 0 1,0-2-1,-2 0 1,3 0 0,-4 0 0,1 0 1,3-2 1,-6-8-1,3-1-1,-3 0 2,-1-1 0,0-2 0,-1-3-1,-2 2 0,0-3 0,-2-2 0,0-2 0,0 0 0,0-5 3,0 1-3,0-2 1,-6 2-2,-1 1 1,0-2 0,3 4-1,2 2 1,-3-1-1,3-2 0,2 1 0,0-2 0,0 0-1,0 6 1,0-1 0,0 2 0,-4 0 0,4-3 0,-5 3 1,1-3-1,-1-4 0,0 0 0,-1-4 0,2-3 1,-1-3-1,3 2 0,0-1-1,0-2 1,-1 4 0,1-1-2,2 5 2,-5 2 0,3 4 0,-4 0 0,-1 3 0,3-2-1,-1 1 1,0 0-1,3 0 0,0-2-1,2 2 1,0 0-1,0 2 0,0 5 1,0 6-1,0 0 2,0 2-1,0 1-1,0 0 1,0 2-1,0 0 1,0 0 1,0-4-2,0 1 2,0-2-1,0-2 0,0 0 1,0 1-2,0-2 1,0 3 0,0 0 0,0 4 0,0 0 1,0 3-1,0 0 1,0-3 0,0 1 0,0 1 0,0-2 0,0 2 0,0-2 0,0 2 0,0-1 0,0-1 0,0 3 0,0-1 0,0-2 0,0 2-1,0-6 1,0 3-1,0-2 1,0 3 0,0-3 0,0 0 0,0-1 0,0-1 0,0 2-2,0-4-1,0 3 1,0-2 0,0 1 1,0 4 0,0 2 1,0-2-1,0 4 1,0-2 0,0 2 0,0 0 0,0 0-2,0 0-1,0 0 1,0 0 0,0 0 2,0 0-2,2 0 2,5 0-1,-2 0 1,1 0-4,-1 4 4,-1 4-1,2 0 1,4 2 0,-1-2 0,-1 2 0,1-4 1,-2 0-1,0-2 0,-3 0 1,1 1-1,-3-2 0,0 3 0,-2-2-2,2 2 2,0-2 0,3 0 0,0 0 1,-1 2-1,0 1 1,-1-1-1,3-3 1,-2 3-1,4 3 0,-2-4 0,-1 2 2,3-1-2,0 1-2,0 0 2,-1 0 0,-3 2 2,3-1-2,-4 2-2,1 0 1,0 2 1,1-2 1,1 2-1,-2 0 0,4-1 2,-2 2-2,1-1 0,-1 0 1,3-5-1,0 4-1,2-1 1,0 0 0,3 1 1,-1-3-1,1 3 2,-3 3-2,-3 0 0,2 0 1,-6 3-1,1 2 1,-1 2 0,0 2 0,-4 1-1,2 0 2,-2 1-1,2-1 1,4-2-1,-4 1 0,4 0-1,1-1 0,1 0-1,2-1 1,1-2-4,2-1-5,-1-1-17,1-2-159</inkml:trace>
  <inkml:trace contextRef="#ctx0" brushRef="#br0" timeOffset="-130726.84">21016 10740 220,'-50'6'65,"-2"1"-39,25 2 36,10-9 12,5 0-12,10 0-21,2 2-23,0 0-18,0 4-1,21 2 0,8-1 1,15-1 0,14-6-4,16 0-4,14-9-16,13-15-70,-5-4-236</inkml:trace>
  <inkml:trace contextRef="#ctx0" brushRef="#br0" timeOffset="-129990.82">21026 12216 58,'-18'0'305,"5"2"-275,9-2 6,4 0 45,0 0-67,6 0-8,25 0-6,15 0 1,13-9-1,9-6-14,7-3-27,2 0-98</inkml:trace>
  <inkml:trace contextRef="#ctx0" brushRef="#br0" timeOffset="-128693.47">20449 10953 284,'-23'0'91,"2"18"-82,2 1 19,3 6 14,1 1-19,-1 2-17,5-4-6,1-3-2,5-13 2,2-4-1,1-4 1,2 0 3,0-7 5,0-19-6,0-8 2,18-8 2,7 0 0,4-1-1,0 5 1,2 8 0,-4 10 2,-5 8-4,-2 6-2,0 6-2,-5 0-4,2 4-1,-7 16 0,-1 6-1,-7 4-1,0 4-1,-2 1-12,0-7-40,0-6-70,2-6-64</inkml:trace>
  <inkml:trace contextRef="#ctx0" brushRef="#br0" timeOffset="-128522">20449 10953 188,'15'0'72,"-19"-4"-45,4 4 28,0 0-50,0 0-2,13 0-4,9 0 1,3 0-15,2 0-13,2 0-35,-7 0-90</inkml:trace>
  <inkml:trace contextRef="#ctx0" brushRef="#br0" timeOffset="-128264.68">20767 11051 269,'0'-4'92,"0"0"-73,-6 4 46,-5 0-3,-3 0-29,3 0-23,0 12-9,2 4 1,2-3-2,5 2-1,2-3-2,0-2-4,0-3 0,13-3-13,16-4-11,12 0-36,3 0-184</inkml:trace>
  <inkml:trace contextRef="#ctx0" brushRef="#br0" timeOffset="-127543.21">19958 12477 452,'-8'0'11,"8"0"-11,0 0 0,17-2 3,16-12-3,13-1-2,2 0-13,-1-2-21,-5 6-105</inkml:trace>
  <inkml:trace contextRef="#ctx0" brushRef="#br0" timeOffset="-127178.8">20428 12246 357,'-8'0'64,"3"0"-62,5 0 10,0 12 2,0 8 1,0 2-15,0-4-2,0-6-4,0-3 5,0-8 1,0-1 1,0 0 12,0-20 4,0-14-8,0-8-2,5-2 2,5 2 1,2 7 0,1 9 9,1 7-3,-1 6-6,0 7-6,3 5-4,2 1-3,0 0-1,0 15 1,-3 9-1,1 5-4,-3 1 1,-1 1-5,-1-2-15,-1-9-39,0-4-69</inkml:trace>
  <inkml:trace contextRef="#ctx0" brushRef="#br0" timeOffset="-127013.5">20449 12286 276,'-19'-8'51,"9"2"-34,5 2 42,5 0-22,3-2-37,26-5-8,10 0 6,11-1-9,-4 0-21,-3 3-60,-12 9-113</inkml:trace>
  <inkml:trace contextRef="#ctx0" brushRef="#br0" timeOffset="-126745.5">20794 12340 277,'0'0'48,"0"0"-14,0-1 44,0-4-26,0 5-12,-7 0-24,3 0-6,-5 0-9,-2 10-1,-2 8 1,1 1-1,6-6-1,6 1 0,0-4-3,0-4-8,20-6-9,15 0-5,5-2-9,3-14-99</inkml:trace>
  <inkml:trace contextRef="#ctx0" brushRef="#br0" timeOffset="-98969.41">23231 11203 79,'-2'0'20,"0"0"-12,0 0 15,2 0-3,0 0 0,0 0-11,0 0 4,0 0 4,0 0 1,-2 0-1,-1-6 1,1 0-4,2-3 1,0 2 0,0-3-6,0 2-4,0-2-3,0 0 1,0 1 0,0 0-1,0-1 0,0 0-2,2 0 1,3-1 0,-3 0 0,0-3-1,0 0-1,3-1 1,-2-5 0,1 5 0,-2-3 0,2 0-1,1-1 1,-3-3 0,0 3 0,0-4 0,0 3 1,-2 0-1,0 0 0,0-1-1,0-2 1,3 0 0,0 0 0,1 2 0,-2 0 2,-2 5-2,2 4 3,-2-1 1,0 2-1,0 0-1,0 3-1,3 1-1,-1-1 0,0-1 0,2 0 0,-4-2-1,2-2 1,0-2 0,1 1 0,-3-1 1,0 0-1,2-1 1,-2 0-1,0 0 0,3 2 0,1 0 0,-2-2 0,3 2 0,-3 0 0,0 2 0,0 0 1,0 2-1,0 2 0,-2-2 0,3 4 0,-3-2 0,0 0 0,0 2 0,2-3 0,-2 6-1,2-1 1,-2 3 0,0-2 0,3 3 0,-3-2 0,0 0 0,2-3-1,0 4-1,1-6 1,1 2 1,0-4 0,0 0 0,1 0 0,-1 4 0,-1 0 0,-1 4 0,-2-2 0,0 3 0,0 0 0,0-1 1,0-2-1,0 3 0,0 0 0,0 0-4,0 0 1,3 4 3,-3 10 1,0 2 0,2 0 0,0 4-1,2-1 2,-2 1-1,-2-2 0,3 2 2,-3-2 0,0 2 0,0 3 2,0-4 2,0 3-4,0 0 2,2 0-4,-2 5 7,0 0-3,0 1 2,0 5 0,0-1-1,0 0-2,0-1 2,0 0-3,4-5 0,3 3 2,-2-6-1,-1 1 0,0-2 2,3 3-3,-3-4 3,4 2-5,-2-1 1,1 1-2,-1 2 1,0-1-1,2 2 0,-4-2 0,1 0 1,-1-1-1,-2 4 0,2 0 4,1 4 0,0-3-3,-3-1 0,2-6 0,-1-1-1,1 2 1,-2 0 3,2 0-4,1-1 0,0-4 1,1 2-1,-3-5 0,3-4 0,-2-1 0,1 2 0,4-3-2,-2 0-1,-1 0 2,3-2 0,-5-3 0,4 2 0,-4 1-1,0-2 2,1 0-1,1-2-2,-2 2 1,0-2 1,-2 2 1,0 1 0,0 0 0,2 1 0,1 0 0,-1 2-1,-2-2 1,2-2-1,-4 0 0,4 1 0,-2 1 0,-2-2-1,0 0 2,2 0-1,-2 3 1,0-3 0,0 2 1,0-2 1,0-2-4,0 2 5,0-1-4,0-3 1,0 0-2,0 0 1,0 0 1,0 0 0,0 0-2,0 0-4,-8 0-30,-5 0-56,-11-5-135</inkml:trace>
  <inkml:trace contextRef="#ctx0" brushRef="#br0" timeOffset="-79837.42">25624 10760 102,'0'-3'43,"0"-3"-29,0 5 8,0 1 7,0 0 4,0 0-15,0 0-15,0 0-2,0 0 2,0 0 4,0 0 3,0 0-1,0 0 1,0 0 1,0 0 0,0 0-5,0 0-4,0 0-2,0 0 0,0 0 0,0 0-1,0 0 1,0 0-1,0 0 0,0 0-2,0 0 2,0 0 0,0 0 1,0 0-1,0 0-2,0 0 3,0 0-5,0 0-3,0 0 2,0 0 2,0 0 4,0 0 3,0 0-1,0 0 0,0 0 4,0 0-1,0 0-3,0 0-1,0 0 1,0 0 0,0 0-2,0 0 0,0 0-1,0 0-5,0 0 0,0 0 6,0 0 2,0 0 0,0 0-2,0 0-2,0 0 2,0 7 10,0 12-6,0 4-4,0 0 0,0 4-1,3 0-2,7 0-5,4-4-6,-1-3-26,3-2-100</inkml:trace>
  <inkml:trace contextRef="#ctx0" brushRef="#br0" timeOffset="-78732.13">25838 10232 120,'0'-21'62,"0"-2"-2,-4 7 7,-2 2-4,0 5 3,4 4-12,0 5-8,-2 0-16,-5 18-24,-2 24 0,-5 12 2,-4 5-1,5-1-6,-1-7-1,1-3 0,4-9-1,-1-5 0,6-6-7,6-7-3,0-10-6,0-9-16,26-2-4,12-6 4,0-23-3,-5-6 3,-6-5 15,-9 0 18,-9 6 0,-9 4 8,0 9 5,-25 4-3,-8 11-2,-1 6-6,1 0-1,4 0-1,12 0-3,9 0-3,8 2-4,2 0-6,23-2 6,2 0 5,6 0-6,-1-6-11,-3-6-49,-3 4-33</inkml:trace>
  <inkml:trace contextRef="#ctx0" brushRef="#br0" timeOffset="-78173.78">26019 10489 96,'-2'0'53,"0"0"-44,2 0 17,0 0 21,0-2 7,0-2-27,0-3-12,11-4-4,7-1-7,3 2-2,2 2-2,-1 4 0,-4 4-2,-2 0-1,-5 1-4,-5 18 0,-3 1 7,-3 4 1,0 0 0,-7 0-1,-6-5 0,2-7 1,6-7-1,5-5 11,0 0-5,0 0-6,7-1 0,17-14 2,9-2-2,8-1-3,1-3-22,1 3-43,-3 0-157</inkml:trace>
  <inkml:trace contextRef="#ctx0" brushRef="#br0" timeOffset="-76366.83">28024 10503 132,'0'-2'53,"0"0"-23,2 2 9,-2 0 4,3 0-3,-1 0-28,2 13 3,3 8 8,2 9-13,0 4 2,-1 2-9,2 3-2,-1-4-1,-1 2-4,0-7-16,-2-4-34,-4-6-168</inkml:trace>
  <inkml:trace contextRef="#ctx0" brushRef="#br0" timeOffset="-75737.66">28305 10064 276,'-17'-27'65,"3"6"-33,3 6 21,3 7 13,4 3-13,2 3-13,2 2-29,-4 10-11,-7 32-2,-10 19 2,-3 7 0,2-4 0,2-4 0,4-8-5,5-8 1,9-7-12,2-16-1,0-7-14,11-11-3,9-3-24,0-5 32,-7-17 25,-8-8 1,-5-4 9,0-3 2,-11 2 3,-14 7 0,-2 4-9,2 9 5,10 9-10,7 2 0,8 4-5,0 0-16,4 0 5,23 0 6,6 3-1,5-3-2,0 0-12,-3 0-82</inkml:trace>
  <inkml:trace contextRef="#ctx0" brushRef="#br0" timeOffset="-75123.5">28421 10301 311,'-4'-8'36,"-1"2"-4,5 1 24,0 4-8,0-1-17,0 2-22,0 0-6,0-3-3,0 3 3,0 0-1,0-1 2,0 1-1,0 0 0,0-1 0,0-2 3,0 1-4,0 0-1,0 0 0,0 2-1,0 0 1,0 0-1,0 0 0,0 0 0,0 0 1,0 0-1,0 0 0,0 0 0,0 0-1,0 6 1,0 14 2,0 0 3,-5 1-5,1-2 2,2-2-2,2-6 0,0-3-2,0-4 2,0-4-4,4 0 2,12 0 0,3 0 2,4-9 5,-1-8-3,1-3 2,-4 1-3,-3 2-1,-3 2 8,-3 3-4,-8 6 3,0 5 2,-2 0 1,0 1-1,0 0-1,0 0-5,0 0-3,0 14 0,0 13 0,-4 3 1,-1 6-1,5 7-2,0 1-9,0 0-27,0-5-147</inkml:trace>
  <inkml:trace contextRef="#ctx0" brushRef="#br0" timeOffset="-71659.18">22890 10749 76,'10'0'13,"-4"0"-12,1 2 8,11 17-2,-3-5 6,6 2 0,-4 0-8,-1 0-1,-1-2 6,-3 0 5,-1 2-2,-3 1 4,0 2-4,-4 3-1,0 5 8,1-4-8,-1 1-1,0 0-3,3-3 1,0 1 1,2 0-2,0 0-3,0 0 6,-2 2 1,-1 2 2,-4 2 6,0 2-11,1 0-1,-1-2-5,2 1 1,1-1-1,0-5 0,1 4 0,-2-4 0,1 4 2,-3 2 0,2-4 0,-1 3 0,-3 0 0,2 2 2,-2 0-5,0 3-1,3-2 3,-3 4-2,2-3-2,2-3 3,-2-1 0,5-3-2,-3-3-1,0 0 1,4-2-1,-2 0 1,3-4 0,0-1-2,0-6 1,0-1 0,2-2-3,0-4 0,2 0 3,-1-2 3,-1 0-1,0 0 0,-2 0-2,0-8 2,-1-7 0,-1 0 0,-5-3-1,1-4-1,-3-4 1,0-4 0,0-4-1,-3-6-1,-8-2 1,1-3 0,-2 5 1,-1 8-1,2 4 2,-1 6-1,4 0 1,1 2-2,1 0 0,0 0-3,2 0 0,4-4 0,-2-4 2,2-3-4,0-5 2,0 0 2,0 0-1,0 2 1,0 4 0,0 6 1,0 4 1,-4 4 0,-1 2 2,1 1-3,0 3 0,-4-3 0,4 3 0,0-4-1,1 0-6,1-2-7,2-1-25,0 2-66,0 0-102</inkml:trace>
  <inkml:trace contextRef="#ctx0" brushRef="#br0" timeOffset="-71209.59">23229 10932 25,'-2'-33'22,"2"-6"-22,0 1-14</inkml:trace>
  <inkml:trace contextRef="#ctx0" brushRef="#br0" timeOffset="-70107.38">23387 10407 19,'12'14'9,"-3"2"0,-3 2-1,-2 6 8,-2 6 9,2 3-5,-2 0-6,4-1-2,5 3-6,3-5-1,3-1-2,1-2 0,2-4 0,-4 2-2,-3-1-1,-1 2 3,-6 2-1,1 2 3,-1 0-2,-4 0 1,4-2-2,-2-1 4,0-2-5,5-5 1,-3 1 0,2-4-1,0 0 0,-3 2 0,1-5 2,-4 5-2,4-1 1,-4 2 2,0 3-2,0-4-2,2-1 0,1 1 0,-1-2 3,0-1-3,-2 2 1,6-4 0,-4 3 0,1-3 3,-3 0-4,2 0 6,-2 0-4,0-4-1,0 0-2,3 0 0,-5-4 1,0 3 1,0 4 1,0 1 1,0 4 3,0 2 1,0-2-6,0 2-1,0-4 0,0-2 0,0-2 2,0 0-2,0-2 0,0-2 0,0 3 0,0-4 0,0-1 3,3 0-3,-1-2 0,-2 0 0,2 0 1,-2-4-1,0 0 0,0 0-3,0 0-1,0 0 1,0 0-5,0-10-33,0-5-91</inkml:trace>
  <inkml:trace contextRef="#ctx0" brushRef="#br0" timeOffset="-65125.74">23592 11489 150,'-6'0'27,"2"0"-25,4 0 9,0 1-2,0 3-6,0 3 3,0 0-3,0 1 6,4 2 2,2 7 11,-1 0-5,1 3 3,2 1-1,-2 0-12,1 0-4,1-2 3,2 0-5,-1-2 1,-3 3 2,0 1 2,0-3-2,-4 0 1,4-6-2,1-1-1,-3 2 0,3 1-2,0 0 5,0 2-3,1 0 0,-1 0-2,2-2 2,-2 0 0,1 2-2,-1 0 1,-3 1 0,-1 0 1,2-1-1,-1 2 4,0-4-4,3-2-1,-1-1 1,2-4 0,2-1 2,-1-2 1,1 0 0,-2 1-3,-1-1 1,1-3 0,-2 3-2,2-4 0,-1 2 0,-1-2 0,-4 0-7,3 0 7,2 0 7,-3-18-1,3-7-3,-3-6-1,-2-12-1,-2-13 0,0-15-1,0-17 0,0-7-4,0-1 1,-15 2-2,-5 5 4,-3 7-1,2 2 2,-2 4 2,3 0-1,3 1 1,-2 3-1,9 0-1,3 2 0,0 6 0,4 4 0,1 1-1,0 9-1,2 4 2,-4-2 0,0 2 0,-3-2 2,-3-4-1,2 2 0,-3 0 0,-3 3 2,3 7 1,3 2-1,0 2-2,6 0 2,2 0-3,0 2 2,0 1-2,0 2 0,0 2 1,0 6 0,0 2 4,-4 3 0,-3 4 0,1 3-1,-2 2-2,2 1-2,2 4 5,1 0-3,3 0-2,0 4 0,0 0 0,0-2-1,0 2 0,0 0-1,0-3-1,0 1 3,0-3-1,0 5 1,0-1 0,0 1 0,0-3-1,0 3-4,0 0-2,0 0 1,0 0 4,0 0 2,0 0 0,7 6 0,5 12 0,1 6-2,-3 13 2,4 3 2,-1 10-2,1 4 4,1 3-1,1 4-3,2-3 1,0-6 1,-1-3-1,1-8 1,1 2-2,-2-1 3,-3 0 0,-3 4 2,-3 4 1,0 2 1,-2 4 0,-2 0-5,3-6 1,-1-6 2,4-5-3,5-1 0,-1-4 1,1-1 1,-4-2-3,1 0 0,-4 1-1,1 2 2,-2 2-1,0 0-1,1 2 2,-1-1-2,7-2 1,-1 1-2,3-1 1,-5 0 0,-1-1 0,-2 2 2,-6 3-2,2-5 2,-1 2 0,-1-2-2,4-6 0,-2 0 0,6-6-1,-1 2 1,-5-2 0,0 5 0,-1-1 0,-3 3 1,0 2 0,0-3-1,0-4 1,0-1-1,0 0 0,0 1-1,0 0 2,2-1-1,0 4 0,0 0-1,3 0 1,0-1-1,-1 3 0,0-1 0,3 1 1,0 2-3,0 1 0,-3-1 2,-2 1 1,2 1-1,-1-1 0,3-1-4,-1-4 3,2 0 0,-3 0 1,3-1 0,-1 1 1,2-4-1,2-5-3,3-2-2,3-3-1,2-6 3,2-4-1,-2-3 0,-1 0 3,-3 0 2,-7 0 2,-3 0-1,-2 0 0,-2-3 4,0-4-1,0-7-1,0-5 0,0 0 1,0-9 0,0-5 1,-4-11-4,-2-7 0,-1-14-1,0-12 0,0-5-2,1-4-2,1 4 4,-1 0 0,1 6 1,0 4 4,-1 1-5,-1 7 3,3 2-3,-3-5 1,2 2-2,-1-10 1,-1-3 0,1 0-1,-2 2 0,0 4 0,-3 6 0,-3 1 1,1 7-5,-1 6 5,-1 2 0,-3 4 1,3-1-1,-1-1 4,3 2-4,2 2 1,3-2-1,6 2 0,2-4 0,0 4 1,0-1 0,0 8-1,-4 1 1,2 8-1,-5 3 1,1 3-1,1 0 2,-2-2-2,1-4 0,4-4 0,-3-2-1,5-2 1,-2 2-1,0-3 1,-2 3-1,-2-2 0,2 0-1,4-2 0,0-2-2,0-3 1,0 4-1,0 1-2,0 2 6,2 7 0,0 4-1,0 4 1,-2 9 0,0 2 0,0 5 1,0 1-1,0-3 0,6 0-1,-2 1 0,3-5-1,1 1-1,2 1 0,-4-3 3,1 1 1,1 1-1,-3 2 2,0 0-2,-1 4 0,1 0-1,1-1 1,3 3-1,2-7 1,2-5 0,1-5 0,4-2 0,-2-5 0,-3 6 1,-5 6 0,-2 7-1,-4 7 3,-2 0-3,0 0-5,0 0-2,2 17 7,4-3 4,3-1-2,0 0 1,0-3-2,2 3 2,0 2-2,1 1 2,0 5 2,2 4-1,1 7 0,-1 9 2,1 10 5,-1 10 1,-3 13-1,-2 9-1,-5 9-2,1 7-2,0 5-3,-1-1-1,-2-5 2,-2-9-3,0-8 5,0-2-5,0-3 1,0 0 0,0 3-1,0-3-1,0 0 1,0-2 0,2-5 0,5-5 1,-1-6-2,6-1 0,-1-7-2,5 0 2,-3-4 0,3-1 2,-3-1-4,0-1 2,1-2 0,-3 2-1,0-1 1,0 0 0,-2-2 0,3 2-1,-2-1 1,1-3 0,1-5 0,-1-2-1,3-8 0,-1 2-3,-1-7 3,2-2-1,-3-2-1,1 0 3,-6 1 1,3-3-1,-5 5 0,3-2 0,0 2 2,2-3-2,0 3 0,-1-4 0,2-4-4,-4 0 3,3-5-2,-5 1 1,1-2 2,0 1 1,-3-1-1,-2 0 0,2 0 0,-2-1 1,2-1-1,-2 2 1,2-3-2,-2 0 1,3 0 0,-3 0 0,0 0-5,2 0 5,0 0 2,-2 0 2,2 0-3,-2-4 0,2-2-1,6-3-1,-2-3 1,1-2 0,-1-3 0,1-6 0,0-5 1,-3-8-1,1-7 1,-1-12-1,0-9 0,3-9-2,0-5 1,-5 6-2,0 2 3,-2 3-1,0 7 1,0 1 1,-11 2-1,-9 5 1,0 4 0,-3 5 0,2 6-1,-2 3 1,1 2-2,7 1 2,1 4-1,3-1 0,4-3 0,5 1-1,2-2 0,0-2 0,0 0 1,0 0 1,0-1-1,0 4 1,0 3 0,0 2 0,2 3 2,-2 3-1,0 1-2,0 0 2,0 2-2,0 0 0,0-1 0,0-4 0,0 2-1,-4 3 1,-6 3 0,2-1-1,1 5 1,3-2 0,0 0 0,-2-2 0,4-3 0,2-2-2,0-1 2,0 2-2,0 5 2,0 6 1,0 3-1,0 1 0,0 2-3,0-2 2,0 2-1,0 1 1,10-3 1,-1 3-2,-1 0 2,4 0 0,-1 0 0,0-2 0,2-2 2,-4 2-2,0-2 0,-3 1 0,-3 3 1,-3 0-1,0 0 1,2 0-3,1 0 0,1 0 1,5 3 1,-1 7 3,4 3-3,-1 1 0,3 2 0,-4 1 1,3 4-1,-3 5 1,-1 4-1,-3 7 5,-2 4-4,-4 3 2,0 0-1,3 2 0,-1 1-1,3-4-1,-3 2 2,0-3 0,0-5 1,-2 2-3,3-5 1,-3 0 2,4-2-2,-2-2 0,2 2-1,1 0 1,0-1-1,-1-4 0,1 1 1,-3-1-1,2-4 0,0 2 0,-1-1 0,1-2 0,1-1 0,2-2 0,-1 0 0,1 0 1,-1 3-1,2-1 1,-2-2 0,3 1-1,-1-1 0,2-1 1,-1-3-1,-1-1 0,4 0-1,-1-1 1,-1-1 0,0 2 0,1-1 0,-2-2 0,0 3 0,-2-2 1,-1 1-1,3-2 0,-2-1 0,2 0-1,-1-2 0,1 1 1,3-2-3,-4-1 2,3 0 1,-1 0 0,-2-2 0,1 0 0,3-2-1,-1 0 0,-1-2 1,2 0 0,-1 0 0,-5-10 1,2-4 4,-2-10-2,-3-2 0,-3-6 0,0-6-3,0-2 3,0-6-2,0-5-1,0 0 0,0 0-1,-3 5 1,-1 6 1,-6 6-1,2 4 2,-1 4-1,-3 2-1,4 2 1,-1 0 0,3-3-1,-2 2 0,6-4 0,-2-1-1,2 0 1,-1 1-2,1-5 1,0 1 1,2-2-5,0-7 5,0 0-1,0 1-1,0-2 1,0 5 1,0 4 0,0 8 0,0 4 0,0 6 1,0 4-1,0 4 1,0 4-1,0 2 1,0 0-1,0 0-1,0 0 0,0 0 0,2 0-3,3 0-1,1 0-1,2 0 6,2 0 1,1 0-1,-1 0 0,0 10-1,1 9 1,1-2 1,-3 1-1,1-2 2,0 0-2,-1 0 0,-1 1 1,-1-2-1,0 3 0,-2 0 0,-1 5 1,2-3 0,1 2 0,2-3-1,2-2 0,2-3 1,1 1-1,-3-7 3,-3 3-3,-2-1 2,0 2-1,-4 4 0,-2 2 0,3 2 0,-1-2 0,0-2-1,0-4 1,0-2-1,0-2 0,1-2 0,-3 1 0,2-2 0,-2 3 0,0 4 0,0 3 0,0 0 0,0 2 0,0-3 0,0 0-5,0-4-8,0 0-29,0-8-197</inkml:trace>
  <inkml:trace contextRef="#ctx0" brushRef="#br0" timeOffset="-62927.56">25297 10694 101,'2'-28'20,"-2"2"-8,0-1 10,0 10 8,5-4-14,-1 2-15,-1 0 0,-1 1-1,-2 6 7,0 2 5,0 2-1,0 0-3,0 2-5,-5-1 1,1 1-2,4-3-2,0 1-2,0-2 1,0 1 1,0 2 0,0 1 1,0 2 1,0-2-2,4 4 0,3-2 0,1 4 0,-1 0 0,3 0 1,0 0 3,9 0-2,0 0-1,4 0 3,3 2-2,1 6-2,-2 0 0,-6 1 4,-3-1-2,-3 3 0,-3 1 11,-4 7 1,-1 2 2,-1 9-3,-4 4 3,2 0-6,0 1-1,3-4-4,4-2 0,2-4-1,4 2 3,-1-5-4,-3 0 4,3-2-4,-5 2 1,-1-4 2,-4-2-2,4-2-2,-4 1 2,-2-5-2,1-5-2,-3-1 1,0-2-1,0-2 1,0 0 3,0 0-3,-3 0-1,-11 0-13,4-7-12,1-6-31,9-1-139</inkml:trace>
  <inkml:trace contextRef="#ctx0" brushRef="#br0" timeOffset="-61992.76">25275 10686 24,'-2'-10'30,"2"0"-4,-2-3 3,2 0-13,0-1-4,0 0-6,0-2 3,0-1-1,6 3 14,3 0-6,2 0 1,-2 2 8,0 5-15,-1-2 0,2 6-8,-3-2 0,-1 3-2,0 0 1,-3 0-1,-1 2 2,0 0-2,3 0 0,-3 0 1,3 0 0,-1 0 0,-2 0 0,0 0 0,-2 0-1,0 0 0,0 0-3,0 0 2,0 0-3,0 0-5,-6 4-32,-3-4-53</inkml:trace>
  <inkml:trace contextRef="#ctx0" brushRef="#br0" timeOffset="-60959.63">25255 10762 121,'-3'0'26,"3"-5"-15,0-3 16,0-5-1,0-1-6,0-2-11,0 0 7,7 0 0,-5-1 1,0 2 5,3-1-11,-5-3 0,3 4-6,-1-3-4,0 0 0,-2-1-1,4 3 0,-4 1 0,5-4 0,-3 3 0,-2 2 1,2 2 0,-2 2 2,0 4-2,0 1-1,2 2 1,-2 1-1,0 2 0,0-1 0,0-2 1,0 1-1,0 1 0,0-4 0,0 3-1,0 0-1,0-2 2,0 0-1,0 2-2,0-2 2,0-3-1,0 4-3,0-2-1,0 0 1,0-1 2,0 2 2,0 0 1,0 0 0,0 2 2,0 2-2,0 0 3,0-2-2,0 2 1,0 0-2,0-2 0,0 0 1,0 2-1,0-5-2,0 5 2,0-4 0,0 2 0,0-1 0,0 0 0,0 2 0,0 1 0,0-1 1,0-2-1,0 1 1,2 0 0,0-2 2,3-2-1,0 0-2,2-4 1,1 1 0,-1 2-1,0 1 0,-3 2 0,1 1 0,-3 3 2,-2 0-1,0-1-1,0 1 0,2 0 0,2 0 1,1 0-1,-3 0 0,2 0 0,-1 0 0,4 0-1,-1 0 0,1 0-3,-1 10 1,-1 1-1,2 6 2,-1-1 2,-1-2 2,1 0-2,-1 2 1,0 0-1,-1 4 0,-4 3-4,0-2 3,0 2 1,0 0 0,0-1 1,0 2-1,-2 1 0,0-3-1,0 1 1,2 0-2,0-1 2,0 0-5,0-4-5,2-3-1,4-3-21,1-3-67</inkml:trace>
  <inkml:trace contextRef="#ctx0" brushRef="#br0" timeOffset="-60610.67">25502 10782 105,'0'-2'27,"0"2"-27,0 0 0,2 0 1,12 0 3,-1 0-3,3 0 1,-1 0 1,-2 10 3,-1 4-3,-1 2 2,-3 1 0,2-4-1,-4-1 1,1-2 1,-1-1-2,-4-3 0,2 0-4,-2-3-3,-2 4-10,0-4-3,0-1-11,0 2-56</inkml:trace>
  <inkml:trace contextRef="#ctx0" brushRef="#br0" timeOffset="-50362.73">25284 10674 139,'-9'-25'17,"7"5"-11,2 4 9,0-1 4,0-1-1,0 2-9,0 0-1,0 5 5,0 4 7,0 0-1,0 4-7,0 0-8,2 1-4,7 2-1,4 0 1,1 0 1,1 0 1,1 0 0,-3 6 0,-4 18 2,-2 8 5,-3 5 7,0 2-3,3-2-10,0-3 2,6-3-3,0-6 1,3-2 0,1-4-3,0-5 4,-2 2-2,-4 0-1,-4 0 1,-3 5 3,-2 2 2,1 1 0,-1 1-2,-2-3-1,2-2-3,1-3 0,1 2 2,3-1-3,-1-2 3,1 2-2,2-2-1,-2 2 0,4-4 1,-2 2-1,0-4 1,-3-2 1,1 0 1,-3-4-3,-2 1 0,6-2 1,-4 1 0,0 2 0,1 2 1,1-2 0,-2-2 2,0 1-2,0-3 0,-2-4-1,0 0 1,0 0-1,-2 0 3,0 0 2,3 0 5,-1 0 3,6-11 0,4-11-12,-3-1 0,4-7-2,-4-3 0,0-2 0,-3-3 0,-4 1 0,-2 2 0,0 6 0,0 0 1,0 5 0,0 5-1,-2 0 0,-4 5 0,2 0 0,1 1 0,3-2-1,0 1-4,0 0 2,0 1-1,0-4 0,5-2-1,5 2 3,0 1 1,-3 1 1,-3 2 1,0-3-1,5-2-3,0-5 0,2 3-1,-2 4 4,-5 6 0,-1 2 1,-1 0-1,1 2 0,-3 3 1,2-6-1,-2 2 1,0 0-1,0 1 0,2 2 0,-2 3 0,2-2 0,-2 3 1,0 0-1,2 0-3,-2 0-6,5 0 5,1 0 4,1 4 0,0 4 0,-1 1 0,-1-2 0,1 3 1,2 2 0,-4 3 0,2 1 0,-1 2-1,1 2 2,-1 2-2,-2 2 3,1-5 0,-4 2-2,2-2 0,-2-2 1,0 1 5,0-2-7,0 0 1,0-2 1,0 0 2,0-4-3,0 0 1,0-2-2,0 1 1,0-1 0,0-3-1,0 1 0,2 0 0,0 0 1,1-1-1,-1-4 0,2 3 0,-2 0 0,3-2 1,-3 1-1,1-2 0,1 1-1,-2 1 1,-2-1-1,3-1 1,-1-1 0,0 4 1,0-2-1,0 1 0,2 1 0,1-3 0,2 3 0,-2 0 0,-1-2 0,-2 1 0,-2-3 1,2 1-1,-2-1 2,2 0-2,-2 0-2,2 0 2,5 0 3,0 0-2,2-10-1,0-4 0,-3-2 0,4-4 0,-6-4 0,3-2 0,-3-6 0,0 0 0,-2 0-1,4 4 1,-6 3 0,0 6 1,0 5-1,2 0 0,0 2 0,-2-1-1,4 2 1,1-3-3,-1-2 2,2 2-2,4 0 2,-6 3 1,3 4-2,-5 0 1,2 1-3,0 0 3,2 3-1,-2 0 2,0-1-1,-1 2 1,1 1-2,2 1 2,-1 0-1,0 0-1,-1 0 1,1 0 0,1 0 0,3 0 1,0 3-1,0 5 1,0 0 1,-1 2-1,2 5 0,-6 1 1,3-1 0,-3 1 0,2 1 2,2-3-2,-4-3-2,3-3 1,-1 1-1,-2-1 1,2-2 1,-4 4-1,0 1 2,2 2-1,-4 3 0,2-2-1,1-3 2,1 2-2,0-1 0,1-4 0,0 2 0,-3-3 0,2 2 0,-1-1 0,-1 0 0,0 3 4,2-4-4,0-1 0,1 2 0,0-4 1,-3 0-1,0 0 0,1-2 0,-3 2 0,2-4 0,-2 2 1,0-2-1,0 0 1,0 0 2,0 0 3,0 0-1,2 0 0,0 0-5,0 0 1,0 0-2,-2-2 1,2 2-3,3-1 2,0-4-1,2 1 2,1-2 0,-1-2 1,2-6-1,0 2 0,2-6 0,-3-3 0,4-4 0,-1-5 0,-2-2 0,-2 0-1,-1 4 0,-1 6 1,-3 7 0,0 7 1,-2 4 0,0 3-1,2-2 0,-2 3 0,0 0 0,0 0-1,0 0 0,0 0 0,2-1-1,4-1 1,-2-1 0,2 2 1,-1-2-2,1 3 1,4 0 1,-2 0 0,-1 0 0,2 0-1,-2 4 1,-1 5-1,1-2 0,-1 3 1,1 1 1,3-3-1,-2 0 0,-1 1 1,-1-2-1,-1 3 0,-2 2 1,-1 0 0,0-1-1,-2 4 3,2-1-2,0-1 0,0-3 0,0 3 0,1-1-1,-1-1 0,0-1 0,2 1 0,-1 1 0,2-2 1,-1 2-1,0-5 0,-2 2 1,1-3 0,1 0-1,-4-4 0,2 2 0,-2-4 0,0 0 1,0 0-1,2 0 3,4 0 1,-2 0-3,2 0 4,1 0-3,-3-2-1,0 0 2,-1 0-3,0 0 0,-1 0 1,0-2 1,2 0 0,1-2 2,-1-4-2,2 0-1,-1-4 0,0-2 0,-1-1 0,3-6-1,-3 2 0,0-6 0,4-3-1,-2 0 1,1 2-2,-1 6 1,1 6 1,-2 4 0,-3 3 0,0 5 0,1 2 0,-3 1 0,2 1-1,-2 0 0,0 0-1,0-3 2,0 3-1,2 0 0,-2 0-1,2 0 0,0 0 0,3 0 2,-1 0-1,5 0 0,0 0 1,0 0 0,3 0 0,-4 0 0,3 3 0,-2 0 0,-2 1 0,-1 1 0,-3 0-1,-1 3-1,0 2 2,-2 2 0,2 3 2,0-2-1,-2 1 1,0-2-2,2 1 0,-2 1 1,3-3-1,-3 1 2,3 3-1,-3-3-1,2-1 1,0 0 0,2-1-1,1-2 0,-1 1 0,-2-2 0,2-2 0,-1 1 1,-1 1-1,1-1 0,-1 0 0,2-2 0,-1 0 0,1-1 0,-2-1-1,0-1-1,0-1 2,3 3 0,-3-3 0,0 0 2,-2 0-2,3 0 1,-3 0 0,0 0-1,0 0 2,0 0-2,0 0 0,2 0 0,-2 0 0,0 0-2,0 0 2,0 0 0,0 0 0,0 0 0,0 0 0,0 0 0,0 0 0,0 0 0,0 0-1,0 0 1,0 0 1,0 0-1,0 0 0,0 1 2,0-1-2,0 0 0,0 0 0,0 0 0,0 0 0,0 0 0,0 0 0,0 0 1,0 0-1,0 0 0,0 0 0,0 0-1,0 0 1,0 0 0,0 0 0,0 0 1,0 0-1,0 0 0,0 0 1,0 0-1,0 0 0,0 0-1,0 0-2,0 0 2,0 0 1,0 0 0,0 0 3,0 0 0,0 0 0,0 0-1,0 0-1,0 0 0,0 0 0,0 0 1,0 0-1,0 0-1,0 0-1,0 0 1,0 0-2,0 0 2,0 0-2,0 0 2,0 2-3,0-2 3,0 0-1,0 0 0,0 0 0,0 0 0,0 0 0,0 3 0,0-1 1,0 1 0,0 1 2,0-2-2,0 2 0,-2 0 1,-1 2-1,-1 2 0,1 0-1,1 5 1,2-4 0,0 0-1,0 1-2,0-1 3,0-3-1,0 2-1,12-4 1,-1 0 1,2-2 0,1-2-1,-4 0 1,7 0 0,-4 0 0,-3 0 1,6-7-1,-1-10 0,-1-2 2,-1-8-1,-1-5-1,-1-6 1,2-4-1,-6-6 0,2 2 0,-5 2 0,-2 6 0,-2 10 4,0 7-3,0 10 0,0 2 3,0 5-3,0 2-1,0 0 0,0 2-3,0-1-1,5-2-1,6-1 3,2 2 2,1 2-1,-1 0 1,0 0-1,1 0 1,7 14 1,-4 0 0,3 2 0,2-1-1,-2-1 0,3 0 1,-4 2-1,-1-1 0,-2 5 1,0 1-1,-4 1 0,2-2 0,-1-2 0,1-3 2,-1 2-1,1 0-1,-3-4 0,0-1 0,3-2 0,-6 0 0,1-3 0,-2-3-1,0-4-1,-3 0 4,0 0 0,1 0-1,1 0 5,2-15-2,-2-6-2,1 1 2,-3-10-3,6 1 0,-2-9-1,1-2 0,3 2 0,-2 1 0,-3 12 0,-1 10 0,-1 8 2,-2 3-2,5 1 0,5 3-3,3 0 1,6 0 0,-2 4 0,3 4 1,2 6-1,-4-2 2,8 3 0,0-2 0,0 0 0,-2-1 0,-2-2 0,-3 1 0,-4 2-3,0-3 3,-1 2 0,-1-4 0,-1 0 0,-1-4 0,-3-2 0,3-2 1,1 0 0,3 0 2,0 0-1,0-12 0,-3-9-1,3 1 2,-5-4-1,-1-6 0,-4 6-1,-3 7 3,-5 3 0,0 10 8,0 1-8,0 3-4,0 0-8,2 0-5,4 4-8,4 13 13,3 0-13,3-1-108</inkml:trace>
  <inkml:trace contextRef="#ctx0" brushRef="#br0" timeOffset="-45248.8">25789 10753 18,'-6'0'90,"-1"0"-58,3 0 7,2 0-4,2 0-14,0 0-9,0 9-4,0-1 1,6 2 8,5 3-1,1-2-3,1 3 0,-5 2-4,4 0-1,1 2 2,-1-2 1,1-1-2,3-2 2,-3 0-4,2-4 1,-1 0-4,-6-2 1,1 1-2,-2 1 2,-2 0 3,1 4 0,-2-3-3,3-1-2,0 2 3,-2-4-5,-1 1 1,-2-1 1,2-1-3,-1-2 1,1 0 2,-2 0-3,0-2 2,1 2 1,0 2 3,-1-1 4,-2 3-6,0-1-1,2-1 0,-2-2 0,0-2-1,0 0-1,2-2 0,-2 0 0,0 0 3,2 0 0,-2 0 1,0 0 0,0 0-1,0 0-3,0 0 4,0 0-3,0 0 1,0 0-2,0 0 1,0 0-2,0 0 0,0 0 0,0 0-2,0 2 2,0 2-3,0 3 3,0 0 1,0 5 1,0 4-2,0 3 2,-4 4 0,0 0 1,1-4-2,3-3 0,0-1-1,0-8 0,0-3 0,0-2 0,0-2 0,0 0 3,0 0-1,0 0 3,0 0-2,0 0 0,0 0-1,0-6 3,3-10-4,3-4 1,3-4-2,-3-4 0,4-8 0,-4-4 0,1-4 0,-3 3-2,-4 8 2,0 4 0,0 9 2,0 4-1,0 5 1,0-2 0,-2 2-2,0 0 0,0-3 0,2 0 0,-3-1-1,3-6 1,0-3 0,0-4-1,0-2-1,0-3 1,0-1 1,0 2-5,7 2 2,1 6 2,2 4-1,-3 3 2,-1 2 0,-2 3-1,4 2 1,-4 0 0,3 4 0,-1 0-4,3 2 2,2 0-2,2 0 1,-1 3 2,1-2 1,-2 3-1,-4 0 1,0 0-1,-1 0-2,-1 0 3,3 0-2,-2 0 2,2 4 0,1 2 1,-1 0-1,4 2 0,-3 0 0,-1 1 0,2-2 0,-6 2 0,3-2 1,-5 4-2,0-4 0,0 2 1,0 3 1,-2 0 0,0 2 2,0 1-1,0 3 1,0 2-3,0 1 0,0-1 2,0-1-2,0 2 1,0-2 0,0 2-1,0-2 1,0-2 0,0 1-1,0-3 0,0 0 0,3-3 0,-1-1 0,5-3-2,-2-1 2,1-3 0,0 2 0,1-2 0,0 0 1,-2 0-1,-1 0 0,0 0 0,1 1 1,-3-2-1,2 2-1,-1-4 1,2-1 0,-3 3-1,2-3-1,-2 0 2,0 0 0,-2 0 0,3 0 1,-1 0 1,0 0 5,0 0-5,-2 0-1,2 0 0,-2 0-1,2 0 0,-2 0 0,0 0-1,0 0 1,0 0 1,0 0-1,6 0 2,-2-4-2,-2-9 1,0 1 0,0-3 2,1-3-2,-3-5-1,2-1 2,-2 0-2,0 1 1,0-2-1,0 3 0,0 0-3,2 4 3,0 2 0,2 0-1,2 1 1,0-1 0,1 5 0,-3 0-2,0 3 1,-2 4 1,0 2 0,-2 1 0,4 1 0,-4 0 0,0 0-2,0 0 0,0 0-2,2 0 2,0 0-3,2 0 2,1 0-2,-1 9 5,2 4 0,4 1-1,-4 0 1,1-1 0,2 2 0,-2-1 0,2 0 0,-3 0 0,1 2 0,-3-2-3,-4 2 3,2 2 0,-2-2 2,0 0-2,0-2 2,3-1-3,2-5 2,-1 3-2,2-3 0,1 3 1,0-3 1,-2 2-1,-3-3 0,0-1 1,0 0-1,0-2 1,-2 0-2,2-2 2,-2 2-1,0-2 0,0 3 0,0-1 0,0-4-1,2 1 1,-2 1 0,3-2-2,-3 0 0,0 0 2,2 0 0,0-7 0,2-10 0,-1-2-2,2-6-1,-1 1-2,0-6-2,1 2 3,-1-2-3,0 7 4,-2 0-1,4 4 3,-4 6 1,2 1-2,-2-1 1,3 1-3,-1-2 1,2-1-5,4-4-3,3-1 9,-2-4-7,5-4 8,-3 3-1,1 0-2,-1 7 3,-2 6 1,-2 4 0,-2 4-1,-3 2 1,0 2-1,1 0-1,-2 0-2,1 0 2,-2 0 2,2 10-2,-1 2 2,1 3 1,0-2-1,2 3 0,-2 2 1,0 4-1,-2-2 2,3 3-1,-3 0 0,2 0-1,0-2 2,-1 4-2,2-3 1,-1 2 0,-2-2-1,0-2 1,3-2-1,1-2 0,2-2 0,0 0 0,-1-2 0,-1-1 0,4-2 0,-4 1 0,-1 1 0,-1-3 1,-2-3-1,0 1 1,0-2-1,1-2 1,-3 0-1,2 0 0,0-2-2,-2 0 1,3 0 1,4 0 0,-1 0 1,0 0 2,6-4-1,-3-3-1,-1-3-1,1-3 2,-1-3-2,0-1 1,-1-4-1,1-1 1,2-4-1,-4-2 0,3-2 0,1-2-1,-4-2-1,3 2 1,-5 6 0,0 3 1,-1 10 0,-1 0 2,1 5-2,-1 2 1,0 1-1,0-1-1,3 1 0,-1-1-2,2 0 3,4 0-5,-1 2 4,-1 2 0,-1 2-1,2 0-1,-4 0 2,-3 0-2,2 6 0,-2 6 3,0 2 1,3 0 2,1 2-3,2-2 2,0-1-1,3-1-1,1-5 0,1 2 1,1-2 0,-6 2 2,1 1-2,-5 0-1,1 4 2,2-2 2,0 2-4,1-2 3,1 0-1,3 2-2,-4-2 2,1 0-1,-2 0 3,2 0-3,-3-4-1,3 3 1,5-4-1,-3 0-2,0-1 2,2 1 1,0-3 0,-1 0 0,-3 0-1,-1 0 0,0 0 0,0-1 0,-3-1-1,1-2-3,-1 0 3,0 0 0,-1 0 1,3 0-1,-1 0-1,3 0 0,-2-5-4,2-1-6,-3 0-14,1 0-57,-3 4-44,-1 2 29</inkml:trace>
  <inkml:trace contextRef="#ctx0" brushRef="#br0" timeOffset="-44966.6">27632 10804 11,'2'-10'50,"0"0"-32,0 0-2,6-4 8,0 0-10,5-2-4,1-1-1,3 0 2,4 3-6,-3 0-5,2 3 0,-4 5-3,-1 4 1,-4-1-1,-2 1-6,2 2-5,-4 0-16,2 0-46</inkml:trace>
  <inkml:trace contextRef="#ctx0" brushRef="#br0" timeOffset="-44583.45">27868 10701 61,'0'-9'12,"2"1"-10,9 2 4,-1 2 6,-2 2 1,1-1-6,0 3 5,-4 0-3,1 0-2,-3 0 5,-3 11 7,0 5 4,0 0-11,2 2-4,0-5-5,2-3 0,3-3-3,2-3-3,6-4 0,2 0 2,-2 0 1,3 0 0,-3 0 0,3 0-12,-3 0-21,-3-2-47</inkml:trace>
  <inkml:trace contextRef="#ctx0" brushRef="#br0" timeOffset="-44390.74">28174 10657 39,'-5'-4'12,"1"1"-6,-1-3-6,-2 2-5,1-3-3,-3 3-18</inkml:trace>
  <inkml:trace contextRef="#ctx0" brushRef="#br0" timeOffset="-44214.6">28174 10657 38,'-161'-67'50,"154"59"-8,0 1-13,5 3-6,-2 1-6,2-2-17,-2 4 0,-1-4-7,-4 1-1,0 1-1,-2-4 3,2 3-1,-2 2 0,4 0-15,-2 2-50</inkml:trace>
  <inkml:trace contextRef="#ctx0" brushRef="#br0" timeOffset="-43834.84">27730 10583 92,'-7'-12'47,"3"0"-5,2-1 6,0-5 0,2-1-14,0-1-12,0 0-2,2-2-8,4 1 2,1 7 3,-2 3-2,-3 5 11,0 6-7,0 0-19,5 0-7,2 0 1,4 10 6,3 9 2,0 0-2,-1 6-4,-1-2 4,1 5 0,1-4 2,3 2-2,2-2-3,1-4-2,-2-1 2,0-5 0,-7-3-3,-3-5 3,-6-1 0,-4-4-6,2 2 3,-2-1-10,0-2-23,0 2-24,0-2-38,0 0 0</inkml:trace>
  <inkml:trace contextRef="#ctx0" brushRef="#br0" timeOffset="-43645.93">28035 10676 51,'0'0'87,"0"0"-33,0 0 4,0 0-6,0 0-9,0 0-18,0 0-17,0 0-8,0 0-2,0 0-1,0 0-1,0 0-12,7 0-5,2 0-8,0 0-13,-3-4-99</inkml:trace>
  <inkml:trace contextRef="#ctx0" brushRef="#br0" timeOffset="-43459.82">28035 10676 94,'49'-20'38,"-49"20"-20,0 0 13,0 0-1,-4-3-14,0 1-6,-4 2-10,0 0 0,-3 0-6,4 0-1,0 0-1,3 0-14,4 0-28,0 0-94</inkml:trace>
  <inkml:trace contextRef="#ctx0" brushRef="#br0" timeOffset="-41539.5">28218 10487 35,'0'0'12,"0"0"-9,-2 0 3,-3 0 1,-1 0 9,-3 0-9,-3 0-7,-3 0 13,-3 0-13,-2 0-4,-2 0-6,0 6-6,-1 0-8,1 4-7,0-1 17,4 1 14,5-1 1,1 1 3,5 0 9,3 1-12,4-5-1,0-1-5,0-1-5,0 0 6</inkml:trace>
  <inkml:trace contextRef="#ctx0" brushRef="#br0" timeOffset="-39583.74">27984 10593 54,'0'0'38,"0"0"-4,0 3 5,0-2 6,0 5-12,0-2-5,0 2 2,0-1-18,0-1-2,0-2-3,0 0 1,0 1-4,0-3-1,0 3-3,0-3 2,0 0 1,0 0 2,0 0 5,0 0 4,0 0 3,0 0-1,0 0 3,0-10-14,5-6-2,-1-4-1,2-3 0,-1-5-1,-1-1-1,1-3 0,-2-3-3,-1 3 3,0 1-1,-2 2-2,0-1 3,0 1 0,0 2 0,0-3-1,0 2 1,6-3-5,1-3 1,5 4 2,-4 2-2,3 5 4,-5 10 0,0 6 1,-4 4 3,0 3-4,2 0-3,7 0 1,1 0 1,3 0 0,1 10 1,1 6 1,2 8-1,-2 9 0,5 3 1,-3 5 0,-2 2 0,-1 1 1,-1 0-1,-1-4-1,1 0 3,1 4-3,-3 2 0,1 2 3,-3 5-1,2-5-2,-4 2 0,2-1 1,2 1-2,-1-3 2,1 0-1,5-3 0,-1-4-3,8-4 3,-2-4 0,-1-4 2,-5-4-2,0-1 1,-7-9 4,1-1 0,-3-7 3,-6-4 2,0-2 4,0 0 0,7-2 15,2-20 6,2-8-24,2-8 2,-5-7-3,-6-6-5,-4-11-2,0-7-2,0-10 1,0-6-1,-6-3-2,-10-1 2,-4 1 0,-4 4-1,-5-2 5,-3-2-5,1-1 0,2 5 1,9 6 0,5 5-1,10 7 1,5 6-1,0 8-1,0 10 1,3 10 1,5 12-1,1 4-1,3 6 0,-6 4-3,5 2 1,1 4-2,3 0 3,3 0 0,1 0 2,6 15-2,2 6 0,4 3 2,3 6-1,3 0 2,1 4-1,3 2 0,-2 5 0,-1 4-2,-2 10 1,-7 9 1,2 10 0,-4 6 0,-1 9 0,-1 0 0,-2 4 0,-2 5-1,0 1 2,-3 1-2,6-4 2,3-6-1,2-8 1,6-6 0,4-9 2,-4-5-3,3-10 1,-7-8 0,-4-8 1,-2-7-2,-8-8 0,-1-7 0,-3-5 1,-1-6 3,-4-3-1,3 0 1,1-2 7,3-13-4,3-6-2,2-3-2,2-2-2,1-2 2,-6 0-1,-1-6-1,-16 34 3,15-80-1,-15 23 1,0-9 1,0-13-2,-11-19 0,-9-16-3,-4-10 0,0-15 0,-3-14-1,-2-2-2,0 8 1,0 15 1,-3 26 0,6 20 1,8 17-1,9 18 0,9 13 0,0 11-1,14 11-2,15 4-2,4 8-1,7 4-1,2 0 8,-1 10-5,0 15 3,1 6-2,1 10 3,2 6 0,-5 6-1,-2 5 1,-5 4 1,-2 4 0,-4 3 0,0 9 1,-5 10-1,-2 5-1,-2 8 1,-3 4 0,-1 3 4,-3 8-4,0 5 1,3 3 1,3 1 2,10-3-1,2-6-2,4-8-1,1-16 1,-1-13-1,-4-17 0,-6-18 0,-5-12-2,-9-16 2,-5-14 0,0-2 0,0-16 9,1-24 4,2-12-10,2-12 1,-3-13 1,4-9-4,1-14 0,2-12-1,1-13-2,-6-15 1,-8-8-1,0-11 1,-31-15-5,-13-4-1,-8 1-1,1 2-2,7 17 7,12 17 3,12 28 2,7 27 4,11 34-1,2 21 1,0 17-6,31 14-6,18 0-1,17 26 3,11 24 0,0 21 0,-1 27-3,-11 22 1,-14 30 0,-13 31-7,-11 18-1,-6 5-55,6-6-117</inkml:trace>
  <inkml:trace contextRef="#ctx0" brushRef="#br0" timeOffset="-35966.57">21307 13559 467,'4'-13'73,"-4"13"-57,-13 37-4,-3 32 6,10 18 7,6 15-5,0 14-5,10 7 2,17 13-5,4 0 0,3 1-2,-3-4-5,-4-1-3,-7-7-2,-7-9-1,-9-14 0,-4-13-3,0-13-4,0-14-8,0-18-43,0-22-140</inkml:trace>
  <inkml:trace contextRef="#ctx0" brushRef="#br0" timeOffset="-34748.43">20063 14652 400,'-57'0'21,"5"0"-21,15 0 0,18 0 8,19 0 32,40 0-29,49 0-6,54 0-4,55-12 0,70-4-1,68-6 0,65-4-1,83-3 1,71 2 4,66 0-1,65 10-3,37 0 0,27 13 0,15 4 0,-15 0 2,-6 22-1,-40 0 0,-41-1-1,-58-7 0,-72-2-1,-81-6-3,-73-6 4,-81 0 3,-66 0-3,-58 0-3,-67-18 1,-49 0-3,-33-9-6,-25 2 11,-2-2 2,-27 5-2,-12 6-3,-8 4-7,-7 8-8,1 4 2,3 0-1,10 0 17,13 3-10,12 7-13,9-3-29,8 4-30,0-6-33</inkml:trace>
  <inkml:trace contextRef="#ctx0" brushRef="#br0" timeOffset="-34334.9">31261 14349 105,'-20'-26'44,"1"6"-7,-2 4-3,4 4 26,5 8 13,6-1-33,6 5-24,0 0-16,8 5-5,26 15 5,13 4 3,13 4-3,11 2 1,12 2-1,-3 4 1,-8 5-1,-17-1 1,-21-2-1,-26-7 0,-8 0 1,-31-1 11,-25 1 6,-15 0-3,-9-1-4,-5 5-1,1 1-6,1 0 1,8-4-3,15-6 0,17-8-1,23-10 0,13-6-1,7-2-2,0 0 2,0-22 7,22-25 17,10-19-22,5-14-2,-1-9 0,0-10-6,0-12-11,1-1-19,5 6-52,-1 20-99</inkml:trace>
  <inkml:trace contextRef="#ctx0" brushRef="#br0" timeOffset="-34009.5">31986 14007 335,'7'8'187,"-7"7"-187,4 6 0,0 8 13,0 13 6,-4 17 3,0 18-3,-4 14-7,-18 13-10,-7 5-2,3-9-3,5-14-4,17-23-2,4-17-1,23-16-1,25-22-8,12-8 13,-4-27 6,-16-25 5,-24-12 5,-16-9-3,-12 0-7,-25 13-5,1 16-5,11 22 5,23 18 3,2 4-1,31 6-24,17 14 22,2-2-14,2-4-26,-6-7-53,-5-7-249</inkml:trace>
  <inkml:trace contextRef="#ctx0" brushRef="#br0" timeOffset="-32951.76">21195 13443 249,'-40'72'0,"-16"-14"-22,25-2 3,6-8 15,4-7 3,7-15 1,12-14-4,2-12 4,0-17 13,24-28 4,10-16 5,3-11 8,1-8 9,1-2 1,-6 11-8,-6 23 3,-8 21 5,0 21-18,-7 6-20,9 15-1,1 28 3,4 13-1,9 10-3,0 2-11,7-2-11,3-9-37,-3-17-220</inkml:trace>
  <inkml:trace contextRef="#ctx0" brushRef="#br0" timeOffset="-29636.99">23706 9334 379,'-9'0'21,"9"0"-21,20-8-28,32-4 28,27-2 0,20 2-1,16 0-20,8 0-62,4-1-121</inkml:trace>
  <inkml:trace contextRef="#ctx0" brushRef="#br0" timeOffset="-28661.51">24039 12453 345,'-19'0'38,"13"0"-35,6 0 36,4 0-16,38 0-15,27-13-6,32-3-2,24-4-1,22-1-2,13-4-8,11 0-5,5-2-14,3-3-49</inkml:trace>
  <inkml:trace contextRef="#ctx0" brushRef="#br0" timeOffset="-27130.66">26570 10401 365,'-34'4'47,"14"-4"-40,15 2 5,5 3 4,0-5-10,38 0-5,33 0 15,34-7-6,27-9-4,11-4-5,-1 0-1,-8 2-6,-12 0-5,-17 6-6,-30 10-36,-30 2-163</inkml:trace>
  <inkml:trace contextRef="#ctx0" brushRef="#br0" timeOffset="-26652.71">26630 11253 225,'-27'0'176,"11"0"-145,16 0 16,0-10 17,24-4-37,35-8-13,25-3-9,29 2 0,10 1-2,0 4-3,-7 6 0,-19 2 0,-14 2 0,-16 3-3,-22 3-6,-26 2-7,-16 0-12,-3 0-39,-40 2-113</inkml:trace>
  <inkml:trace contextRef="#ctx0" brushRef="#br0" timeOffset="-25019.84">24604 9104 269,'0'-3'49,"0"3"-32,0 0 15,0 17-14,0 11-3,0 8 3,0 0-11,-2 0-5,2-2 1,0-4-3,0-8 0,0-6 1,0-8 0,0-5-1,0-3 2,0 0 11,0-17 17,0-19-22,0-10-3,11-10 4,7-10-1,7-2-4,-2 3-3,2 14 3,-4 18 8,-8 17 2,0 16-7,0 0-7,3 12-5,0 20 4,-3 12 1,-2 11-1,-4 2 0,-7-1-4,2-3-1,-2-11-6,0-7-2,0-8-14,0-7-44,0-8-170</inkml:trace>
  <inkml:trace contextRef="#ctx0" brushRef="#br0" timeOffset="-24837.36">24650 9250 237,'-2'-12'43,"2"4"-40,6 2 9,19-2 2,12-2 0,-2 3-10,5-2-4,-9 1-1,-4 0-6,-9 2-4,-7 1-7,-4 5-24,-7 0-46</inkml:trace>
  <inkml:trace contextRef="#ctx0" brushRef="#br0" timeOffset="-24418.62">25018 9376 92,'2'-4'47,"-2"0"-15,0 0 28,0 3 22,0-2-8,0 3-24,0 0-4,0 0-6,-17 0-20,-10 16-14,-2 7-2,-2 0 0,6 1-3,12 1-1,7-3-1,6-4-3,0-4 0,11-4-4,18-4 6,4-4-2,9-2-9,1 0-12,-3-6-59,-13-12-199</inkml:trace>
  <inkml:trace contextRef="#ctx0" brushRef="#br0" timeOffset="-23503.63">24350 9296 90,'3'-8'30,"-3"0"-25,0 2 11,0 0 14,0 4-5,-12 0 10,-3 2-21,-6 0-6,-6 0 3,-4 0 3,-4 0 0,-5 2 7,-9 6 1,-4 0-2,-10 3-4,0-3-1,6 1-5,3-1 2,14-4 2,6 0-1,13-2-5,7 0-2,9 0-6,5-2-3,0 0-20,5 0 5,22 0 18,6 0 0,12 0 0,8-4-3,5-4-2,4 0 1,0-4-5,-1 0 8,-8 0 1,-5 0 0,-11 2 2,-5 2 1,-10 0 2,-9 4-2,-7-2 4,-6 4 7,0-2 9,-4 4-14,-23 0-1,-10 0 0,-17 0-7,-8 14 1,-12 0-2,-4 0 2,1 0-2,0-2 4,8-1-3,16-2 1,9-3 0,12-2-2,16-2 2,10 0-4,6-2 0,0 0-29,20 0 23,22 0 6,14-8-4,17-8-6,10-4-18,2 2-76,0-1-176</inkml:trace>
  <inkml:trace contextRef="#ctx0" brushRef="#br0" timeOffset="-22715.56">25152 9110 89,'-2'0'30,"-3"0"-16,-1 0 38,-1 0-2,-2 0-9,-4 0-2,0 0 5,-1 0-4,3 0 1,2-3-6,7 3-6,2 0-7,0-1-22,0-1-1,2-2 1,23-4 5,15-5-1,8 0-2,4-2-1,-5 3-1,-3 1-1,-8 1-2,-12 4-2,-10 4-9,-9-1-8,-5 3-17,0 0-10,-21 0-49,-10 0-83</inkml:trace>
  <inkml:trace contextRef="#ctx0" brushRef="#br0" timeOffset="-22511.64">25152 9110 251,'36'-109'76,"-38"107"-24,2 2 17,0 0-18,-2 0-29,2 0-22,0 14-4,0 11 4,0 3 1,0 2-1,0 2-2,0-3-4,2 0-7,0-5-16,0-8-19,0-2-68,5-10-159</inkml:trace>
  <inkml:trace contextRef="#ctx0" brushRef="#br0" timeOffset="-22154.63">25437 9069 283,'0'0'59,"3"0"-53,1 5-6,0 14 15,0 1-6,4 5-5,-2-6-4,-1-2 1,-3-9-1,-2-4 2,0-4 5,0 0 3,0 0 24,0-23-5,0-7-10,0-7-5,0-9-2,2-5-2,18 1-8,5 6 2,-1 10-1,1 14 7,-3 12-8,1 6-2,-2 2-1,4 4-2,-2 20 2,-1 10 1,-5 6 0,-3 2-6,-3 2-5,-2-2-5,-2-6-27,2-7-137</inkml:trace>
  <inkml:trace contextRef="#ctx0" brushRef="#br0" timeOffset="-21580.29">25602 9100 188,'0'-8'0,"29"2"-48,16 3 47,6 3-6,-2 0-8,0 0-3,-9 0 18,-11 10 19,-11 4 12,-7 1 22,-4 5 7,-5 0-4,0 2-3,-2 1-20,2 0-19,0-2-3,-2-6-10,3-5 1,-3-4 0,2-6-1,-2 0 2,0 0 21,0-8 24,0-17-32,0-6 3,5 1-3,2 2-6,1 8-3,-1 6 3,2 10-8,2 4-2,4 0-3,3 0-1,3 6-2,-2 12 1,-3 4-1,-5-2-1,-5-2 2,-3-6 0,0-6 4,-1-4 1,-2-2 3,2 0 10,5-6-2,-1-15-2,5-2-4,1 1 3,-2 4 3,2 4 2,-1 5-1,-2 3-5,4 6-7,0 0-3,6 9-3,0 21 2,-1 10 2,-5 6-2,-5 9-1,-8-2-21,0 3-67,-19-6-309</inkml:trace>
  <inkml:trace contextRef="#ctx0" brushRef="#br0" timeOffset="-20597.71">20774 9865 228,'-40'7'50,"13"-7"-37,16 0 18,11 0 35,31-4-45,44-17-18,42-8-3,36-10 0,37-7 0,26-12-2,34-10-5,33-10 0,29-5-12,18 1-8,3 6-43,-14 10-73,-19 12 86,-32 10 57,-52 12 0,-48 9-5</inkml:trace>
  <inkml:trace contextRef="#ctx0" brushRef="#br0" timeOffset="-20151.29">23613 9334 208,'-12'-8'45,"12"-2"-18,2-5 26,41 1-39,26-3-9,25-2-3,20 4-2,6-1-1,-5-3-6,-5 4-9,-13-3-13,-9 1-37,-22 6-57</inkml:trace>
  <inkml:trace contextRef="#ctx0" brushRef="#br0" timeOffset="-19503.7">21191 9585 163,'0'-6'64,"0"6"-2,0 8-41,-5 29-1,-3 15 14,-4 17-12,8 11-14,4 14-5,0 13-3,18 5-3,15-1-7,9-17-22,8-18-97</inkml:trace>
  <inkml:trace contextRef="#ctx0" brushRef="#br0" timeOffset="-17578.11">21353 12659 399,'-29'0'18,"5"-4"-12,19 4 30,5 0-32,16 0 0,33 0-8,20-2 1,20-6-10,14-2-14,1 2-66</inkml:trace>
  <inkml:trace contextRef="#ctx0" brushRef="#br0" timeOffset="-17414.07">22383 12607 396,'-16'-6'15,"11"4"-14,5-2 14,23 0-13,31 0-4,23-2-15,19 0-13,11-3-48,2 2-132</inkml:trace>
  <inkml:trace contextRef="#ctx0" brushRef="#br0" timeOffset="-17284.41">23274 12553 86,'2'-2'82,"13"-1"-82,14-1-6,19 1 1,12-1-20,13-2-76</inkml:trace>
  <inkml:trace contextRef="#ctx0" brushRef="#br0" timeOffset="-17165.79">23815 12519 63,'45'0'41,"-23"0"-4,-13-3-6,-4 2 59,5-3-49,7 0-41,4-2-49,10 3-87</inkml:trace>
  <inkml:trace contextRef="#ctx0" brushRef="#br0" timeOffset="-17017.13">24648 12490 5,'0'-7'216,"0"-1"-157,0-3 11,0 1-47,0 0-23,0 0-62</inkml:trace>
  <inkml:trace contextRef="#ctx0" brushRef="#br0" timeOffset="-16461.22">20962 12756 429,'-3'0'9,"3"0"-9,34-3-1,21-7 1,23-4 0,20 1 0,12 0-10,5 1-21,1 2-101</inkml:trace>
  <inkml:trace contextRef="#ctx0" brushRef="#br0" timeOffset="-4776.12">26474 10513 70,'-6'-7'35,"4"-2"-28,-2-1 2,4 4-4,0 0-5,4 0-2,17 2-9,3-2-6,5 0-21</inkml:trace>
  <inkml:trace contextRef="#ctx0" brushRef="#br0" timeOffset="-4258.66">26783 10204 95,'-9'-36'126,"5"-4"-100,4-4-19,0-8 14,9-4 20,11 2-3,9 4-21,2 3-13,4 15-4,-4 14-3,-6 8-4,-7 8-13,-5 2-8,-8 0-12,-5 16-58</inkml:trace>
  <inkml:trace contextRef="#ctx0" brushRef="#br0" timeOffset="-4050.43">26659 9972 298,'-8'-10'48,"6"7"-41,2 3 3,0 0-9,0 0-1,16 7-1,9 9-2,-1 3-11,0 0-15,1-2-16,-2-5-35,-2-7-60</inkml:trace>
  <inkml:trace contextRef="#ctx0" brushRef="#br0" timeOffset="-3909.66">26908 10028 114,'0'-6'100,"0"2"-32,0 2 13,0 0-23,-4 2-19,-12 0-24,-7 16-9,-6 14-6,-2 9 0,2 2-11,5-3-12,10-4-44,10-8-154</inkml:trace>
  <inkml:trace contextRef="#ctx0" brushRef="#br0" timeOffset="-3224.74">27278 9410 285,'0'-6'87,"0"2"-76,0 4-11,-10 13 10,-5 14 7,-1 5-5,-3 7-9,-2 3-2,1-4-1,3-10 0,8-10-1,2-14 1,7-4 11,0 0 26,0-22 2,0-12-37,9-10 5,11-4 3,7-5-1,6 1-9,2 2-1,2 8 1,-6 14 0,-7 11-1,-4 16-3,-4 1-4,-1 4 2,-2 20-3,3 8 7,-7 8 0,-3-2-1,-2-1-5,-4-4-3,0-6-11,0-4-12,0-5-131</inkml:trace>
  <inkml:trace contextRef="#ctx0" brushRef="#br0" timeOffset="-3057.27">27272 9501 258,'-6'-7'59,"6"6"-46,0-2 3,0 1-8,16 1 3,20-4-8,15 2-3,10-4-3,1 3-17,-9 4-44,-10 0-172</inkml:trace>
  <inkml:trace contextRef="#ctx0" brushRef="#br0" timeOffset="-2742.71">27619 9538 156,'2'-6'22,"0"3"-4,-2-2 33,2 5 12,-2-3-12,0 3-19,0 0 2,0 0 2,0 0-8,-8 0-10,-15 8-11,-4 10-2,3-2 4,4-3-4,8-1-5,10-3 0,2 1-2,0-2-5,7-4 2,17 1-6,5-5 8,7 0-3,-1 0-9,4-6-37,-8-11-94</inkml:trace>
  <inkml:trace contextRef="#ctx0" brushRef="#br0" timeOffset="-2535.36">27754 9367 262,'-15'-9'82,"6"5"-62,4 0 8,5 4 30,0-1-21,0 1-37,0 0-19,12 0 14,14 0 5,10-3 0,2 0-16,0-3-18,-3-1-32,-4-1-73</inkml:trace>
  <inkml:trace contextRef="#ctx0" brushRef="#br0" timeOffset="-2191.31">28039 9268 243,'0'0'42,"0"0"-36,3 0 13,2 0 8,-1 0-5,3 12-9,1 7-6,2 0-3,1-3-4,-7-1 0,0-6 0,-4-3-2,0-3 2,0-3 3,0 0 9,0-9 8,0-15-13,0-10-5,0-6 9,0-7-2,18 3-8,7 7 0,2 6 7,-3 13-1,-4 10 1,1 8-2,-2 0-6,6 21 0,2 11 2,-3 8 1,1 5-3,-6 4-4,-3-1-5,-5 0-9,-4-3-12,-5-10-68</inkml:trace>
  <inkml:trace contextRef="#ctx0" brushRef="#br0" timeOffset="-1619.84">28099 9343 309,'0'-19'22,"12"2"-20,30 6 15,10-3-2,8 8-4,0 2-11,-4 4 0,-12 0-1,-10 0-1,-12 4 0,-11 10-1,-5 2-2,-3 2 5,-3 1-2,0-2 4,0-5-1,-3 1 3,-1-8 0,2-5 0,0 0 1,2 0 22,0-12-4,0-12-7,0-4 10,0-2-7,0 2 2,11 9-6,-4 4-1,-1 11-3,-1 4-11,1 0 0,4 0-8,3 8 1,2 11 0,3 2 5,-5 0-3,1-8 1,-5-5 0,-3-4 2,-4-4 2,1 0 0,4 0 7,1-10 3,5-10-5,4-2 2,-5 4 4,5 2-4,-7 6-1,0 4 3,-1 2 1,-3 4-8,3 0-2,2 0-9,2 18 4,1 10 3,-3 7-2,-2 4-6,-5 4-5,-4 1-44,0-6-246</inkml:trace>
  <inkml:trace contextRef="#ctx0" brushRef="#br0" timeOffset="-1455.61">28991 9508 470,'0'-9'0,"0"9"-47,2 0-23,3 0-115</inkml:trace>
  <inkml:trace contextRef="#ctx0" brushRef="#br0" timeOffset="1062.82">26904 11151 112,'-16'-8'11,"5"0"-9,1 4 13,4-1 11,-3 1 9,1 3-12,-6-2-3,-4 0 7,-2 3-1,-2 0 15,2 0-6,0 0-5,4 0-2,7 0-4,5 0-13,4 0-10,0 0-1,0 0-12,31 0 12,23 0 4,21-8 2,14-8-5,7 0 0,-7 5-1,-8 0 0,-15 6 0,-12 5-1,-23 0 1,-14 0-1,-12 0 1,-5 0 0,-11 0 3,-29 0 3,-16 0-6,-12 0 1,-11 5-1,-6 3 0,3-4 1,2 4 0,4-3-1,9 1 0,10 1 1,9-1 0,17-2 0,16 0 3,10-2-4,5 2-17,2 0 10,29 0 6,14-4 0,16 0 1,10 0 0,7-1-2,2-12 1,-4 3-1,-7 2-3,-11-1 2,-18 4-2,-16 3 3,-15 2-4,-9 0 0,0 0-4,-15 0-43,-14 0-11,-9 10-88</inkml:trace>
  <inkml:trace contextRef="#ctx0" brushRef="#br0" timeOffset="4279.63">21507 15249 36,'4'0'70,"-1"0"-48,-3 0-17,0 0 3,0 0 14,0 0 10,0 0-12,0 5 0,0 3 12,0-2-2,-5 2 0,-2 0-2,1-5 0,-1 8-8,1-1-3,-1 2-7,2 2 4,1 2-3,4 0-3,0 4-3,0 4-3,0 6 4,0-2-4,0 4 1,0-2-1,0 1-1,2-5 2,0-2 0,0-2-2,3 0 1,-3-9 1,1 2-1,-1 1-1,0-3 2,0 2 2,1 1-2,-3 3 0,2 0-1,-2-2 0,2-4-2,-2 1 1,0-6-1,0-2 2,0 3-2,0-2 0,0 3 1,0-2-1,0 2 2,0 5-2,2-4 1,-2-2-1,2 0 0,0 0 0,1-5 0,-1 2-1,-2-3 1,2 2 0,0 0 1,-2 4-1,0-5 0,0 0 1,0 1-1,0 0 0,0-1 0,0-1-1,0 0 1,0-1 0,0 4-3,0 2 2,3 2 1,-3 2-2,2-3 1,0 10 1,-2-5-1,0 2 1,0-2 0,0 0-1,0-10 0,0 3-1,0-7-1,0 5 1,3 1-1,-1-2 2,2 4 1,-4 2 1,2-1-1,3-1 0,-3 5 0,2-3 0,-2-4-1,4 2 0,-4-3 0,0-2-2,2 1-2,0 0 1,5-2-6,-1 2 1,0-4 2,-4 4 0,1 0-2,-3-4 0,0 6 0,-2 2-11,2-3-57,-2-1-106</inkml:trace>
  <inkml:trace contextRef="#ctx0" brushRef="#br0" timeOffset="9574.84">21446 14083 18,'-6'-5'45,"0"4"-27,1 1 8,-1 0 0,-4 0 1,4 0 4,-5 0 3,-1 0 3,-1 0-2,-1 0 3,1 0 2,3 0-5,0 0 1,1 0-5,5 0-10,2 0 1,2 0-4,0 0-6,0 0-6,0 0-3,0 0-3,0 0-3,11 0 3,20 0 0,20-3 5,18-6 0,20-8-3,11 2 0,12 3-2,6-5 0,7 6 0,0-4-1,-11 3-2,-18 3 1,-25 0-1,-18 2 3,-17 2-2,-9 2 2,-8-3 0,-7 3 2,-6 3-1,-4-2 1,-2 2 1,0 0 3,0 0-3,0 0-3,0 0-1,0 0-2,0 0-1,0 0-3,0 0 1,0 0 6,0 0-2,0 0 2,0 0-1,0 0 1,0 0 0,0 0 1,0 0-1,0 0 0,0 0 0,0 0 0,0 0 0,0 0 1,0 0 0,0 0-1,0 0 0,0 0 1,0 0-1,0 0 0,0 0-3,0 0 1,0 0-4,0 0-2,13 0 6,10 0 2,-1 0-1,1 0 1,-4-4 0,-5 2 0,-7 0 0,-3 2 0,-2-2 0,3 0 0,-1 2 1,6-2-1,0 0 0,6 0 0,4 2 0,-2-4 0,-1 0 0,-3 2 0,-5 2-1,-5-3 0,-2 3 1,-2 0 0,0 0 0,3 0 0,2 0-2,1 0 1,3 0 2,0 0-2,0 0 1,0 0-1,-3 0-3,-1 0 2,-1 0-3,1 0 1,-3 0 1,3 0-3,-3 0 2,2 0 0,0 0 3,1 0-4,-1 0 3,-4 0 1,0 0 0,0 0 1,0 0 0,0 0 0,0 0-1,0 0-1,0 0-2,0 0 0,0 0-2,3 0 4,-1 0 2,-2 0 0,3 0-1,-1 0 0,0 0 1,2 0 0,-2 0-1,0 0 1,-2 0 0,0 0 0,0 0 0,0 0 0,3 0 0,1 0-1,1 0 1,2 0 1,-1 0-1,5 0-1,3 0 0,1 0 0,3 0-1,-1 0 0,-3 0 2,-3 0 0,1 0 0,-6 0 0,-1 0 1,-3 0-1,-2 0 0,0 0 4,0 0 2,0 0 0,0 0-6,0 0-1,4 0-3,1 0 1,2 0 2,2-1 0,-1 0 0,-3 1 0,-5 0 0,0 0 1,0 0 1,0 0 0,0 0-1,0 0 1,0 0-1,0 0 0,2 0 0,2 0-1,3-3 0,0 3 1,-3-2 0,-2 1 0,-2 1 0,0 0 0,0 0 2,0 0-2,0 0 2,3 0-2,-3 0 1,0 0-1,0 0 0,0 0 1,0 0-1,0 0 1,0 0-1,0 0 5,0 0-4,0 0 2,0 0-2,0 0 0,0 0 3,0 0-3,0 0 1,0 0-1,0 0 0,0 0 0,0 0 0,0 0-1,0 0 0,0 0 0,0 0 0,0 0 0,0 0-1,0 0-2,0 0-7,0 0-23,0 0-110</inkml:trace>
  <inkml:trace contextRef="#ctx0" brushRef="#br0" timeOffset="10769.45">23198 13900 17,'0'0'58,"0"0"-47,-2 0 9,0 0 8,-1 0 8,1 0-12,0 0-2,0 0 2,0 0-4,0 0-6,-1 0-6,3 0-5,0 0-3,0 0 0,0 0-2,0 0-3,0 0 5,0 0 0,0 0 0,0 0 2,0 0 0,0 0 1,0 0 3,0 0 2,0 0 4,-2 0 3,-3 0-8,1 0-1,-1 0-3,3 0-3,0 0 4,2 0-4,-2 0-1,2 0 0,0 0-5,0 0 1,0 0 5,2 0 0,9 0 4,-4 0-3,-2 0 0,-1 0 1,-4-2 1,0 0 1,0 0 0,0-1-1,0 3-3,-7 0-1,-4 0 1,2 0-2,3 0 2,1 0-11,5 5-11,0 3-13,0-4-77</inkml:trace>
  <inkml:trace contextRef="#ctx0" brushRef="#br0" timeOffset="15945.32">23208 13910 99,'-8'0'40,"6"-2"-30,0 2 16,2 0 15,0 0-10,0-2-17,0 2-5,0 0 2,0 0 0,0 0 5,0 0-1,0-2-1,-2 2-6,2 0 2,-3-4-1,3 2-2,-2 0 0,0 0-5,0-1 2,0 2-3,0 0 1,-1-4 0,1 4 3,-1-5-2,1 3 3,2-1 1,0 0 2,0 2-2,0-6-2,0 2-2,0-4-3,0 3 3,0-2-3,2 1 2,6-2-2,-2 0 0,1 0 2,-1 0-2,-2 0 2,4 0 1,-4 0-2,3-4-1,-1 2 1,1-3 1,0 1-2,-3 3 2,3-1-2,-1-3 1,2 2-1,-2 0 1,-1 0 0,-1 1 1,0-1 0,0 1 1,4-4-2,-4 4 0,1 2 2,-1 0 6,0 0-6,0 0-3,1 0 6,2 0-3,-2 0-2,1-3 0,0 2-1,1-1 3,0 0-1,0 0 0,-1 2-2,1 2 1,-3 2-1,1 0 0,0-2 0,-1-1 1,3 3-1,-3-1 0,2-1 0,4 0 0,-1-2 0,-3-1 0,4 5 0,-4-1 0,1 1 0,-1 0 0,-2 0 0,4-1 0,-2 3 0,1 1 0,-1-3 0,1 1-1,0 0 1,2-3 0,-1-1 0,-1 1-1,5-1 1,-4 0 0,-1 3 0,-1 1 1,2 1-1,-6-1 0,2 1 1,-2 0-1,3 0 0,1 1 0,2-3 0,-2 0 0,3-1 0,-1 1 0,4 2 0,-3 0-1,-1 0 1,4-1 0,-5 3 0,1-3 0,-1 1 0,-2 2 0,4-2 0,-3 0 0,0 0 1,1-2-1,0 2 1,0 0-1,-1-2 0,1 1 0,5 0 0,-4-1 1,3 2-2,1-2 1,-1 2 0,-3 0 1,4 0-1,-3 0 0,-1 2-1,4-3 1,-6 4 0,5-4 1,1 4-2,1-3 2,0 1 0,3-4-1,4 1-1,-2 0 1,0 0 0,-3 1 0,-3 4-1,-1-1 1,-1-1 0,-2 3 0,-2-1 0,-1-1 0,-1 2 0,2-3 0,2 2 1,0 0-1,-1-2 1,1 3-1,2-2 0,-3 0 0,1 0 0,3 0 0,1 0 0,1 0-1,3 2 1,-3 0 0,-1-2 0,-2 0 1,-3 0 0,1 2-1,0 0 1,-4 0 0,5 0-1,-1 0 2,4-2-1,1 2 0,1-2 1,-1 2-1,-2 0-2,1 0 2,0 0-1,5 0 0,2 0 1,1 0-1,-4 0 1,0 0-1,-6 0 0,0 0 0,-4 0 0,-1 0 2,-1 0-3,3 0 1,0 0 0,2 0 1,1 0-1,2 0 0,-1 0 1,-2 0 0,2 0-1,-2 0 2,-3 0-2,-1 0 0,-1 0 1,-1 0-1,-1 0 0,1 0 0,-1 0 1,0 0-1,2 0 1,0 0 2,1 0-1,1 0-1,0 0 0,0 0-1,-2 0 1,3 0-1,1 2 2,2 0-2,-1 0 0,-3 0 2,4 0-2,-2 0 0,-1 0 1,1 0 0,0 0-1,-2 0 1,1-2-1,-3 0 0,0 0 1,-1 2-1,2-2 0,-3 3 1,2-3 0,1 1 0,-3 0 1,2 2-1,-2-1 0,3-2 2,-1 1-2,3 2 0,0-3 0,-1 2-1,3-1 2,1 2 0,-4 1-2,3 0 2,-1-2-1,2 0 1,-4 2-2,1-2 0,-3 2 1,2-2 1,0 2-1,0-2 0,-1 1 0,1-2 0,-1 0-1,2 4 3,-1-1-3,3 0 1,-2-2 0,2 2 0,-2 0 1,1-2-2,-3 2 2,4 0-1,-2 0 4,-1-2-3,3 2-2,-5 1 2,4-4 1,-4 3 0,0-2-2,3 2 2,-1-2-2,2 4 2,-2-4-1,-2 2-1,3 0 0,-1 2 1,2-2-1,-4 2 1,3-1 0,-3-3-2,2 3 2,2-3-1,-2 4 0,1-2 1,1 4-1,2 0-1,-1 1 2,4 1-1,0 0 0,-2-1 0,3 1 1,-3 1 0,2-1-1,1 0 0,-3-1 2,-1 4-3,0-1-1,1 2 1,-3 0 1,4-2 1,-3 0-2,-1 1 0,4 0 1,-1-1-1,0 0 3,3-2-3,-1 0 0,-2 2 4,0-4-3,2 4 0,-1-2 0,1-2 0,-1 2-1,-4-4 2,3 4-1,1 0 0,1 0-1,-3 0 1,2-2 3,-3 0-3,0 0-1,-2 0 3,2 0-1,1 1-1,4 0 3,1 0-1,4 0-2,-4 2 1,1-4 2,-3 3-4,3-2 1,-3 1 4,-1-1-5,3 0 0,-5-2 2,2 4 3,1-6-3,-1 0-2,-1 2 1,-1-2 1,2 1-1,-5 1 0,1-1 1,-1-2-2,0 1 0,0 1 1,-3 1-1,5 1 1,2 0 0,0 3 2,0-2-3,3 0 1,-3 2 0,1-2 1,-2 0-1,-3 2-1,-1-4 0,-1 0 0,0-2 0,-3 0 0,2 0 1,-2 0-1,1 2 2,1-2-2,2 3 1,4 2-1,-1-3 1,1 4 1,0-4-2,-1 0 0,-1 0 0,-1-1 0,0 0 1,-2-3-1,-1 2 1,-2 0-1,0-4 0,2 2 0,-1 0 1,-1 0-1,2 2 1,-2-2-1,4 4 1,0-4-1,-2 1 0,3 0 0,-1 0 1,2 3 1,-2-5-2,-1 3 0,1-2 0,0 2 0,2-2 0,1 0 0,-3 2 0,6 0 0,-1 0 1,-1 1 0,4-2-1,-1 0 1,-2-2-1,1 1 0,-4 1 1,-1-2-1,0 1 0,-2 1 1,-1-2-1,-2-1 0,2 3 0,1-2 0,1-1 0,0 3 1,0-3-1,-2 1 1,1 3-1,1-4 0,4 2 0,-2 1 0,-1 1 0,-1-3 1,2 2-1,-2-2 0,1 4-1,-1-4 1,1 1 1,0 1-1,0-2 0,-1 1 1,-2-2-1,3 3 0,-2-2 0,2 2 0,-1-1 1,3 2-1,-3-3 0,4 2 0,-2 1 0,1-3 1,3 2 0,-1-1 0,-1-2-1,4 4 0,-3-4 0,-1 0 0,-2 1 0,1 2 2,0-2-2,-2-1 0,-1 3 0,1-1 1,2-2-1,0 0 0,0 0 0,-3 0 2,5 0-2,-1 0 0,0 0 1,2 0-1,-1 0 2,0 0-2,-2 0 0,2 0 0,-4 0 0,-1 0 0,2 0 0,-2 0 0,3 0 0,-3 0 0,6 0 0,-3 0 0,-1-5 1,1 4-1,-2-3 0,4 4 0,-2-6 0,-2 3 0,0 2 0,-1-2 0,1-1 0,-1 3 0,4-3-1,-2-2 1,1 3 0,0-3-1,0 3 1,-2-2 0,1 1 1,2 0-2,-2 3 3,3-4-2,-1 1 0,1 0 0,-3 3 1,4-6-1,-6 4 0,3-2 0,0-2 0,3 0 0,0 1 0,0-2 0,3-1 0,-1 4 0,-1-3 0,0 2 0,1 2 1,-1-2-1,-1 0 0,-4 4 0,1-4 0,-3-1 1,4 2-1,-1-1 0,2-2 1,0 0-1,2 2 0,-1-2 0,-1 2 0,2-2 2,-4 0-2,2 4 0,0-6 0,-4 6 0,2 0 0,0-2 0,-3 2 0,2-1 1,-2 3-1,0-3 0,1 4 0,-1-4 0,2 1 0,-2-2 1,3 4 0,0-6-2,-2 3 2,2 4-1,-1-4 0,-1-1 0,2 1 2,0-4-2,0 4 0,-2-1 0,2-1 0,-1 1 0,-1-1 0,0 2 0,2 1 1,-5 1 0,3-1-1,1 0 0,0-3 1,-2 2-1,3-1 0,-1-3 0,0 1 0,3 0 0,-3 2 0,0-2 1,0-2-1,-1 3 0,-1-2 0,4-1 0,-4 2-2,1-2 2,-1-2 2,4 0-2,-1 0 0,-3-1 0,3 2-1,0 1 1,-4 2 1,1 0-1,1 1 0,-3 0 0,0 1 1,2 0-2,-4 2 2,2 0-1,0-2 0,1-2 0,1-1 0,2-2 0,-2 3-1,0 0 1,1 2 0,-1 0 0,0 0 0,-2 1-1,0 2 1,1 0 0,-1 1 1,0-3-1,1-2 0,0 4 0,1-3 0,1 0 0,-1 2 0,-1-2-1,0 4 1,1-4 1,-1 3-1,-1 2 0,-2-3 0,0 4 0,3-2 0,-3 0 0,3 0 0,-3 2 0,0-2 0,-2 0 0,0 2 0,0 0-1,0 0 1,0 0 1,0 0-1,0 0 0,3 0-1,-1 0 1,-2 0 2,0 0-2,0 0-1,0 0 1,2 0 0,0-3 0,5 2 0,-3-2 0,0 3 0,1-1 0,-2 1 0,-1-2 0,2 0 1,-2 2-1,3-2 0,-3-1-1,-2 2 1,0-2 1,0 3 0,0 0-1,0 0 0,0 0-1,0 0 2,0 0-2,0 0 2,0 0-2,0 0 2,0 0-2,0 0 2,0 0-2,0 0 1,0 0-1,0 0-2,0 0 2,0 0-3,0 0-5,0 0-15,-9 0-71,-20-3-447</inkml:trace>
  <inkml:trace contextRef="#ctx0" brushRef="#br0" timeOffset="18852.5">21251 12996 140,'8'-16'49,"-3"0"-46,-2 2 8,1 4 7,1 2 25,-5 4-9,0-2-17,0 0-4,0-2 3,0 3-5,0 2 6,0 0-4,0 3-2,0 0 2,0 0 1,0 0 1,0 0-1,0 0-3,0 0-7,4 0-2,2 22 9,6 11 6,-3 15 4,-3 18 6,1 14-4,-3 13-3,1 5-10,0-2-7,1-6-2,-2-10 1,3-10-2,-1-4-6,4-16-1,1-6-7,-1-13-2,0-11-11,-3-6-55,-5-8-82</inkml:trace>
  <inkml:trace contextRef="#ctx0" brushRef="#br0" timeOffset="19523.59">21211 13018 177,'0'-10'77,"0"5"-41,0 5 20,0 0-18,0 3-17,0 27 1,0 18 14,0 18-15,0 12-12,-4 13-1,-2-2-5,6-8-3,0-9-2,-2-14-1,2-15-1,-4-15-1,2-13-2,0-6-6,-1-9-11,3 0-4,0-6-35,0-18-90,0-7-4</inkml:trace>
  <inkml:trace contextRef="#ctx0" brushRef="#br0" timeOffset="19919.18">21233 13016 254,'-13'-6'37,"4"6"-12,3 0 30,-8 0-13,3 6-14,-5 17-12,3 0-7,1 4-2,3-4-4,5-1-3,2-6 1,-2-2-1,1-6 0,3-3 0,-2-4 1,2-1 0,0 0 0,0-1 9,0-22-7,0-11 0,15-10-2,10-4 1,4-8-1,2 3 1,-2 7-1,-6 14 4,-8 12 5,-6 13 2,-7 2-8,5 5 0,-2 0-3,1 6 2,3 16 4,2 6-7,2 3 0,3-4-12,8 2-7,1-5-34,6-6-178</inkml:trace>
  <inkml:trace contextRef="#ctx0" brushRef="#br0" timeOffset="20835.5">21295 13377 320,'-40'-5'79,"7"4"-59,8-4 42,12 4 6,9 0-26,4 1-42,11-5-3,31-5 3,23-8-3,23-4 3,22-4-11,12 0-12,1-1-37,-3 8-114</inkml:trace>
  <inkml:trace contextRef="#ctx0" brushRef="#br0" timeOffset="20985.28">22331 13166 361,'-15'-2'23,"6"2"-20,9-2 30,0 2-33,22-8-2,32 0-14,26-5-18,13-6-53,10 5-175</inkml:trace>
  <inkml:trace contextRef="#ctx0" brushRef="#br0" timeOffset="21133.17">23082 13046 214,'-15'0'105,"6"-2"-71,5 2 1,4 0-4,0 0-29,26-3-4,19 1 1,17-7-9,16-1-20,9-4-20,0 4-53,-5 0-56</inkml:trace>
  <inkml:trace contextRef="#ctx0" brushRef="#br0" timeOffset="21284.33">23669 12978 43,'-8'0'104,"2"0"-39,6 0-39,0 0-20,0 0 0,8 0 18,24-8-15,17-4-9,13-2-11,14 0-12,11-2 11,-2 2-14,-10 0-38,-9 1-31</inkml:trace>
  <inkml:trace contextRef="#ctx0" brushRef="#br0" timeOffset="22471.31">21413 14379 339,'-25'-2'61,"13"2"-43,9 0-11,3 0-1,13 0-5,35-4-1,14-8 0,25 0-7,15-4-13,6-1-10,7 4-53,3 1-141</inkml:trace>
  <inkml:trace contextRef="#ctx0" brushRef="#br0" timeOffset="22618.6">22759 14258 139,'0'-6'189,"0"-1"-189,18 1-52,24-2 51,12-1-17,13 3-69</inkml:trace>
  <inkml:trace contextRef="#ctx0" brushRef="#br0" timeOffset="22754.99">23726 14161 348,'-7'-2'0,"7"2"-8,2-4-4,32-2 7,22-2-3,15 2-46,16-5-160</inkml:trace>
  <inkml:trace contextRef="#ctx0" brushRef="#br0" timeOffset="22905.78">24588 14091 6,'5'-4'0</inkml:trace>
  <inkml:trace contextRef="#ctx0" brushRef="#br0" timeOffset="23040.53">25215 14065 145,'-2'0'2,"2"0"-2,0 0-58</inkml:trace>
  <inkml:trace contextRef="#ctx0" brushRef="#br0" timeOffset="23192.5">26015 14051 105,'0'0'74,"13"0"-74,9 0-17,9 0 6,7 0-38,14 0-48</inkml:trace>
  <inkml:trace contextRef="#ctx0" brushRef="#br0" timeOffset="23654.45">26863 14024 253,'-21'0'71,"7"0"-51,9 0 14,5 0 0,0 0-34,0 0-1,0 3-9,19 0 8,14-3 0,13 0-1,12 0-20,0 0-60,-4-2-181</inkml:trace>
  <inkml:trace contextRef="#ctx0" brushRef="#br0" timeOffset="24774.46">20738 13998 102,'-6'-8'99,"-1"4"-46,1 2-4,3 1 33,-1 1-14,1 0-16,-1 0-16,-3 1-25,1 23-7,-5 7 2,-5 4-4,3 6-2,-1-3 0,5-4-3,5-7-2,0-10 1,4-7 0,0-6-3,0-4 0,0 0 3,0-6 4,2-22 0,11-6 1,3-6 1,1-2-2,1-2 0,0 8 0,-4 10 1,1 11-1,-1 12-3,3 3 0,1 0-4,1 9 1,0 15 1,-1 5-4,-3-1-13,-1 0-35,-1-6-81</inkml:trace>
  <inkml:trace contextRef="#ctx0" brushRef="#br0" timeOffset="24944.6">20743 14127 331,'-16'-8'32,"10"0"-14,6-1 26,0 2-9,6-4-19,30-2-16,13 3-6,7-7-1,1 6-16,-8 2-16,-13 7-53,-13 2-192</inkml:trace>
  <inkml:trace contextRef="#ctx0" brushRef="#br0" timeOffset="25221.27">21088 14143 75,'5'-6'123,"-3"4"-97,-2 2-9,0-2 48,0 2 18,0 0-18,0 0-45,-16 0-14,-1 10 3,-4 6-3,6-3 0,5 0 0,8-3-6,2-2 0,0-2-2,14-6-5,11 0 4,6 0-9,5-6-16,1-10-50,-6 0-266</inkml:trace>
  <inkml:trace contextRef="#ctx0" brushRef="#br0" timeOffset="26134.44">19711 13485 120,'-8'-6'225,"-2"6"-168,3 0-24,-3 16 12,-6 16-1,-2 10-10,2 3-22,5 0-8,1-2-4,0-5-1,6-12-2,-1-8-2,3-12 4,0-6-1,0 0-2,2-12 4,0-20 4,0-15-1,11-6 0,9-10 0,5-5-3,4 6 1,-3 12-1,-2 18 2,-3 20-2,-4 12-1,4 0-1,-3 30-2,-1 12 4,1 12-1,-5 10-1,-1 1-9,1-6-19,0-10-62,5-11-123</inkml:trace>
  <inkml:trace contextRef="#ctx0" brushRef="#br0" timeOffset="26300.58">19771 13640 212,'-10'-13'57,"4"5"-38,6 3 8,6-4-8,23-3-14,13 1-5,9-2-13,4-4-24,-3 6-134</inkml:trace>
  <inkml:trace contextRef="#ctx0" brushRef="#br0" timeOffset="26534.36">20135 13636 317,'-18'0'63,"-2"4"-54,0 11 32,-1 6 8,0 5-17,5 2-18,7-5-10,9-2-4,0-4 0,0-2-1,9-5-5,15-6-2,5-4-2,3 0-5,1-4-15,0-12-42,-4 0-142</inkml:trace>
  <inkml:trace contextRef="#ctx0" brushRef="#br0" timeOffset="26728.22">20135 13636 74,'-5'-120'256,"-11"119"-223,10 0-16,6 1 35,0-3-38,6 0-14,28-3 0,11-7-2,5 1-5,2-4-12,-10 4-24,-15 2-110</inkml:trace>
  <inkml:trace contextRef="#ctx0" brushRef="#br0" timeOffset="26924.16">20264 13395 301,'-13'0'48,"5"0"-19,6 0 29,2 0-9,0 0-17,0 16-12,0 6-14,0 3-4,0 2-2,7 3-1,2 1-7,-2-2-8,6-4-16,3-10-46,4-7-109</inkml:trace>
  <inkml:trace contextRef="#ctx0" brushRef="#br0" timeOffset="27217.99">20520 13466 181,'0'-5'186,"0"3"-132,0 2-17,0 0 25,-2 0-26,-9 13-25,-3 8-8,1 0 0,2-6-3,4-3 0,2-6 1,3-6-1,0 0 5,-2-12 7,-3-15-9,3-16 2,4-7 2,0-8-1,0-2 0,6 11-5,10 15 5,-5 14 2,2 15-2,1 5-6,3 0-2,6 4-3,0 21 2,-2 11-2,-1 8-2,-1 7-6,-6-5-21,2-2-109</inkml:trace>
  <inkml:trace contextRef="#ctx0" brushRef="#br0" timeOffset="27756.49">20615 13421 323,'-6'-7'30,"6"1"-26,0 1 12,6 1-8,15 2 2,4 2-7,-1 0 5,-4 0 3,-4 0 6,-8 0-1,-1 4 1,0 10-6,-2 0-6,-3-2-3,0-2-2,0-2-1,-2-3-1,0-5 2,0 0 2,0 0 7,0 0 7,0-19-8,0-5 0,2 2 8,3 4-5,1 6 2,1 4-4,2 6-6,2 2-3,1 0-2,1 0-3,0 7 1,-2 4-1,-2-3 0,-5 0 3,1-6 1,-3-2 1,1 0 3,-1 0 6,0-4 1,0-12-6,5-2 4,1 0 0,4 4 0,1 4 0,3 4-4,-3 6-3,2 0-1,-3 0-2,1 22-1,-1 6 0,-4 8-3,-5 4-6,-3 6-13,0-2-29,-3 0-150</inkml:trace>
  <inkml:trace contextRef="#ctx0" brushRef="#br0" timeOffset="28025.52">20600 13361 241,'-16'-4'78,"3"4"-45,-5 0 16,-1 2 7,0 11-35,-3 10-21,5-3-8,-4 2-13,8 0-28,-3-4-256</inkml:trace>
  <inkml:trace contextRef="#ctx0" brushRef="#br0" timeOffset="29940.55">19417 14543 73,'0'-7'63,"0"1"2,0 2 22,0 4-16,0 0-7,0 0-7,-3 0-22,-7 10-15,-5 18-4,-1 5-1,0 4-5,2-3-6,4-6 1,0-2-5,6-5 0,-1-6 0,3-7 0,2-8-1,0 0 1,0 0 0,0-22 1,0-14 0,14-18-1,10-9 2,1-2-2,-1 7 0,-3 17 0,-10 19 0,-5 16 3,-2 6-3,1 0-4,4 16 4,0 15 2,-5 9-2,1 8 0,-5 2-1,0 5-3,0-4-10,0-11-17,0-8-71,7-15-120</inkml:trace>
  <inkml:trace contextRef="#ctx0" brushRef="#br0" timeOffset="30101.4">19524 14610 204,'-16'-19'54,"7"12"-38,5 1 9,4 2 3,0 0-18,0 0-10,23 2-7,4 2-8,-2 0-9,-2 0-40</inkml:trace>
  <inkml:trace contextRef="#ctx0" brushRef="#br0" timeOffset="30372.6">19696 14668 276,'0'0'50,"0"-4"-23,0 4 33,0 0-8,-5 0-29,-8 15-21,0 6 3,-3 1-1,5-1 4,1-3-5,8-5-2,2-3-1,0-4-2,2-3-9,19-3-1,6 0 7,0-3-7,2-13-20,0-4-42,-8 5-136</inkml:trace>
  <inkml:trace contextRef="#ctx0" brushRef="#br0" timeOffset="30553.93">19696 14668 271,'67'-140'75,"-81"136"-52,10 4-5,4 0 24,0 0-42,0-2-2,13-2-6,15-2 6,13-7-8,1 0-20,1-1-65</inkml:trace>
  <inkml:trace contextRef="#ctx0" brushRef="#br0" timeOffset="30933.05">20088 14426 234,'0'0'110,"0"0"-85,0 0-22,0 0 13,0 4 13,0 9-1,0 3-25,0 1-3,0-3 0,0-2-2,0-2 0,0-10 2,0 4 0,0-4 4,0 0 5,0-13-8,0-10 8,0-8-7,0-4 7,0-2-2,11 7-4,2 8 4,-2 8 8,3 6-2,1 4-2,3 4-6,1 0-2,-4 9 1,3 15 3,-3 8-3,-9 6-4,-1 7-1,-5 1-3,0 0-10,0-11-17,0-7-33,3-10-92</inkml:trace>
  <inkml:trace contextRef="#ctx0" brushRef="#br0" timeOffset="31084.64">20233 14503 207,'-13'-14'65,"5"1"-65,8 1-11,0 1-13,16 1-8</inkml:trace>
  <inkml:trace contextRef="#ctx0" brushRef="#br0" timeOffset="31533.35">20500 14453 283,'0'15'78,"0"3"-62,0 2 12,0-2-4,0 1 1,0 0-17,0-5-8,2-1-6,1-6 0,-3-3 4,0-4 2,0 0 0,0 0 6,0-16-6,0-6-2,0 0 2,0 4 8,0 4 6,0 2-7,2 9 3,6 0-5,1 3-2,5 0-3,-1 0-1,1 6 1,-6 4-1,1 4-1,-5-4-4,2-1 2,-4-5-2,-2-1 6,0-3 0,2 0 7,0-3 6,5-16-9,1-6 0,6 3 1,1 3 0,-1 4 6,-1 8-2,3 1 3,-3 3-5,3 3-1,-1 0-1,-1 10-4,-1 11 1,-4 3-2,-3 6 0,2 4-4,-8 3-9,0-4-10,0-3-41,0-8-203</inkml:trace>
  <inkml:trace contextRef="#ctx0" brushRef="#br0" timeOffset="31993.58">20195 14493 23,'0'0'67,"0"0"-45,0-3-2,0 3 8,0-1 13,0-2-9,0 3 0,0 0 6,0 0 13,-2 0-9,-14 0-21,-5 0-21,0 10-5,-4-3 2,3 6-12,6-9-25,7 2-53</inkml:trace>
  <inkml:trace contextRef="#ctx0" brushRef="#br0" timeOffset="32741.32">19829 14493 105,'-4'0'51,"4"-4"-8,0 4 9,-2 0-12,2 0-5,0 0-26,0 0-9,0-3 0,0 3 3,11 0-2,-3 0-1,-3 0 0,-2 0 0,-3 0 1,0 0 12,0 0 7,0 0-1,-5 0-6,-13 0-6,-4 4 2,-1 2 2,2 0 3,-4 0 2,4 2-3,-1-4-2,9 0-4,4 0 2,7-4-6,2 2-3,0-2-5,0 0-14,7 0 15,15 0 3,9 0-6,3-6-8,1-2-4,-6 4-4,-9 0 12,-6 4 6,-10 0 5,-4 0 0,0 0 5,0 0 12,-9 0-6,-13 0-4,1 0 3,0 4 2,5 0-2,5-4-4,7 2-6,1-2 0,3 0-4,0 0-11,0 0-6,7 0 16,10 0 3,6 0-3,-3-6-1,0 0-3,-2 2 4,-5-1-1,-2 1-3,-4 4-2,-3 0-12,-2 0-11,-2 0-13,0 0-27,0 0 3</inkml:trace>
  <inkml:trace contextRef="#ctx0" brushRef="#br0" timeOffset="33967.36">21197 14358 217,'-15'0'50,"-1"1"-19,5-1 28,0 2-24,4 1-8,5-3-14,2 0-5,0 0-8,0 0-5,0 0 2,14 0 3,9 0 3,12 0-2,2-3-1,5-3-2,3-3-2,-3 2 3,0 5-3,-3-3 0,-8 5 2,-7 0 1,-10 0 1,-10 0-2,-4 0-3,0 0 5,-13 0 5,-14 0-5,-8 7 0,-2 3 2,-2-1 1,3-2 1,1 1 1,-3 1 2,-1 0 2,2-1 2,1 1 5,7-2 2,11-3 0,9-1-3,5-3-1,4 0-14,0 0-5,6 0-3,21 0 8,13-3 4,9-8-4,1-1-5,-6 2 2,-6 1-2,-7 1 2,-9 4 3,-9 3-1,-3-2 1,-10 3 2,0 0 6,0 0 6,-14 0-14,-13 0 0,-6 3 1,-3 6 3,1-3 0,1 2-1,3 1 1,7-6-1,8 1 3,9-4 1,5 0-7,2 0-3,0 0-7,12 0 9,17 0 1,6 0 1,5-1-1,-5-5 0,-8-3 0,-11 5 0,-11 4 0,-5-1 1,0 1 4,0 0 0,0 0-5,-16 0-12,-9 0-4,-1 0-19,6 14-76,-3-7-218</inkml:trace>
  <inkml:trace contextRef="#ctx0" brushRef="#br0" timeOffset="36342.22">20041 14516 14,'0'-10'44,"0"7"-29,0 3 12,0 0-9,0 0-6,0-1 8,0-2-10,0 3-4,0 0-6,0 0 4,0 0-2,0 0 12,0 0-5,0-2 6,0 2 6,0 0-1,0 0-11,0 0 5,0 0-14,0 0 0,0 0 0,0 0-6,0 0 6,0 0-1,7 0 1,-1 0-3,-2 0 6,1 0-2,-5 0 0,0 0 1,0 0 1,0 0-1,3 2-1,-1 2-1,0 1 0,0 3-1,1-8 1,1 4 0,0-2-1,3-2 1,-3 2 2,1-2-2,-3 0 0,1 0 1,-1 0 3,-2 0-4,0 2 5,0-2 3,0 4 0,0 0 2,0 2-1,0 1-3,0 2-1,0-5-1,-2 0 1,-1 2-5,3-6 0,0 0 2,0 0-1,0 0 1,0 0-1,0 0-1,0 0 0,0 0 5,0 0-4,0 0-1,0 0 0,0 0 0,0 0 0,0 0-2,0 0 0,0 0-2,0 4-2,0-4 5,0 2-3,0 2 4,0-1 2,0-3-2,0 1 0,0 1 0,0-2-2,0 0-1,0 0-5,0 0-14,0 0-37</inkml:trace>
  <inkml:trace contextRef="#ctx0" brushRef="#br0" timeOffset="39732.61">23484 13824 337,'-23'0'57,"7"0"-51,16 0 25,0 0 0,0 0-31,16 0-8,22 0 3,13 0-1,10-14-16,1 0-34,3 4-173</inkml:trace>
  <inkml:trace contextRef="#ctx0" brushRef="#br0" timeOffset="39911.37">23975 13756 310,'-11'-7'45,"5"5"-40,6 1 19,0-1-24,13-1-7,30-2-16,15-1-63</inkml:trace>
  <inkml:trace contextRef="#ctx0" brushRef="#br0" timeOffset="40083.21">24415 13691 253,'-16'0'63,"7"-1"-54,9 1 8,0-3-15,11 0-4,22-4 0,17 2-23,6-3-56</inkml:trace>
  <inkml:trace contextRef="#ctx0" brushRef="#br0" timeOffset="40219.17">24762 13641 177,'-6'-4'44,"6"4"-44,0-1-65,15 1-10</inkml:trace>
  <inkml:trace contextRef="#ctx0" brushRef="#br0" timeOffset="40381.39">25061 13619 251,'-6'-1'5,"6"1"-5,0 0-23,6-3 5,19 3-54</inkml:trace>
  <inkml:trace contextRef="#ctx0" brushRef="#br0" timeOffset="40534.56">25571 13583 202,'-2'-1'23,"2"-2"-23,0 1 0,26-2-1,6 2-7,3 2-65</inkml:trace>
  <inkml:trace contextRef="#ctx0" brushRef="#br0" timeOffset="41038.03">26192 13569 363,'-24'0'39,"8"0"-5,14 0 25,2 0-59,2 0-9,36 0 1,20 0 0,23-4-15,10-2-52,3 2-147</inkml:trace>
  <inkml:trace contextRef="#ctx0" brushRef="#br0" timeOffset="41202.32">27387 13523 310,'-9'-4'81,"5"-1"-80,4 2 0,0 0-1,15-2 0,28 1-9,10 0-58,9 2-131</inkml:trace>
  <inkml:trace contextRef="#ctx0" brushRef="#br0" timeOffset="41364.39">28099 13451 231,'0'-4'92,"0"2"-92,0 0 0,21-2 8,10-2-8,7 2-3,-3 0-33,-8 4-109</inkml:trace>
  <inkml:trace contextRef="#ctx0" brushRef="#br0" timeOffset="41981.97">26622 13636 120,'-6'-7'75,"-1"1"-22,3 1 26,2 1 5,0 1-11,0 3-8,-1 0-17,3 0-8,0 0-11,0 0-16,0 0-12,0 8 1,0 17-1,0 3-1,0-1 0,0 4-1,0-5-2,0 1-2,0-8 0,0-1-3,5-4-7,-3-2-10,0-2-35,0-2-81,0 0-136</inkml:trace>
  <inkml:trace contextRef="#ctx0" brushRef="#br0" timeOffset="42424.21">26549 13826 209,'-13'-2'55,"4"-4"-43,2 4 15,5 2-13,0 0-5,2 0-9,0 0-1,0 0-9,0 0 5,0 0 1,0 0 4,0 0 0,0 0 6,0-2-5,0 2-1,0 0 7,0-2 3,0 2-1,0 0 0,0 0 6,0 0 3,0 0 3,0 0 0,0-2 2,0 2-3,0 0-10,0 0-10,0 0-6,0 0 3,0 0 0,0 0-2,0 0 4,0 0 1,6 4 5,3 8 1,3 1 0,1-2-5,-2 3-1,2-6-1,-2 4-7,-1 0 0,-2-4-10,-3 0-13,-1-4-54,-2 4-160</inkml:trace>
  <inkml:trace contextRef="#ctx0" brushRef="#br0" timeOffset="42658.36">26734 13828 191,'-11'-4'125,"-5"0"-96,3 4 28,-1 0 20,1 0-32,-1 0-18,1 0-17,3 10-5,0 1-5,4 4 0,1-1 0,3-1-4,2-2-3,0-1-6,0-6-13,0 0-12,0-2-53,0-2-100</inkml:trace>
  <inkml:trace contextRef="#ctx0" brushRef="#br0" timeOffset="43497.57">26653 13658 64,'0'-5'61,"0"4"-14,0-4 19,-2 4-15,-2-4 0,0 4-13,-1 1-13,1 0 1,-2 0-14,-4 0-7,3 0-4,-3 0 0,-2 0-1,1 0-1,0 6 0,0-3 0,2 1 0,5-2 0,1 1 1,3-3 0,0 0 1,0 0 0,0 0 4,0 0-3,0-5 1,0-2 7,0-2-5,0 4 3,0 0 0,0 1 2,3 3 2,-3 1 0,0 0-1,0 0-4,0 0-4,0 0-3,0 0 1,0 0-1,0 0 0,0 0-2,0 0-1,0 0 1,0 0 2,0 0 1,0 0 0,0 0 0,0 0 2,0 0 0,-12 5-2,-1 4 2,-2 2-2,1 1 0,3-2-1,1-2 1,4-1-1,4-5-1,0-1 1,2-1-1,0 0 1,0 0 2,0 0-2,0-3 4,14-13-2,1-5 2,5 0-4,0-2 3,-2 3-3,-3 6 2,-3 4-1,-8 4 1,-2 6 0,-2 0-2,2 0-1,3 0-4,1 0-1,6 6 6,1 8-1,5 2-4,-1 3-5,8-4-11,2 3-34,2-1-152</inkml:trace>
  <inkml:trace contextRef="#ctx0" brushRef="#br0" timeOffset="44720.21">24392 13136 205,'0'-9'43,"0"4"-11,0 3 28,0 0-7,0 0-16,0 2-7,0 0-12,0 0-12,0 0-3,0 0 2,0 17 2,-4 10 16,-2 9-4,-4 7-9,3 5 0,3 2-1,-2 2-4,1-2-3,5-6-2,0-4-1,0-4-1,0-4-5,0-5-9,0-5-15,7-7-37,1-2-153</inkml:trace>
  <inkml:trace contextRef="#ctx0" brushRef="#br0" timeOffset="45248.48">24255 13127 268,'-14'0'45,"5"0"-43,5 0 11,0 0-4,-4 0-9,4 7 0,-1 0-9,5-2 0,0-1 0,0-4 1,0 0 3,0 0 5,0-9 5,9-8-3,5-3 3,1 0 1,-1 2 2,-5 4 8,-3 8 5,-4 4 3,0 2-7,3 0-8,0 0-8,4 3 9,-1 10-8,4 1-2,-3 3-3,1 4-12,-3 3-13,-2 4-32,-3 6-170</inkml:trace>
  <inkml:trace contextRef="#ctx0" brushRef="#br0" timeOffset="45935.35">24368 13016 137,'0'-8'116,"0"2"-79,0 6-7,0 0 13,-13 0-15,-6 10-20,-7 14-5,-1 0-3,1-1 2,5-2-2,9-7 0,4-2-1,6-6-1,2-6 1,0 0 0,0 0-1,0-6 2,10-12 10,7-4-8,5-2 2,-2-1-1,0 2-2,-2 5 2,-5 8-1,-1 9 3,-3 1-5,4 0 2,3 14-2,1 11 0,1 1 0,-3 4-6,-1 2-8,-5 0-20,3-2-81</inkml:trace>
  <inkml:trace contextRef="#ctx0" brushRef="#br0" timeOffset="46387.28">24185 13503 350,'-2'-6'102,"2"6"-80,0 0-21,0 8 2,9 14 2,13 3-4,3-2-1,1-1-14,4-1 6,-8-3-10,2-5-5,-4 0-38,3-7-203</inkml:trace>
  <inkml:trace contextRef="#ctx0" brushRef="#br0" timeOffset="46596.63">24524 13525 48,'-20'-4'352,"2"4"-333,3 0 10,1 0 44,1 6-39,1 13-20,1-1-14,3 1-4,-2 1-8,4 3-8,1-3-23,1-4-130</inkml:trace>
  <inkml:trace contextRef="#ctx0" brushRef="#br0" timeOffset="50476.97">24526 13359 211,'-5'2'10,"5"-2"2,41-27-12,51-24 22,1 4 6,20-3-12,21-6-7,20-4-5,17 2 0,16 4-1,2 10-3,-1 12 1,-10 8-1,-24 7-3,-23 8-1,-28-2 1,-34 5-4,-27-1-2,-17-2 2,-14-1-2,-6 4-13,-5-4-66</inkml:trace>
  <inkml:trace contextRef="#ctx0" brushRef="#br0" timeOffset="51534.68">26661 13669 45,'0'3'59,"0"1"-43,-2 0 4,2 0 6,-2-4 16,2 2-13,0-2-8,0 0 9,0 0 6,0 0 0,17 0 0,10-17-12,4-5-5,2-6 0,3-9 0,-1-12-3,2-13 3,-2-14-1,-4-10-9,-2-5-6,-9 6 1,-6 14-4,-8 19 0,-6 24 2,0 14-2,0 8-5,0 6-7,0 0-3,-8 8 8,-4 11 3,3-2-9,3-3-14,1-4 3,3-4-16,2-1-33,0-2-32,0-3-118</inkml:trace>
  <inkml:trace contextRef="#ctx0" brushRef="#br0" timeOffset="52713.32">26682 13539 16,'0'-10'48,"0"0"-8,0 0-4,0 4 16,0 0-10,0 2 4,0 2 14,0 2-16,0 0-23,0 0-21,0 0 4,0 12 6,-2 4 3,0 4-10,-2-1 0,-3 0-3,3 0-1,2-6 0,-2 0 1,4-6-1,0-3-2,0 0 1,0-4-2,0 0 1,13 0 3,11 0 6,14-8-6,9-6-3,4-5-14,0-2-39,-7 1-214</inkml:trace>
  <inkml:trace contextRef="#ctx0" brushRef="#br0" timeOffset="53593.24">24593 13193 215,'-3'-7'82,"-5"5"-60,1 2 9,-1 0-6,-6 9-11,-4 12-2,0 5-1,-2 3-2,2-4 0,0 2 5,1-5-2,-1-4-1,3-4-1,3-6 2,5-4-1,5-2 1,2-2-1,0 0 2,0 0-4,0 0-8,18-11 9,10-3-9,13-3-1,3 4-6,10 6-22,2 2-19,0 2-123</inkml:trace>
  <inkml:trace contextRef="#ctx0" brushRef="#br0" timeOffset="54500.28">26848 12584 305,'0'-9'108,"0"3"-74,-4 6 21,-4 0 9,-3 0-33,-2 8-23,-5 16-7,0 6 0,1 4-1,1 2-1,3-6 0,4-5 0,-1-12-2,8-9 3,2-4 3,0 0 1,0-2 1,0-24-5,5-11 0,15-12 10,9-5-10,7 2-1,-3 7 1,-6 15 3,-9 16 2,-9 12-5,-5 2 0,0 2-7,6 24 3,-4 11 4,1 2 0,-5 6-3,-2-1-5,0-6-10,0-6-18,-2-10-56,-3-5-64,5-6-89</inkml:trace>
  <inkml:trace contextRef="#ctx0" brushRef="#br0" timeOffset="54650.3">26723 12729 256,'-14'-14'62,"10"7"-32,4-2 30,0 1-16,2-2-16,25-2-20,13-4-8,14 2-3,4 0-16,4 4-17,-8 6-124</inkml:trace>
  <inkml:trace contextRef="#ctx0" brushRef="#br0" timeOffset="60978.47">29399 12681 210,'-5'-17'24,"-8"4"2,4 9 25,3 2 2,-4 2 4,-3 0-26,-5 0-17,-1 16-12,-6 6 5,0 6-6,-2 0-1,1-1 0,4 0-2,2-6-2,6-6 0,7-7 2,3-4 1,4-4 1,0 0 0,0-4 0,25-22 14,14-10-4,13-6-2,4 0-2,-1 4 1,-10 7-3,-7 12 4,-9 11-7,-3 8-1,3 0-3,-2 4 0,0 22-4,-3 4-2,-2 4-11,-3-1-18,-9-3-79</inkml:trace>
  <inkml:trace contextRef="#ctx0" brushRef="#br0" timeOffset="61923.42">29620 12658 192,'-12'-13'56,"3"5"-28,3-1 44,2 2-20,-1 2 11,3 3-10,-1 2-5,3 0-15,0 0-18,-2 5-11,-5 25-2,-6 18 14,-1 13-3,1 10-2,-7 16 1,3 5-2,-4 10 3,1 6-8,5-4-2,1-4-2,5-8 1,3-19 0,-1-8-2,0-12 0,3-5 0,-1-5 0,1-5 0,-2-6 1,-3-8-2,1-6 1,4-4 0,2-9 0,0 2-2,2-5 1,0 2 1,0-3 0,0 2 0,0-1 1,0 0 1,0 0-2,0 0-2,0 0 2,0 1 0,0-3-1,0 0 1,0 0 0,0 0 0,0 0-1,0 0 0,0 1 1,0 3-1,0 2 1,0 6 0,0-2 0,0 7 0,0-3 0,0 2 1,0 2 0,0-2 0,0 2-1,0-5 0,0 4 0,0-5 0,0-2 0,0-2 0,0-4 0,0 2 0,0-6-1,0 2 2,0 2-2,0 2 2,0 1-1,0 4 0,0-1 0,0-6-1,0 2 0,0-1 0,0-3 0,0-2-2,0 0 0,0 0-6,0 0-5,0 0-8,0 0-10,0 6-9,0 1 1,0 3-25,-2-6-27,2 2-62,0-2-53</inkml:trace>
  <inkml:trace contextRef="#ctx0" brushRef="#br0" timeOffset="62157.57">29327 14119 223,'-31'-17'86,"4"6"-35,8 0 20,5 8 10,5 0-26,5 3-20,2 0-16,2 0-19,0 10-1,0 11-1,0 1 2,4 2-1,9-3-3,1 2-4,1-2-5,1-6-6,1-1-13,2-1-43,1-10-71,-3-3-124</inkml:trace>
  <inkml:trace contextRef="#ctx0" brushRef="#br0" timeOffset="62327.62">29514 14143 352,'0'-2'74,"0"2"-24,-10 0 14,-5 0-8,-10 0-25,-2 8-11,-2 12-6,-2 2-13,2 3-1,2 0-7,4 0-8,6-2-10,5-4-34,10-6-100</inkml:trace>
  <inkml:trace contextRef="#ctx0" brushRef="#br0" timeOffset="63034.86">29171 14199 298,'-4'-10'94,"4"4"-41,0 4 18,0 2-22,0 0-22,0 0-15,0 0-12,0 0-4,0 18 4,4 4 4,8 4-1,3 2-2,1 0-1,-3-4-2,-2-2 0,1-2-2,-6-3-4,3-4-4,-3-3-12,4-4-25,3-2-65,3-4-146</inkml:trace>
  <inkml:trace contextRef="#ctx0" brushRef="#br0" timeOffset="63244.71">29481 14235 393,'-17'0'29,"-1"0"-16,-3 6 38,-5 11 9,-5 4-8,4-3-31,-2 6-15,9 1-6,3-3-1,-2 0 0,6-4-6,2-3-4,4-1-10,5-4-21,2-2-63,0-4-121</inkml:trace>
  <inkml:trace contextRef="#ctx0" brushRef="#br0" timeOffset="65927.39">26723 14091 10,'2'-2'2,"-2"2"2,0 0 22,0-2 2,0 2-12,0 0-14,0 0-1,0 0 15,0-3 20,0-3 1,0 2-5,0-1 22,0 2-7,0-1-5,0 4-6,0 0 9,0 0 0,0 0-22,0 0-14,0 21 5,0 10 12,0 2-4,0 7-8,0-2-7,0-2-3,0 0 3,0-8-7,0 2 0,0-6-3,0-4-3,0-4-2,0-4-6,0-3-5,0-5-27,0-4-79,0 0-127</inkml:trace>
  <inkml:trace contextRef="#ctx0" brushRef="#br0" timeOffset="66282.16">26682 14178 277,'-8'0'31,"1"0"-30,1 0 5,-2 0 2,0 11 1,-1 1-9,5-4-1,0-1-5,1-7 4,3 0-1,0 0 3,0 0 5,7-17 7,12-10-4,4 2 4,-1 2-2,-4 8 4,-4 7 4,-2 2-4,-2 6-5,1 0-8,-2 6-1,0 14 0,0 4-1,-1 3-2,-1 2-27,2-5-35,-6-4-196</inkml:trace>
  <inkml:trace contextRef="#ctx0" brushRef="#br0" timeOffset="66526.89">26607 14383 257,'-2'-4'80,"2"4"-65,0-2 12,0 2 2,6 0-12,19 0-8,4 0-5,0 0-4,-4 0-6,-6 13-4,0 0-3,-6-1-23,-2 0-79</inkml:trace>
  <inkml:trace contextRef="#ctx0" brushRef="#br0" timeOffset="66723.98">26870 14408 319,'0'-5'59,"0"5"-37,0 0 30,0 0-21,0 0-14,-3 11-16,-5 11-1,-3-5-15,7-2-24,4-1-32,0-7-167</inkml:trace>
  <inkml:trace contextRef="#ctx0" brushRef="#br0" timeOffset="67049.5">27077 14265 327,'-6'0'22,"3"0"-8,3 0 2,-2 0-8,2 10 2,0 0-10,0 2-1,0-6-2,0-1-2,0-4 3,0-1-1,0 0-1,0-4 0,0-18 4,15-8 9,8-7 0,2-2-6,1-3 4,1 9-2,-7 11 9,-2 13 5,-7 9-4,-3 0-12,4 7-2,-5 20 8,-5 9-3,-2 0-6,0 1-9,0-2-12,0-5-17,0-7-52</inkml:trace>
  <inkml:trace contextRef="#ctx0" brushRef="#br0" timeOffset="67206.73">27195 14199 224,'0'-14'0,"16"6"-26,20-4 26,10 0-46,6 2-102</inkml:trace>
  <inkml:trace contextRef="#ctx0" brushRef="#br0" timeOffset="67692.5">27540 14208 212,'-2'0'70,"2"1"-69,0 1 13,0 3-1,0 1-4,0 3-5,0 1-4,0 1-3,0-4 3,-8-1 0,-1-2 4,2-4-1,2 0 2,5 0 8,0-5-8,0-10 0,0-3 11,7 3 2,7 2-4,1 3 4,-4 4 1,-2 2 4,0 4-9,0 0-6,-2 0-6,1 4 3,-3 10-4,-3 1-1,-2 2-1,0-1-3,0-1 4,0-8-1,0 1 0,0-8 1,0 0 0,0 0 3,0 0 4,2 0 2,6 0 7,2-4-1,1-2-3,5 3-2,-1 2-2,4 1-1,-1 0-5,-3 0-2,-2 14-1,-1 4-1,-6 4-1,-6 2-9,0 2-5,0 1-13,-20-9-62,-9 0-199</inkml:trace>
  <inkml:trace contextRef="#ctx0" brushRef="#br0" timeOffset="68118.36">27908 14121 327,'-4'-7'61,"-3"4"-36,3 3 20,2 0-30,-3 0-15,-2 8-19,1 8-6,1 0-37,3 2-159</inkml:trace>
  <inkml:trace contextRef="#ctx0" brushRef="#br0" timeOffset="68294.53">27866 14293 295,'0'9'62,"0"-2"-50,0 7 28,0 0-2,0 4 0,0 0-33,0-1-5,0-2-9,0-1-6,0-6-17,2 1-42,5-9-175</inkml:trace>
  <inkml:trace contextRef="#ctx0" brushRef="#br0" timeOffset="68556.53">27866 14293 195,'133'71'90,"-133"-74"-52,0 3 11,3 0-5,-3 0-16,0 0-28,0 0 0,0 0 0,0 0-1,0 0-2,0 0-1,0 0 4,11-3 3,5-12 16,2-1 1,1 4 0,2 2 6,-5 2-5,-1 8-7,-2 0-7,-2 0-4,0 0-3,3 0-3,-1 18-4,-2 4-3,3-1-10,-3 0-34,5 3-97</inkml:trace>
  <inkml:trace contextRef="#ctx0" brushRef="#br0" timeOffset="69674.47">29726 13347 294,'0'-4'94,"0"2"-50,0 2 4,0 2-16,0 24-11,0 10 0,-6 2-14,-3 0-4,-1-8-1,2-6-2,4-7-1,-1-10 1,5-5 0,0-2 2,0 0 3,0-24-5,0-14 5,13-8-5,12-10 2,6 0-2,0 8 1,-4 12 7,-9 18-4,-9 13 16,-3 5-16,3 0-4,3 23-2,3 18 2,1 18 5,-1 6-5,-3 6-3,-1-6-8,2-9-16,-2-12-35,4-15-81,-1-11-206</inkml:trace>
  <inkml:trace contextRef="#ctx0" brushRef="#br0" timeOffset="69838.25">29840 13451 280,'0'-14'30,"11"4"-28,28-1 1,15 0-3,11 1-10,-5 2-68</inkml:trace>
  <inkml:trace contextRef="#ctx0" brushRef="#br0" timeOffset="70359.31">30206 13564 345,'0'5'5,"0"1"6,0 5-9,0 0 8,0 6 3,0-2-5,0 2-5,0-5-1,-10-2 0,1-5 0,1-2 3,1-3 0,3 0 13,4-4-4,0-15 3,0-1-4,0 2-3,0 3-2,2 4 10,2 5-3,-1 6 0,-1 0-13,2 0-2,3 0-4,2 3 4,2 11 0,0-3-1,1 4-2,-2-5-1,1-2 1,-1-3-4,-6-2 1,0-3 6,3 0 2,1-6 6,6-13-3,4-3 6,0 3 0,-5 2-1,-1 3 5,-4 8 5,-6 4 0,0 2-5,-2 0-9,0 0-6,3 5-9,-1 12 9,3 5 2,-3 6-2,-2 0 0,0-2-8,0-3-5,5-7-22,3-6-23,3-6-43,9-4-153</inkml:trace>
  <inkml:trace contextRef="#ctx0" brushRef="#br0" timeOffset="70726.8">30705 13571 288,'0'-7'82,"-9"4"-47,-9 3 13,-5 0-4,-6 3-12,-4 15-11,4 2-14,3 4-7,1-1-2,5 1-7,9-3-2,7-7-10,4-6 2,0-8-7,17 0 13,12 0 13,0-14 2,0-6 8,-4-3 3,-10 4 8,-1 5-1,-8 3 10,-4 5 4,0 5-5,-2 1-7,0 0-9,0 0-13,0 0-3,0 0-2,5 0-3,-1 14 7,10 1 0,1 3-4,6-4-1,3 1-1,3-5-2,0-2-9,4-2-28,0-6-75,-3 0-187</inkml:trace>
  <inkml:trace contextRef="#ctx0" brushRef="#br0" timeOffset="70909.7">30960 13596 388,'-8'-9'43,"4"9"-4,4 0 25,0 0-21,0 0-13,0 0-26,10 6-3,11 9-1,6 3 0,4-4-6,4-1-5,1-4 5,-5-3-24,-4-5-21,-7-1-97,-9 0-124</inkml:trace>
  <inkml:trace contextRef="#ctx0" brushRef="#br0" timeOffset="71075.75">31190 13596 311,'-16'-7'62,"1"7"-4,-3 0 12,-5 0-28,0 8-11,-6 10-19,0 7-12,2 3 0,-2 3-13,2 6-20,-2-3-89</inkml:trace>
  <inkml:trace contextRef="#ctx0" brushRef="#br0" timeOffset="73000.83">27498 14327 66,'0'-6'7,"-2"0"-5,2-1 4,0 2-1,0-1-2,0 6-3,0-6 3,0 6-1,-2 0 17,0-2 9,0 2 6,-3-2-5,-2 2-13,5-2-7,0 0-1,-3 0-5,3 0-3,2-2 1,0 0 1,0-1-1,0-2-1,0 0 3,0 0-1,0 1 5,0 2 1,0 2 4,2 0 2,-2 0 1,0 2 6,0 0 5,0 0-7,0 0-7,0 0-7,0 0 3,0 0-3,0 0 2,0 0-7,0 0-7,0 2 7,0 16-4,0 4 1,0 4-19,0-7-15,0 2-64</inkml:trace>
  <inkml:trace contextRef="#ctx0" brushRef="#br0" timeOffset="84678.54">27087 12708 29,'0'-7'42,"-10"3"-24,4 0 12,-1 2 1,5 2 3,2 0-2,0 0-8,0 0-4,0 0-2,0 0 8,-2 0 0,0 0-4,-2 0-4,4 0-5,-2-2-8,0 2 1,2 0-3,0 0-1,-2 0-2,2 0 0,0 0-2,-2 0 1,-2 4 1,-1 11 0,-3 2 0,2 3 0,0 0 1,-1 2 1,3-1-2,-5 0 0,2 2 0,-2-2 1,-1 2-1,0-3 0,1-2 1,5-5-1,0-2 0,2-3 0,2-2 0,0-2 0,0-2 0,0-2 0,0 0 0,0 0 1,0 0 2,0 0 1,0-2 12,6-10-11,3-2-4,-2 0 0,0 0-1,-3 1 0,0 1 0,3 2-1,-3 1 1,1-1-1,0 0 0,1 2 1,0-1-3,-1 5 3,1-1-1,0 1 1,-2-1 0,-2 3-2,0-1 2,0 3 0,-2-3 0,0 3 2,0 0-1,0 0 2,0 0-3,0 0-2,0-1 1,5-2 0,-1 1-1,0-1 1,4-1 1,-4-1 0,5-1 0,-1 2-4,2-2 4,-4 4 0,-1 1 0,1-2 0,-4 3 1,1 0-1,-3 0 2,0 0-2,0 0 0,0 0 0,0 0 0,0 0 0,0 0-2,0 0 2,0 0-2,2 0 2,3 0 1,-1 0-1,1 3 1,-1 2 0,-2 5-1,0 0 1,3 1-1,-3 0 1,0 0-1,3 3 3,-5 0-3,0-2 2,0 2 0,0-2-2,0 0 3,0 2-1,0-2 1,-5-2 0,1-2-3,-3-2 0,5-2 0,0-2 0,2-2 0,0 0 1,0 0 1,0 0 1,0-2 1,0-16-2,6 0-2,3-2 0,0 2 0,-4 3-2,-1 5 2,-4 5 2,2-1-2,-2 0 1,0 1-1,2-1 0,-2 2 0,3-4 1,-1 0-1,2 1-2,6-4 2,-2 1-2,1 0 1,1 5-1,-2 0 2,-6 3 0,0 2 0,-2 0 0,0 0 0,0 0 0,3 0 0,-1 0-1,0 0 0,4 0 1,2 0 1,-4 0-1,0 0 0,1 0 0,-3 0-1,0 0 1,2 0 0,-4 0 0,0 0 0,0 7 0,0 0 2,0 1-1,0 2 0,0-4 2,0 0-3,4 0 0,-4-2 1,0-1-1,0-2 0,0 2 1,0-3-1,0 0 1,2 0 1,-2 0-2,0 0 0,0 0 1,0 0-1,2 0 0,-2 0 0,2 0 0,-2 0 0,0 0 0,0 0 1,0 0 0,0 0-1,0 5 0,0 1 0,0 4 4,0 2-4,0 1 1,0 0 1,0-2-2,0 1 0,0-3 1,0 2-1,0-1 1,0-2-1,0-1 0,0 2 0,2-3 4,-2 2-4,0-1 0,0-5 1,0 3-1,0-4 0,0 4 1,0-4 0,0 2 1,0-1 0,0 2 5,0 0 1,0 2-3,0-2 0,0 3-2,-2-4-2,2 1-1,-2 0 0,2-2 1,0 2-1,0-2 0,0-2 0,0 0 0,0 0-2,0 0 2,0 0 1,0 0-1,0 0 0,0 0 0,0 0 0,0 0 0,0 0 0,0 0 1,0 0-1,0 0 0,0 0-1,0 0 1,0 0 0,0 0-10,0-2-6,4-8-20,5-2-134</inkml:trace>
  <inkml:trace contextRef="#ctx0" brushRef="#br0" timeOffset="105548.16">5523 10854 144,'-20'-4'8,"0"0"85,1 1-33,4-1-45,7 4 3,6-2 3,-2 2-3,4 0-6,-2 0-2,2 0 3,-2 0 1,2 0-2,-2 0 5,-2 0 5,2 0 1,2 0 1,0 0 1,0 0-7,0 0-6,0-3-4,0-1-5,10-4-1,21-7 2,12 1-1,6-3-2,2 5 1,1 1-2,-8 9 0,-4 2-1,-6 0 0,-5 0-1,-9 17-2,-9 8 1,-11 4 0,0 11 3,-20 8-1,-22 4 0,-9-2-9,-7-5 10,2-11 1,4-7 0,8-8 6,8-1-3,5-2-1,11-8 1,9-2-1,9-2 2,2-4-5,0 0 0,17 0 0,22 0 4,14-10 2,11-12-2,8 0 2,-1 1-3,-2 0 2,1 1-3,1-2 1,2 3-1,-3 4-2,-13 1 0,-14 4 0,-14 4-2,-14 3-2,-7 1-7,-2 2-3,-6 0-18,0 0-59,0 0-120</inkml:trace>
  <inkml:trace contextRef="#ctx0" brushRef="#br0" timeOffset="106051.9">6380 10776 345,'0'-4'151,"0"4"-107,0 0-29,0 0 8,0 0 15,-2 0-12,-8 22-26,-7 8 2,0 4 1,1-3-3,3-8 0,4-4 0,2-10 0,3-3 0,2-3 0,2-3 2,0 0 3,0-9 1,0-21-6,0-16 2,0-12 1,0-5-3,13 2 1,9 8 2,-1 16 4,-2 10 2,1 9-1,1 10-4,-2 4-4,2 4-1,1 4-2,1 26 3,-2 16 4,-3 13-2,-9 10-2,-9 6-2,0 0-6,-4-11-10,-12-13-44,9-18-85,7-21-210</inkml:trace>
  <inkml:trace contextRef="#ctx0" brushRef="#br0" timeOffset="106232.69">6260 10746 376,'0'-2'20,"0"-2"-20,29-2-5,14-6 2,8-4 3,5 2-24,-5 2-129</inkml:trace>
  <inkml:trace contextRef="#ctx0" brushRef="#br0" timeOffset="106727.16">6690 10864 275,'2'14'116,"0"4"-103,1 4 6,-3 3 11,0-1-3,0-1-19,0 2-8,0-8-2,0-2 1,-3-9 1,-5-6 3,-3 0 6,5-6-3,-2-20-4,6-8 0,2-3 8,0 4 4,2 5 4,14 7-5,4 7-2,0 6 0,3 2-4,1 6-6,0 0-1,-1 0-3,-3 0-1,-5 14 2,-5 2-4,-4 1 4,-4-4 2,0-3 1,1-3 0,-3-7 1,0 0 3,2 0 2,0-3 1,7-15-1,2-4 4,7-2-1,2 2 2,5 6-4,-3 4-2,0 6-3,2 6 1,-1 0-4,2 7-2,-2 20 2,0 7 3,-5 8-3,-5 7-1,-11 1-4,-2 0-2,0-8-19,-8-9-27,-10-6-72,-12-7-199</inkml:trace>
  <inkml:trace contextRef="#ctx0" brushRef="#br0" timeOffset="108437.33">4164 10864 467,'-32'-2'53,"13"2"-53,7 0 1,10 0 7,2 0-1,0 0-7,0 0-34,0 8-20,4 3-91</inkml:trace>
  <inkml:trace contextRef="#ctx0" brushRef="#br0" timeOffset="108624.26">3743 11314 489,'-5'0'0,"5"0"-23,0 0-3,27-2 21,20-13 5,17-1-58,10-6-284</inkml:trace>
  <inkml:trace contextRef="#ctx0" brushRef="#br0" timeOffset="108815.69">4533 11214 421,'0'0'48,"0"-2"-48,0-3 21,0 3 1,0-2-22,3 0-38,3-2-68</inkml:trace>
  <inkml:trace contextRef="#ctx0" brushRef="#br0" timeOffset="109603">8007 10531 322,'-37'8'91,"-1"-4"-64,22 6 38,7-7 7,5-3-19,4 0-22,0 0-23,0 0-8,0 0-2,19 0 0,15 0 1,17-5 1,9-11 1,5 0-1,-5 3-9,-4 0-7,-12 9-30,-6 4-46,-11 0-62,-25 2-155</inkml:trace>
  <inkml:trace contextRef="#ctx0" brushRef="#br0" timeOffset="109808.33">8105 10780 79,'-2'0'320,"2"0"-298,0 0-14,4 0 11,25-6 17,11-11-17,14 0-13,2-1-3,-3 2-3,-4 6-3,-6 2-2,-12 6-9,-10 2-16,-4 0-20,-17 4-224</inkml:trace>
  <inkml:trace contextRef="#ctx0" brushRef="#br0" timeOffset="110734.09">9353 10361 432,'0'-6'92,"-18"6"-83,9 4 0,5 22 13,-6 7 8,2 4-12,3 3-14,-1-6-4,2-7 0,2-12 0,2-8 1,0-7 0,0 0 5,0-10 7,0-27-6,0-18-7,19-14 8,14-6-7,15 0 2,2 12 1,6 19 1,-7 16-2,-2 20-3,-2 8 1,-5 12 0,-1 30-1,-2 16 3,-4 15-3,-9 10-1,-8 9-4,-7-4-9,-7-14-44,5-22-134,-2-20-176</inkml:trace>
  <inkml:trace contextRef="#ctx0" brushRef="#br0" timeOffset="110928.27">9358 10550 347,'0'-11'38,"15"0"-19,25-5-19,18-7 8,18-4-8,7 0-4,6 1-50,-14 6-282</inkml:trace>
  <inkml:trace contextRef="#ctx0" brushRef="#br0" timeOffset="111404.65">10044 10529 410,'0'18'47,"0"9"-44,0 0 10,0 5 6,0 4 13,0 2-16,0-2-11,0-9-2,0-7-3,0-10 2,-3-6 4,-3-4 4,-1 0 3,5-14 6,2-16-10,0-2-2,0-2 3,18 3-3,2 5 1,5 7-6,-2 4 2,0 12-2,-3 3-2,-5 0-1,-1 9 0,-5 15-1,-5 6 1,-4 3 1,0-1-2,0-4 0,0-8-3,-4-14 2,4-4 3,0-2 3,0 0 3,0-20 1,0-10-7,18-5 3,4-5 9,7 3-6,2 5 0,0 7-3,-4 11 3,-7 9-6,-2 5 0,0 0-3,-3 11 1,3 15 1,-3 10 1,-1 4-1,-5 4-3,-5 3-3,-2-7-17,1-10-63,-3-7-143</inkml:trace>
  <inkml:trace contextRef="#ctx0" brushRef="#br0" timeOffset="112322.1">9358 10571 211,'-3'-2'76,"1"2"-46,0 0 20,2 0-8,0 0-10,0 13-23,-2 14-5,2 10 0,0-1-2,0-2-2,0-1 2,0-2-2,0-4-6,0-2-9,0-6-30,0-8-244</inkml:trace>
  <inkml:trace contextRef="#ctx0" brushRef="#br0" timeOffset="113499.81">10743 10578 185,'0'-13'102,"0"5"-58,-11 2 25,0 6 6,-2 0-17,-5 0-25,-3 5-5,0 14-21,-2 7-2,3 2-5,5 2-2,8-1 2,5-5-5,2-2 1,0-7-4,11-7 0,9-3 6,-3-5 0,6 0 2,-3-12 2,2-14 7,-4-4 0,-1-1 3,-5 5-2,-3 8 4,-7 6 3,0 6 3,-2 6-7,0 0-1,0 0-12,0 0 0,0 0-4,4 0-1,6 8 0,3 11 5,5-1 0,4-1-4,5 0 0,0-3-3,4-5-8,2 0-13,0-5-40,-1-4-98,-10 0-101</inkml:trace>
  <inkml:trace contextRef="#ctx0" brushRef="#br0" timeOffset="113828.29">11057 10590 350,'0'-4'89,"-2"1"-36,2 3 16,0 0-25,0 0-17,0 0-27,0 9 1,2 6-2,14 6 1,6-5-5,1-4-1,1-2-4,1-7-4,-3-3-12,0 0-22,-1 0-43,-9-7-22,-5-11-35,-3-2 53,-4 3 95,0 3 19,0 4 59,0 6 37,-8 3-3,-3 1-33,-5 0-12,-4 0-21,-2 14-15,-5 6-5,2 1-12,4 8-14,-4 5 0,0 6-10,5-2-20,9-6-53,11-10-230</inkml:trace>
  <inkml:trace contextRef="#ctx0" brushRef="#br0" timeOffset="114332.29">11276 10305 481,'-29'0'91,"14"0"-75,15 0 3,0 0 1,4 0-11,31 0-6,26-4 2,19-15 3,6 2-5,-5-1-1,-19 2-1,-20 7 1,-19 4 1,-15 3-3,-6 2 0,-2 0 1,0 0-1,0 0-8,0 0-12,6 7-33,5 3-87</inkml:trace>
  <inkml:trace contextRef="#ctx0" brushRef="#br0" timeOffset="115058.5">12464 10000 450,'0'22'42,"-3"7"-39,-4 13 4,3 2-4,-3 0 2,3-3-3,-3-10-2,5-15-3,2-10 3,0-6 2,0 0 8,0-18 6,0-24-16,0-15 7,0-8 3,20-14-5,11 3-5,2 10 2,1 18 4,-5 20 3,-5 17 0,-3 11-9,-2 0 0,4 30 2,-3 17 2,-1 15 2,-5 18-4,-3 10-2,-9 6-5,0-10-17,4-24-69,5-24-232</inkml:trace>
  <inkml:trace contextRef="#ctx0" brushRef="#br0" timeOffset="115240.62">12468 10122 17,'0'-21'247,"2"7"-237,36-7-7,15-1-3,6-4 0,7 4-2,-1 4-48</inkml:trace>
  <inkml:trace contextRef="#ctx0" brushRef="#br0" timeOffset="115736.23">12969 10176 261,'0'20'71,"0"6"-55,0 1 5,0 0 4,0 0-1,0 2-6,0-2-9,-4-4-6,-7-6-1,3-7 1,4-6 2,4-4 6,0 0 9,0-1 5,0-22-9,0-3-12,4-3 14,10 6-3,-1 0 2,1 9-3,-3 2 3,-2 7-8,-2 2-8,0 3-1,-3 0-3,4 0 0,-1 0 0,0 15-1,0 3 2,-3 2-1,-4-2 0,0-5 0,0-2 3,0-7-1,2-2 2,1-2 0,-1 0 4,4 0 3,6-23-1,5-8 3,12-8-2,2 2 1,5 0 0,-2 9 2,-5 11-2,-9 8-3,-6 7-6,-6 2 0,-1 0-2,-5 18 0,-2 16 2,0 4 0,0 2 0,-13-1-5,-8-6-6,-1-6-19,7-7-58,4-8-119</inkml:trace>
  <inkml:trace contextRef="#ctx0" brushRef="#br0" timeOffset="115944.8">13424 9904 396,'-11'-4'50,"8"3"-38,3 1-12,-2 0-3,2 7-7,0 11-23,0 4-144</inkml:trace>
  <inkml:trace contextRef="#ctx0" brushRef="#br0" timeOffset="116133.05">13448 10124 118,'0'16'222,"0"4"-161,0 4-14,0-1 22,0 2-7,0 5-29,0 2-16,0 0-12,0-1-5,0-7-1,-4-4-7,4-6-15,0-8-22,0-6-81,13 0-164</inkml:trace>
  <inkml:trace contextRef="#ctx0" brushRef="#br0" timeOffset="116422.68">13636 10238 290,'0'-4'104,"0"4"-59,-3 0-9,-6 0 1,0 13-10,1 5-9,-1 1-10,4-2-6,0-5-2,5-8 1,0-2 1,0-2-1,0 0 12,0 0 2,0-10 10,25-20 0,6-12-10,11-5-4,8 0-6,3 5-1,-4 11-1,-8 15 1,-8 8-1,-14 8-3,-3 3 1,-9 26-1,-5 19 2,-2 8 3,0 9-3,-4-3-2,-5-12-3,5-12-7,4-14-5,0-8-15,0-10-48,0-6-109,0 0-172</inkml:trace>
  <inkml:trace contextRef="#ctx0" brushRef="#br0" timeOffset="118157.39">13684 10156 125,'0'-6'56,"0"2"-22,0-2 0,0 0 2,0 0 9,0-2-11,-2 5-10,-3-4-7,3 3-1,0 2 0,0-1-8,2 3-7,0 0 0,0 0 1,0 0 5,-2-1 2,0-3-4,-3 1 3,0-3 0,1 1 2,-1-1 2,1 0-2,2-2 1,0 3-1,0 2 0,2-1-2,0 4 2,0-1-1,0 1 2,0 0-2,0 0 1,0 0 1,0 0 1,0 0-1,0 0-2,0 0-4,0 0-5,0 7-5,0 19 5,0 10 6,0 4-3,0 2-3,0-2-4,0 1-6,0-1-16,0-6-54,-12-7-333</inkml:trace>
  <inkml:trace contextRef="#ctx0" brushRef="#br0" timeOffset="125528.55">6305 12508 583,'15'-15'70,"-15"15"-60,-2 0 5,-9 19 8,-9 26-1,-5 17-8,4 8-10,0 2-4,8-5 0,-1-12-4,6-12 2,3-17-1,3-16 1,2-10 1,0-4 1,0-38 0,0-24-1,15-32 1,17-19 2,7-3 0,4 15-1,1 28 1,-6 30 0,-4 27-1,-2 20-1,3 0-3,3 36 2,2 16 1,0 15 0,-6 9-3,-5 8 0,-10 6-6,-9-3-17,-8-16-68,-2-17-243</inkml:trace>
  <inkml:trace contextRef="#ctx0" brushRef="#br0" timeOffset="125721.21">6349 12749 422,'-2'-8'53,"2"-2"-53,11-10 0,30-10 10,17-6-7,15 0-3,5 4-10,-4 12-27,-14 11-43,-18 9-204</inkml:trace>
  <inkml:trace contextRef="#ctx0" brushRef="#br0" timeOffset="126164.95">6808 12797 385,'0'6'63,"0"5"-59,3-4 23,-3 1 17,2 0-1,-2 2-24,0 1-15,0-4-3,0 0-1,0-7 0,0 0 2,0 0 0,4-3 0,6-16 1,3-6 7,7-3-1,2 4 2,0 9-1,-2 4 4,-2 7-3,0 4-8,0 0-3,-1 0 0,2 9 0,-6 8-3,-5 1 1,-2 4 1,-6-8 0,0-1-1,0-10 2,2-3 2,0 0 1,2-6 1,9-19-4,5-4 8,9-5 0,2 5 4,2 8-4,-4 5-1,-3 8-4,-4 3-1,-3 5-2,-5 0-3,-1 23 0,-1 9 2,-8 5 1,-2 7-7,0 1 0,-10-2-12,-9-5-37,3-10-88,1-10-166</inkml:trace>
  <inkml:trace contextRef="#ctx0" brushRef="#br0" timeOffset="126648.43">7872 12294 524,'-23'0'63,"14"0"-60,9 0 15,0 0-9,32-5-7,14-10-2,18-3-2,8-2-5,-5 2-11,-9 8-35,-18 5-73,-20 5-180</inkml:trace>
  <inkml:trace contextRef="#ctx0" brushRef="#br0" timeOffset="126839.11">7996 12484 445,'-9'0'72,"9"0"-63,0 0 40,0-3-7,14-12-28,23-3-14,17-6-8,11-2-15,6 2-54,-11 2-232</inkml:trace>
  <inkml:trace contextRef="#ctx0" brushRef="#br0" timeOffset="127921.34">9493 11631 422,'18'-9'87,"-18"9"-86,0 18 2,-2 23 12,-12 15 7,-3 5-16,-1 0-6,5-12 0,1-16-4,6-15 4,1-12 1,5-6-1,0 0 1,0-20 3,0-26-4,5-22 0,17-16 1,9-9 4,7 9-4,2 15 2,-2 24 2,-2 17 10,-5 18-8,2 10-7,1 1 1,1 30-1,3 16 0,-2 16 0,-4 17-2,-7 17-1,-4-1-20,-5-10-48,-12-18-273</inkml:trace>
  <inkml:trace contextRef="#ctx0" brushRef="#br0" timeOffset="128110.33">9578 11807 353,'-13'-26'73,"13"7"-62,2 1-11,38-4 0,18-4 0,15 1 0,6 0-17,0 5-53,-11 2-148</inkml:trace>
  <inkml:trace contextRef="#ctx0" brushRef="#br0" timeOffset="128572.27">10141 11722 199,'0'17'155,"0"1"-132,0 3-7,0-5 17,5-1-5,2 2-8,0 0-17,-3-3-3,-2-2 0,-2-9-1,0 0 1,0-3 2,0 0 5,0-14-1,0-13-5,2 0 4,7 4 20,3 8-8,-2 7-3,4 4-1,-1 4 0,6 0-5,0 0-7,1 0 0,1 4-1,-6 7-2,-1 6-2,-8-3-2,-4-2 3,-2-8 2,0-4 1,0 0 4,0 0 7,3-16 1,1-12-6,4-8 4,9 1 8,5 3-4,2 6 0,3 8-7,-3 8-1,-3 6-4,-4 4-2,-1 0-1,-3 23 1,-1 8 0,-4 12 0,-3 4-1,-3 6-6,-2-3-7,0-12-26,2-15-75,7-12-72</inkml:trace>
  <inkml:trace contextRef="#ctx0" brushRef="#br0" timeOffset="129251.69">10879 11584 340,'0'-4'82,"-9"4"-54,-4 0 27,-3 7-24,-4 16-17,0 11-9,0 6-5,5-2-1,3 1-7,4-7-4,8-9-8,0-8 3,0-9 3,0-6 6,0 0 8,8-16 0,4-16 11,-1-3 3,0 3 9,-2 8 5,-5 4 5,-1 10 1,-3 4-4,0 2-6,2 4-13,-2 0-11,4 0-3,7 10-3,5 12 6,6 2 0,0 6-3,5-3-2,-2-5-6,4-4-2,0-10-9,-2-6-36,-1-2-39,-6 0 5,-6-14 32,-8-2 60,-6 0 11,0-1 28,0 3 3,0 3 7,0 3-3,0 1 0,0 7-12,0 0-12,0 0-18,0 0-4,0 10 0,2 9-2,17-1 0,2-7-2,2-3 0,6-3 1,-5-3-4,-2-2-4,1 0-1,-5-4-5,-3-14-11,-3-3-13,-4 1 19,-6 4 19,-2 4 3,0 2 17,0 3 12,0 2 9,-10 5 0,-15 0 0,-2 6-19,-11 22-8,3 8-5,-2 5-6,6-2-2,5 2-8,8-1-15,10-8-47,8-8-216</inkml:trace>
  <inkml:trace contextRef="#ctx0" brushRef="#br0" timeOffset="129653.85">11782 11442 318,'-18'0'107,"-1"0"-66,11 0 54,1 0-29,5 0-22,2 0-20,0 0-24,9 0-2,22-8-1,18-7 3,16-1 1,6-1-1,-2-1-1,-7 3 1,-17 5-4,-11 0-3,-16 2 2,-10 4-6,-3-2-9,-5 0-23,4 0-56,-4-5-204</inkml:trace>
  <inkml:trace contextRef="#ctx0" brushRef="#br0" timeOffset="130180.57">12617 11175 378,'-14'0'108,"1"10"-74,0 14-1,0 4-1,-3 8-12,0 3-11,4 0-7,-5 2-2,4-5 0,0-6-2,0-10 1,5-9 0,6-10 1,2-1 2,0-8 1,0-28 0,7-16-2,19-17 5,9-9-2,7-1 1,0 6-3,-2 19 0,-8 21 5,-9 15 2,-7 17 2,-3 1-10,6 10 0,-1 22 1,-1 12 1,-1 7-1,-3 5-2,-2 1-2,3-7-3,-1-10-11,3-7-13,-1-9-37,1-7-177</inkml:trace>
  <inkml:trace contextRef="#ctx0" brushRef="#br0" timeOffset="130811.4">12635 11347 327,'-22'-8'80,"15"6"-61,7 1-9,0-3 18,22-5-17,22-2-7,16-5-4,6-1-12,-4 3-15,-11 2 13,-10 8 13,-8 4 1,-11 0 2,-6 0 8,-8 15 7,-3 6 5,-1 3 9,-2 4 6,1-1-14,4-1-5,-3-2-14,3-6-1,-3-3-3,-4-3 0,0-3 0,0-3 2,0-6-2,0 0 3,0 0 7,-4-6-6,-5-16 1,7-2 1,2 2 6,0 0-4,0 8 4,4 6-2,5 2-4,2 3-2,2 3-3,3 0-2,0 0 1,2 9-1,-5 4-1,-7 4 1,-4 0-2,-2-2 2,0-5 1,0-4 0,0-4 0,0-2 1,0 0 1,3-4 1,13-19 0,6-4-2,5-5 1,6 1 2,-4 8 0,3 2 1,-7 11 0,-6 4-2,-3 6-1,-5 0-2,-5 0-1,0 14 0,-3 10 0,-3 8 1,0 1 0,0-3-5,-13-4-9,-3-7-8,5-6-37,4-5-128</inkml:trace>
  <inkml:trace contextRef="#ctx0" brushRef="#br0" timeOffset="131022.72">13551 10982 419,'-5'-14'69,"-3"8"-50,2 5 13,6 1-10,0 0-22,0 0-12,0 20-17,0 2-26,0 0-194</inkml:trace>
  <inkml:trace contextRef="#ctx0" brushRef="#br0" timeOffset="131230.37">13540 11189 264,'0'10'116,"0"3"-76,0 0 28,0 3 0,0 2-18,0 6-26,0 2-16,0 2-7,0 0-1,0 1-3,0-4-9,0-2-18,0-9-46,0-6-127</inkml:trace>
  <inkml:trace contextRef="#ctx0" brushRef="#br0" timeOffset="131470.97">13622 11423 205,'0'-4'167,"0"3"-104,0 1 3,0 0-10,0 0-19,0 0-26,0 0-9,0 0-1,0 12-1,0 0 0,-5-3 0,1-4 1,2-2-1,2-3 0,0 0 3,0 0 4,0-13 1,0-10 1,13-3 5,9 1 4,3-1-4,4 5 0,-2 8-1,-6 1-1,0 8-6,-7 4-3,-3 0-3,-1 13-1,-3 14 1,-2 6 0,-5 5 0,0 2-1,0 2-4,-7-7-10,-6-5-30,2-12-53,3-6-104</inkml:trace>
  <inkml:trace contextRef="#ctx0" brushRef="#br0" timeOffset="132503.41">9894 12503 251,'-62'0'159,"4"1"-95,9 3-26,12 0 27,12-1-3,15-3-18,10 0-21,6 0-21,42 0-1,35 0-1,44-18 0,47-17 0,44-13-1,40-8-1,37-11-4,39-6 3,40-8 1,27-3 2,17-3-8,0 6-3,-29 7 10,-41 14 0,-63 16 1,-75 11-1,-70 15 1,-64 8 0,-47 4 0,-29 5 0,0-1 9,-16 2-9,-15 0-6,-9 0-8,-10 13-2,-5 11-16,2 2-80,1 2-118</inkml:trace>
  <inkml:trace contextRef="#ctx0" brushRef="#br0" timeOffset="133365.79">11276 12679 284,'-18'0'53,"4"0"-27,8 0 45,4 0 0,2-2-18,0-10-28,29-4-19,17 0-5,12 4 1,9 5 0,-7 7-1,-8 0-1,-19 5 1,-20 25 1,-13 10 4,-2 12 3,-36 9-2,-12-2-4,-9-6 1,8-11-4,13-16 3,14-11 5,11-6-3,5-5-4,6 0 0,0-2 0,2-2 0,0 0 0,0 0-1,-2 0 2,2 2 3,-7 0 3,1 2 1,-4 0-3,-1 1 0,5-2-1,-1 0 1,4-3-3,3 0 0,0 0 2,0 0-1,0 0 3,0 0 2,0 0-1,0 0 0,0 0-3,0 0-1,0 0-1,16 0-3,20 0 2,18-13 2,19-5-3,12-1 0,6-4 0,3 1-1,-10 1-1,-8 6 0,-16 3 1,-22 7 0,-16 4-2,-18 1 2,-4 0 0,0 0 0,0 0 0,0 0-6,-8 0-6,-10 4-18,5 5-61,2-3-204</inkml:trace>
  <inkml:trace contextRef="#ctx0" brushRef="#br0" timeOffset="139810.41">15157 11646 361,'-75'16'236,"14"-6"-217,30-10-19,29 6 8,15-6 2,58 0-5,41-22 0,44-10-3,29-8-1,13-1 0,-8 1-1,-21 13 1,-27 9 0,-25 6 2,-29 10 1,-26 2 5,-19 0 0,-16 2 2,-8 16 4,0 2 3,1 8-1,4 4-5,-2 4-3,3 6-5,0-2-2,-6-2-2,-1-4 0,-5-7 0,-5-10-3,-6-6-2,0-7-2,-2-4 0,0 0 3,-4-32 2,-19-17-13,-10-17 1,-3-8 9,-7-1 5,-1 15 1,-1 15 3,1 21 0,4 15 4,2 9 1,2 14-1,1 27-2,3 13 0,10 17-2,15 14-2,7 3-2,34-2-4,26-20 0,16-25-2,8-21 6,1-20 0,0 0 2,-7-24-1,-9-16 4,-8-20-1,-13-19-1,-13-10 0,-12-16-1,-17-4-2,-6 5 0,-23 10 0,-35 18 0,-23 28 0,-15 32 0,-11 16-2,-4 44-6,4 28-10,9 20-40,25 5-141</inkml:trace>
  <inkml:trace contextRef="#ctx0" brushRef="#br0" timeOffset="140014.29">17285 11739 584,'0'-13'43,"0"9"-27,0 0 7,0 3-19,0 1-4,0 0-15,-11 5-61,-34 20-396</inkml:trace>
  <inkml:trace contextRef="#ctx0" brushRef="#br0" timeOffset="145331.5">5859 14281 441,'-11'-6'71,"-24"2"-58,10 4 1,9 34 1,-1 8 1,-6 8-8,6 0-8,1-1-1,5-11-2,7-12-2,1-10 0,0-8-2,3-8-6,0 0 5,0-14 8,6-17 1,11-18 2,6-5 3,6-5 2,2 1-3,4 14 1,-4 12 4,-4 18 4,-4 12-6,-4 2-3,2 12-1,1 24 1,-2 10 1,0 10 0,-7 3-4,-1-2 0,-4-9-2,3-5-3,10-13-7,8-10-6,8-13-32,8-7-115</inkml:trace>
  <inkml:trace contextRef="#ctx0" brushRef="#br0" timeOffset="145538.9">5766 14541 270,'-11'0'121,"11"0"-121,11-2 5,29-15-5,15-8 13,15 0 5,5-7-18,-4 10-14,-10 3-16,-23 11-99</inkml:trace>
  <inkml:trace contextRef="#ctx0" brushRef="#br0" timeOffset="145904.77">6457 14634 33,'-16'-7'451,"3"0"-393,-1 7-17,-1 0 3,-6 0-17,-1 21-8,-2 12-12,-3 5-5,5 2 0,7 2-2,11-6-1,4-1-2,6-9-1,17-8-3,4-11-7,4-7-3,3 0-5,1-11-36,0-7-71,-4-4-153</inkml:trace>
  <inkml:trace contextRef="#ctx0" brushRef="#br0" timeOffset="146400.6">6875 14462 422,'-27'-3'103,"8"3"-72,7 0 11,10 0 10,2 0-28,0-1-20,0-2-4,14 1-8,13-5 7,10-3 0,7-7 0,6-3-2,-6 4-8,-3 1-18,-12 6-30,-12 8-74,-8 1-116</inkml:trace>
  <inkml:trace contextRef="#ctx0" brushRef="#br0" timeOffset="146602.37">6900 14584 285,'-13'7'112,"5"-5"-87,8-2 10,0 0 18,0 0-21,16 0-28,18-4 2,10-15-6,1 1-1,-1 0-26,-11 4-61,-8 10-117</inkml:trace>
  <inkml:trace contextRef="#ctx0" brushRef="#br0" timeOffset="150778.43">5784 14512 54,'-2'0'15,"2"-4"-9,0 4 14,0 0 2,0 0-16,0 0-6,0 0 0,0 0 5,0 0 0,0 0 2,0 0 0,0 0 2,0 0 3,0 0 2,0 4 2,0 2 0,0 6-2,0-1-4,-3 4-3,-1-1 1,-1 2-1,-2 2 3,5-2-2,-2 0-3,0 2 0,-1 0 1,0 0 1,1 0-3,-3 1 0,3-10 3,0 3-3,1-6 1,3-2-3,0-1-1,0-3 2,0 0-3,0 0-1,0 0-2,0 0-1,0 0-6,0 0-8,0 0-5,0-4-39,0-5-78</inkml:trace>
  <inkml:trace contextRef="#ctx0" brushRef="#br0" timeOffset="153274.37">7843 14241 473,'-6'-2'57,"-36"2"-54,3 36 12,14 36 3,2-10-4,6 5-8,5-3-5,6-8-1,4-12-1,2-16-1,0-16-4,0-9 3,0-3 3,0-3 1,0-27 8,4-24-5,16-16 1,7-10 1,11-2-1,6 15-2,-3 15 4,-6 23-1,-8 18 0,-5 11-4,2 3-2,3 24 0,0 17 2,-2 10-1,-3 12-1,-6 7-1,-6 1-5,-4-2-14,-4-16-54,4-22-226</inkml:trace>
  <inkml:trace contextRef="#ctx0" brushRef="#br0" timeOffset="154209.81">7806 14516 31,'-28'-17'391,"23"8"-377,5-5-14,33-7-13,27-7 13,19-3-2,10-4-18,-4 6-41,-10 6-28,-15 11 54,-15 8 35,-16 4 9,-11 4 13,-7 14 11,-4 0 14,0 4 3,-3 0-8,-2 0-1,0 5-2,2 2-17,-1 2-8,-1-1-12,0-5-1,1-4-1,-1-5-1,0-10 0,1-1-1,-3-5 2,0-3 7,2-23 4,0-10-8,7-4 6,2 3 0,0 9 5,2 6 1,3 11 3,-3 4-4,3 7-6,-1 0-5,3 0-2,-2 8-1,0 14 0,-3 5-1,-6 9 1,-3-2-4,-4 0 4,0-8-3,0-9-2,0-11 5,0-6 0,0 0 6,0-19-4,0-11 1,15-4 1,6 4 0,1 3 9,0 8-4,-4 7-3,-1 8-1,0 4-5,-5 0-2,2 0-1,-1 9 2,1 14-2,-1 3-2,1-2-9,1-4-18,6-8-62,2-12-95,10 0-8,0-20 95,2-12 102,-3-1 43,-11 5 34,-7 9 38,-10 6 10,-4 7-15,0 6-29,0 0-34,0 0-16,0 0-12,-2 0-13,-4 14-6,-4 10 0,4 1-3,1 1-6,5 1-3,0-4-8,0-9-10,0-5-14,5-8-1,6-1 33,-2 0 12,0-10 18,-1-4 9,2 0 1,-4 2 4,1 2 3,1 6-12,2-4-9,3 2-11,10 2-3,8 1-2,2 1 0,7 2-1,1 0-7,-2 0-1,-1 0-15,-5 0-28,-8 9-40,-7-5-54,-9 2-84</inkml:trace>
  <inkml:trace contextRef="#ctx0" brushRef="#br0" timeOffset="154574.53">9466 14396 315,'-2'0'128,"0"0"-83,2 0 10,0 0 3,0 0-18,0 0-28,0 6-12,16 11 2,6 4 0,4 1-2,3-2-1,3-3-2,-1-4-1,-9-5-7,-1-4-3,-8-4-9,-7 0-12,-2-12-3,0-10 8,-4 0 19,0 3 11,0 10 6,-21 6 11,-6 3 9,-6 3-7,-9 23-2,-1 7-2,5 4-8,7 1-7,7 2-2,6-8-10,11-1-17,5-6-36,2-5-177</inkml:trace>
  <inkml:trace contextRef="#ctx0" brushRef="#br0" timeOffset="154986.38">9999 14216 403,'-16'0'93,"8"0"-72,8 0 35,0-2-19,0-3-22,27-3-13,21-8-4,16-4 4,11 2-2,-7-1 0,-14 10-4,-16-3 1,-16 7-4,-13 4 0,-3 1-5,-1 0-33,2 0-96</inkml:trace>
  <inkml:trace contextRef="#ctx0" brushRef="#br0" timeOffset="156410.29">10656 13939 260,'2'-3'93,"-2"3"-61,0 0 0,0 14 7,0 19 34,0 8-17,0 9-32,-8 7-15,-10 3-4,-2-2-4,0-8-1,4-10 0,5-14-1,4-14 0,5-10 0,2-2 1,0-11 3,0-28-3,9-24 1,16-16-1,4-13 2,8-5 0,1 9-2,-3 19 2,-6 24 4,-6 21-1,-7 18-4,-1 6-1,-1 0-1,-1 20 1,2 27 2,-3 11-1,-6 13-1,-3 4 0,-1-11-1,2-6-5,4-18-5,-2-10-2,0-7-14,1-11-72,2-10-47,-2-2-76</inkml:trace>
  <inkml:trace contextRef="#ctx0" brushRef="#br0" timeOffset="156995.51">10752 14124 192,'-27'-13'105,"10"4"-69,15 0 6,2-1-17,6-4-23,28 0-2,12-2-1,8 1-1,1 6-11,-1 5-18,-12 4-1,-6 0 26,-12 0 6,-8 10 11,-5 6 13,-6 2 13,-1 4 5,-2 2 1,0-4-14,6 2-15,-4 0-3,2 0-8,1-1-3,-3-4-3,-4-7-1,2-4 0,-2-4-2,0-2 6,0 0 3,0-12 0,0-8-1,0-6 6,6 2 6,4 0 6,3 6 3,1 4-1,-1 4 0,3 6-6,-1 4-9,2 0-4,0 0-3,-3 0 1,-1 10-1,-5 0-2,-2 1 1,-2 0-1,0-3-1,-2-6 1,0-2 2,1 0 0,3 0 2,8-15 1,-1-4-1,7-3 4,3 1 0,1 6 3,0 1 2,1 7-2,0 5-4,-6 2-4,2 2 1,-3 20-3,-3 10 2,-4 5-2,-2 3 1,-4 4-2,-5-4-6,0-2-16,0-6-37,0-10-111</inkml:trace>
  <inkml:trace contextRef="#ctx0" brushRef="#br0" timeOffset="161699.37">11957 14114 184,'-17'0'78,"1"0"-57,7 0 42,7 0 11,2 0-16,0 0-18,0 0-17,0 0-9,0 0-5,2 0-6,16-3 3,11-6-2,4-2-4,3 0-4,-2 2-7,-7 3-22,-8 6-50,-7 0-161</inkml:trace>
  <inkml:trace contextRef="#ctx0" brushRef="#br0" timeOffset="161909.29">11855 14319 278,'-2'0'122,"2"0"-104,0 0-17,9-8 28,20-1-8,13-4-21,9 3-2,5-3-26,-10 8-46,-11 3-277</inkml:trace>
  <inkml:trace contextRef="#ctx0" brushRef="#br0" timeOffset="163323.24">12443 13918 309,'0'-2'103,"0"2"-77,0 2-2,-6 24 9,-10 13 26,-4 11-28,0 1-22,-3 8-5,4 1-3,-2-5-1,1-11-1,9-19-2,5-11 3,4-14 0,2 0 2,0-18 1,2-26 4,19-19-4,8-12 2,10-14 0,3-1-3,2 11-1,-1 16 0,-10 27 6,-8 22 4,-10 14-3,-1 4-6,-3 36 0,-2 18 10,-5 14-6,-4 8-2,0 3-4,0-3-2,0-15-3,0-18-11,0-17-8,0-18-14,5-7-100,4-5-189</inkml:trace>
  <inkml:trace contextRef="#ctx0" brushRef="#br0" timeOffset="163871.38">12358 14151 298,'0'-2'0,"0"0"3,16 0-3,13-2 7,9 0 0,6 2 1,1 0 3,-1 2 15,-3 0 7,-10 0 0,-2 18-9,-9 2-7,-4 8 1,-5-2-2,-7 2-7,-4 2-5,0 2-1,0-4-3,-9-3 0,-7-7 0,6-8 0,3-10 1,5 0 5,2-6 4,0-20-9,0-1 3,2-2 11,11 6 14,3 4-7,-3 11-4,-1-1-3,-1 7-7,-3 2-6,2 0-2,1 2 0,-5 13-1,1 2 0,-7 4 0,0-2-2,0-3 0,0-7 2,0-8-4,0-1 5,4-6 4,5-20 0,7-4-1,2-2 1,-3 6 4,1 7 4,-3 4-1,-1 7 3,-4 4-8,1 4-6,1 0 0,-2 8-2,-1 14 2,-3 6-1,-4 8-1,0-2-3,0 4-9,0-2-27,-4-4-81,1-11-195</inkml:trace>
  <inkml:trace contextRef="#ctx0" brushRef="#br0" timeOffset="164677.51">13183 14225 178,'0'-11'257,"-13"6"-216,-3 5-15,-1 0 26,-4 5-19,1 14-14,-2 7-11,4 2-8,4 0-1,1 0-4,7-3-5,4-7-8,2-8-8,0-10-2,12 0 18,13-19 10,0-9 5,-3 2 5,-2 5 9,-6 4 7,-8 7 4,-1 4 5,-5 3 0,0 3-14,2 0-19,2 0-2,5 3-4,7 11 4,6 6-2,5 0-6,-1-2-5,1-1-8,0-6-14,-5-3-19,-1-6 12,-6-2 24,-1 0 18,-6-10 10,1-4 11,0 0 5,-2 2 4,0 4-1,-5 6-4,0-1-11,-2 3-7,0 0-7,0 0-4,0 0-2,0 0-3,0 0 5,0 9-5,-2 3-9,-12-8-1,1 1-20,0-5 3,5 0 23,4 0 6,0-7 7,4-5 0,-2 1 11,2 4 8,0 1 7,0 5 8,0 1-6,0 0-3,0 0-13,10 0-2,9 0-2,-1 0-7,1 9 0,0 3-1,-2 2-1,3-2 0,-2 0 0,2 0 0,-2-8-2,-3-4 0,3 0 0,0-12 1,0-10-1,0-5 0,-7 4-1,-2 5 4,-9 8 2,0 4 1,0 6 7,-7 0-4,-18 0-1,-6 16 0,-6 11 1,-1 4 0,0 5-6,4 4 0,6 4-4,5 5-8,9-4-19,8-6-89,6-15-273</inkml:trace>
  <inkml:trace contextRef="#ctx0" brushRef="#br0" timeOffset="165057.26">13680 14024 417,'-13'0'93,"8"0"-50,5-2 18,0 2-7,0-6-23,11 1-18,27-4-11,18-7-2,13 1 0,-1-4 1,-4 6-1,-18 2 0,-19 5-1,-14 2 0,-11 4 1,-2 0 0,0 0-1,0 0-7,0 0-15,0 0-56,0 0-169</inkml:trace>
  <inkml:trace contextRef="#ctx0" brushRef="#br0" timeOffset="166106.29">14540 13366 396,'-27'0'61,"0"25"-58,3 5 13,2 2 13,-3 2 2,7-2-19,5-5-11,4-8-1,5-9-3,4-8 2,0-2 1,0-2 7,0-24 9,0-18-10,11-14 5,11-14-4,7-5 3,7 6-3,-1 15 3,-4 21 7,-4 21-3,-4 14-7,-2 0-6,2 14 1,-3 24 0,-2 16-2,-9 15 0,-7 9-1,-2 6-10,0-6-20,-2-12-87,-5-22-265</inkml:trace>
  <inkml:trace contextRef="#ctx0" brushRef="#br0" timeOffset="166667.57">14525 13459 311,'-6'-6'33,"6"2"-32,10 0-1,28-2 16,9-2 11,10-1 2,1 3-1,-4 6-10,-12 0-1,-9 0 0,-10 6-3,-5 11-7,-10 2-2,-3 0-4,-3-1 0,-2 1-1,0-6 1,0-3-1,-2-6 0,-5-4 2,3 0-1,2 0 5,2-22-3,0-4 0,0 4 4,0 4 9,2 6 8,4 6-4,3 4-6,1 2-7,0 0-5,1 0-2,1 14 0,-1 3-1,0-2 0,0-1 1,-2-4-2,-3-4 2,4-6 0,-1 0 2,4-18 5,3-9-4,-1-2 5,-1 8 11,-8 6 1,1 9 1,-7 4-7,4 2-6,-2 0-8,6 0-3,2 14 3,5 8-2,2 6 1,-4 4-2,-2-3-3,-2 2-10,2-9-16,3-9-43,8-8-81,9-5-123</inkml:trace>
  <inkml:trace contextRef="#ctx0" brushRef="#br0" timeOffset="167121.84">15491 13372 339,'0'-7'101,"-16"7"-68,-3 0 16,-8 0-4,-6 18-15,-3 8-7,5 8-13,4 2-10,9 1-1,7 0-5,5-3-4,6-7-9,0-14-20,23-13-16,12 0 35,-2-19 20,0-14 6,-4-5 3,-7 4 12,-6 2 8,-10 6 9,-1 6 0,-5 6-2,0 8-6,0 2-8,0 2-10,0 2-12,4 0-1,8 9-6,5 14 4,8 11 1,10 0-5,4-2 1,1-5-3,-1-8 1,-5-7-2,-3-5-4,-6-7 1,-5 0 1,-5-5 2,1-17 10,-3-8-1,-4 0 1,-4 0 2,-5 4 1,0 8-1,0 5 0,0 10-2,-12 3-4,-5 0-9,-3 10-25,1 8-45,7 4-10,3-4-56,1-3-67</inkml:trace>
  <inkml:trace contextRef="#ctx0" brushRef="#br0" timeOffset="167420.59">15747 13514 157,'0'-6'155,"0"-3"-80,10-1-12,1 4 7,-5 4-14,6 2-23,-1 0-17,4 0-3,3 10-6,4 8-6,3 0-1,1 1 0,1-6 0,0-3-1,-2-6-1,-7-4-2,-5 0 2,-5-9 2,2-18 0,-6-2 0,-2 0 0,-2 3 1,0 8 2,-6 10 4,-17 8-2,-6 0-1,-4 18 2,-5 14-2,-2 6-3,6 0-1,3 5-2,8 1-3,6 0-14,3 2-23,6-6-129</inkml:trace>
  <inkml:trace contextRef="#ctx0" brushRef="#br0" timeOffset="167744.34">16115 13194 437,'-9'0'70,"7"0"-48,2 0 50,0 0-28,7-8-19,26-6-20,18-2-2,12-1-3,1 2 0,-12 3-1,-17 4 0,-17 4-5,-11 1-4,-7 3-5,0 0-23,0 0-134</inkml:trace>
  <inkml:trace contextRef="#ctx0" brushRef="#br0" timeOffset="168138.65">16797 13054 518,'-24'0'49,"3"4"-48,8 2 31,6 6 10,-2 3-19,5 6-19,2 7-4,-2 0 0,-4 0-2,2-6-2,-1-10-3,5-9 5,0-3 2,2-6 1,0-23 0,0-13 0,0-10 2,19-11 0,13 4-1,4 0 0,-1 12 3,-1 12 4,-10 13 3,-4 12-2,-6 9 5,-1 1-12,3 6-2,1 21 3,-1 15-2,-3 5-2,-1 3 0,-1 0-2,-1-4-4,2-4-11,3-7-24,1-11-75,2-7-153</inkml:trace>
  <inkml:trace contextRef="#ctx0" brushRef="#br0" timeOffset="168680.64">16921 13128 244,'0'-14'17,"8"4"-9,23 0-8,7 0 20,-1 4 21,-6 4 16,-6 0 2,-10 2-4,-3 0 6,-3 0-14,-3 0-11,6 6-9,-6 8-12,3 4-4,-5 0-3,-2 5-7,-2-2-1,0 1-3,0-2 3,0-6-3,-6-4 1,-3-6 1,3-4 0,4 0 1,2-17-2,0-10-2,0 4 4,0 0 3,10 8-1,-1 4 2,3 5-4,-4 6 0,1 0 0,3 0-1,-4 0 0,-1 0 0,-1 0 1,4 6-2,-4-1 1,1-5 1,-3 0-1,3 0 1,2 0 1,2-6 1,0-5 1,1 3 2,-2 2 2,1 1-2,3 5-1,-3 0-2,-1 0-2,-2 7 0,1 11 2,-3 4-2,0 2 0,-2 1 0,-4-4-2,0 1-3,0-4-9,0-10-21,0-1-59,9-7-120</inkml:trace>
  <inkml:trace contextRef="#ctx0" brushRef="#br0" timeOffset="168929.46">17575 12828 175,'-14'-9'225,"3"8"-196,3 1-23,0 1 5,4 21-11,-3 2 0,7 1-17,0-6-45,0 4-247</inkml:trace>
  <inkml:trace contextRef="#ctx0" brushRef="#br0" timeOffset="169159.97">17559 13104 274,'0'24'119,"0"-2"-64,0-1 9,0-2-1,0 3-28,-2 0-24,-1 2-10,-1 2-1,0 2-5,-4-1-18,0-2-38,3-12-200</inkml:trace>
  <inkml:trace contextRef="#ctx0" brushRef="#br0" timeOffset="169364.94">17612 13258 82,'7'-14'236,"-7"10"-153,0 0-44,2 2 20,-2 2-5,0 0-39,0 2-14,0 16-2,0 5 1,0 1 0,0-3-6,0-2-2,0-11-2,0-5 10,0-3 0,0-5 8,18-21 2,9-11 4,4 1 4,5-1 1,-1 4 4,-1 8 2,-3 8-9,-9 9-6,-6 8-4,-3 0-6,-8 8 1,-3 18-1,-2 12 2,0 9-2,-9 4-2,-15 6-7,-8-7-26,-1-8-95,8-12-273</inkml:trace>
  <inkml:trace contextRef="#ctx0" brushRef="#br0" timeOffset="170685.79">14796 14214 353,'-36'-3'93,"5"3"-59,6 0 42,10 0-13,9 0-17,6 0-27,19-6-19,51-8-1,53-8 1,50-10 3,57-8-2,42-2-1,23-2-2,22 4 1,17 2 0,2 1 1,-16 5 0,-35 1 3,-59 4-3,-67 4 0,-64 6-1,-52 3 0,-36 3 0,-7 4-4,-32 5 3,-15 2-9,-19 0-21,-8 12-53,-6 12-93</inkml:trace>
  <inkml:trace contextRef="#ctx0" brushRef="#br0" timeOffset="171151.57">16485 14291 292,'-18'-2'83,"5"-8"-50,6 0 61,3-1-27,4-4-22,0-1-21,29 3-20,13-2-3,9 7-1,-2 8 0,-2 0 0,-7 2-2,-15 21 1,-12 8 1,-13 11 0,-9 10 0,-31 4-2,-7 0 1,-2-16 0,10-11 1,14-12 1,13-10 1,12-6 0,0-1-2,29 0 2,23-13 5,21-9 3,14-4-4,9 2-1,-5-1-5,-8 6-1,-17 3 1,-16 5-4,-19 7-2,-18 3-7,-13 1-13,0 0-54,-23 10-97</inkml:trace>
  <inkml:trace contextRef="#ctx0" brushRef="#br0" timeOffset="177215.93">11535 15789 481,'-43'4'92,"16"-4"-79,18 5 19,9-5 4,0 0-28,29 0-8,25-5 0,19-13 1,12-3-1,2 2-10,-5-4-12,-8 10-20,-12 1-66,-18 12-74</inkml:trace>
  <inkml:trace contextRef="#ctx0" brushRef="#br0" timeOffset="177457.53">11679 15940 19,'-29'9'383,"9"-3"-337,13-2-31,7-4 23,2 0-13,39 0-2,19-13-16,11-10-7,10-1-11,-6 4-24,-17 10-82,-18 0-254</inkml:trace>
  <inkml:trace contextRef="#ctx0" brushRef="#br0" timeOffset="180000.55">12987 15320 429,'-2'-8'94,"-18"8"-65,-1 18-29,6 12 2,-3 10 1,3 1-1,-3 6 0,5-1-2,1-14-6,8-10-3,4-13 1,0-9 0,8-9 7,15-27 1,6-18 2,6-14 3,1-6-1,2 2 0,0 10 2,-5 9-1,-4 20 9,-8 12 1,-2 19-5,2 2-7,1 10-2,2 22 1,-4 12 3,-6 9-5,-5 11 0,-7-1-4,0-6-13,5-7-42,1-15-129</inkml:trace>
  <inkml:trace contextRef="#ctx0" brushRef="#br0" timeOffset="180552.04">13196 15364 255,'-4'-4'0,"4"0"-10,18 0-7,26-2 17,7 1 5,8 1 0,1 0 6,-7 0 11,-11 4 16,-10 0 16,-12 0-1,-9 0-14,-5 1-5,-4 10-3,1 8-13,-3 0-7,0 2-8,0-3-3,0 4-1,0-8 0,0-6-3,-3-4 0,3-4 0,0 0 4,0-12 1,0-6 1,8-4 5,5 4 3,-2 5 8,-2 4 8,2 1-7,-2 6-4,5 0-10,-2 2-3,5 0-2,-2 0 0,-1 0 0,-4 0-2,-5 0-1,-3 0-1,0 0 4,4 0 2,6-14 1,3-5-2,6-4 3,-6 3 2,-1 6 7,-1 4 3,1 6-2,-1 4-9,3 0-2,-1 0-2,5 8-2,-3 10 1,2 4-3,-1 1 1,-5-4-8,0 1-9,1-5-31,3-7-75,1-8-129</inkml:trace>
  <inkml:trace contextRef="#ctx0" brushRef="#br0" timeOffset="181419.34">14176 15290 212,'0'-10'145,"0"6"-63,0-2-10,-2 6-12,-2 0-22,-3 0-20,-1 0-13,-2 17-4,-1 4-1,3 1-2,2-2-5,6 0-2,0-3-5,0-4 2,0-9-4,10-4 4,1 0 12,1-4 7,-4-6 11,1 3 4,-3-2 0,2-1 3,-2 6-3,5-4-9,7 4-12,9-1-1,9 3 0,3 2-2,11 0-3,-2 0-1,-3 0-6,0 0-9,-10 2-14,-8 7-19,-9-1-24,-9-6 2,-9-2 13,0 0 57,0 0 6,0-12 12,-2-4 18,-1 6 7,1-4 7,2 8 2,0 0-3,0 6-21,0 0-11,0 0-11,0 0-1,0 0 1,0 0-2,2 0-1,1 0-5,-1 0-4,-2 4-5,0-2-8,0 0 8,0-2 11,0 2 5,0-2 1,0 0 1,0 0 2,0 0 0,0 0 7,0-6 9,0 2 1,0-3 0,-2 6 5,2-2 0,0 3-3,0 0-11,0 0-9,0 0-2,0 0 1,6 0 1,3 4-2,-2 3 0,2-1 0,-3 0 0,6 4 0,-3 0-1,-1 1 0,6 4-1,-3-7 0,2 2-1,3-1-1,1-9-1,6 0 0,2 0 5,1-4-2,-1-15 2,-3-4 2,-4 6 0,-9-1 0,-9 6 5,0 6 1,-7 6 6,-24 0-2,-9 0 1,-11 20 0,-3 9-4,5 0-6,6 5-3,14-1-3,12 0-5,13-1-9,4-3-10,0-5-56,21-10-126</inkml:trace>
  <inkml:trace contextRef="#ctx0" brushRef="#br0" timeOffset="181738.3">14968 15061 399,'-9'-6'100,"3"6"-48,6 0 17,0 0-24,0-1-19,8-4-16,28-5-10,13-2 1,10-6 0,7 0-1,-11-1 0,-10 6-1,-18 8-2,-12 2-2,-11 3-6,-4 0-7,0 0-22,0 0-65,0 4-125</inkml:trace>
  <inkml:trace contextRef="#ctx0" brushRef="#br0" timeOffset="182134.73">15799 14931 462,'-23'-4'74,"8"4"-54,1 0 15,3 0 24,3 10-29,-2 12-17,8 8-12,2-3-1,0 6-1,-2-5-5,0-3 1,-3-8-1,3-9 0,0-3 4,2-5 2,0-3 0,0-29-1,0-16 0,2-12 1,25-7 1,4 10 0,3 3 1,-5 14 2,-5 13 3,-6 13-1,-2 6 3,-1 8-5,-1 0-3,1 11 1,1 17 1,-3 5-2,-5 7-1,2 5 0,-6-2-4,3 1-4,4-11-13,5-5-36,2-8-91,-1-12-185</inkml:trace>
  <inkml:trace contextRef="#ctx0" brushRef="#br0" timeOffset="182702.8">15863 14968 240,'0'-14'11,"5"-1"-9,26 3-2,2 3 7,6 6 20,-6 3 14,-4 0 9,-5 0-8,-4 0 11,-7 1 0,-1 10-12,-6 1-13,3 4-11,1 4-9,-6 0-5,0 1-3,-4-2-2,0 0 1,0-8-5,0-3 2,0-8 0,-2 0 4,0 0 0,2-18-1,0 2 1,0 2 3,0 0 6,0 7-1,0 0 1,0 5 2,6 2-6,9 0-4,2 0-1,-4 0 0,-4 0-1,-5 0-1,-1 0 2,-3 0 0,0 0 0,0 0 1,0 0 2,2 0 1,-2 0 3,2 0 0,4 0 0,6 0 1,5-6 4,4-8-2,1 5-6,-7 1-1,-1-1-1,-1 5-1,-4 4-1,1 0-2,-2 0 0,1 0 0,-3 6 0,0 11 1,-4 8 1,-2-2-1,0 4 0,0-9-3,0-4-4,0-2-15,0-8-47,0-2-131</inkml:trace>
  <inkml:trace contextRef="#ctx0" brushRef="#br0" timeOffset="182915.37">16447 14698 379,'2'-14'39,"5"9"-39,2 5-8,-2 0-14,-5 1-42</inkml:trace>
  <inkml:trace contextRef="#ctx0" brushRef="#br0" timeOffset="183130.34">16489 14847 96,'-2'4'361,"2"-3"-306,0 8-46,0 1 53,0 2-4,0 10-23,0 0-28,0 2-7,-4 4 0,-3 1-3,-2-8-6,0-1-14,2-4-25,5-6-88,2-6-100</inkml:trace>
  <inkml:trace contextRef="#ctx0" brushRef="#br0" timeOffset="183353.41">16567 14999 235,'0'-4'169,"0"4"-108,0 0-21,0 0 10,0 2-15,0 13-19,-2 2-13,-2 1-3,0-10-1,2 2 0,2-6 0,0-2-3,0-2 4,0 0 3,0-10 6,12-14 4,15-2 6,2 0 9,0 0-2,5 4-3,-7 7-8,-4 6-3,-2 9-7,-11 0-3,0 2-2,-6 20-2,-4 7 2,0 4-4,0-1 2,-16 2-11,-10-2-20,-8 0-60,8-6-199</inkml:trace>
  <inkml:trace contextRef="#ctx0" brushRef="#br0" timeOffset="184350.55">13604 16043 255,'-35'0'110,"6"0"-72,6 0 38,9 0 2,10 0-19,4 0-29,20-6-21,45-9-7,45-11 1,45-7-1,39-11-1,40-6-1,20 0 1,25-3-1,8 5 0,5 3 0,-7 5-2,-17-5 2,-31 9 0,-44 7 0,-51 6 2,-57 11-1,-48 8-1,-37 3-7,-13 1 3,-43 0 0,-17 15-8,-18 8-28,-14 4-81,-8 5-147</inkml:trace>
  <inkml:trace contextRef="#ctx0" brushRef="#br0" timeOffset="184782.34">14758 16040 392,'-6'-10'55,"6"-4"-36,6-3 28,27 4-30,17-1-4,8 5-2,6 4-4,-6 5-1,-7 0-1,-15 10 1,-23 18-5,-13 10 6,-10 4 2,-40 11-3,-8-5-5,-4-7-1,10-11 0,19-16 0,20-9 9,13-5 3,0 0-8,33 0 5,19-19 5,19-6 4,12-2-5,4 4-5,-10-4-6,-10 10-2,-18-2-1,-18 7-2,-13 6-3,-16 1-4,-2 5-13,0 0-42,-24 0-181</inkml:trace>
  <inkml:trace contextRef="#ctx0" brushRef="#br0" timeOffset="187469.41">15099 14859 106,'-7'0'33,"3"0"-31,4 0 12,0 0 22,0 0 14,-2 0-7,0 0-3,0 0 1,-3 0-3,2 0-1,-3-2 0,-1-3-9,1 5 0,1-1-5,5 1 1,0 0 0,0 0-13,0 0-7,0 0 0,0 0 0,0 0-2,0 6 1,7 16 3,2 10 2,-1 6 1,2 6-1,-4 2-6,5 2 1,-1-6-2,0 1-1,1-7 1,1-4-1,-1-10 0,-5-4 2,-1-8-1,-2-2-1,-3-8 0,2 4 0,-2-4 0,0 0 1,0 0-1,0 0-2,0 0-3,0 0-13,0-15-24,2 4-67,4-3-165</inkml:trace>
  <inkml:trace contextRef="#ctx0" brushRef="#br0" timeOffset="191047.9">10131 15761 503,'-32'0'66,"6"14"-41,1 17 23,3 15-21,0-2-17,3 9-3,4 2-7,1-5 0,1-2 0,3-14 0,2-10 0,4-11 0,4-13 1,0 0-1,0-9 2,0-26-4,6-20 5,17-15-3,12-7 3,8-2-3,4 2 1,-2 15 1,-10 26 0,-8 18 1,-5 14-3,-4 4 0,2 4 0,0 26-1,-6 16 1,-6 6-1,-8 8-1,0 6 0,0-2-8,-4-3-14,0-21-37,4-12-103,0-18-172</inkml:trace>
  <inkml:trace contextRef="#ctx0" brushRef="#br0" timeOffset="191261.45">10211 15931 90,'-43'-12'317,"16"8"-287,14 2-21,11 2 52,2-4-26,2 0-34,27-3 0,16-4-2,6 3-4,3 2-19,-12 6-27,-13 0-66,-11 0-191</inkml:trace>
  <inkml:trace contextRef="#ctx0" brushRef="#br0" timeOffset="191513.9">10583 16022 367,'0'-4'68,"0"4"-23,-5 0 28,-6 0-28,-4 8-22,-5 18-13,-3 1-4,6 4-3,7-4-3,8 0 0,2-5-1,0-8 1,18-6-3,7-8-1,2 0-4,1-4-1,-3-10-8,-3-8-28,-6 0-61,-7 7-127</inkml:trace>
  <inkml:trace contextRef="#ctx0" brushRef="#br0" timeOffset="210726.54">2821 17197 391,'-8'-2'120,"4"2"-108,4 0 14,0 0 1,0 10-12,0 12-8,0 5-5,4 0-2,0-2 0,-4 2-3,0-4 0,0-4-6,0-11 3,0 1 1,0-9 4,-4 0 1,0 0-4,2-17-7,2-7-8,0-2 10,0 0 9,16 4 5,3 4-1,-3 8-2,2 2-1,-5 4 1,0 4-2,1 0-1,-1 0 1,1 4-1,-3 9 1,0-5 0,-5 7-3,2-3 0,-6-6 0,-2-2 0,0 1 3,2-5 1,-2 0 3,2 0 1,2-15-3,3-7 1,7 0 1,3 4 0,4 3-1,-3 4-1,-1 1 1,3 10-2,-2 0 1,0 0-2,-1 4 3,-3 13-1,-5 8 1,-5 5 2,-4 2-4,0-6-1,0 5-7,0-8-12,0-1-32,0-4-146</inkml:trace>
  <inkml:trace contextRef="#ctx0" brushRef="#br0" timeOffset="211047.41">3522 17241 478,'-9'0'92,"5"0"-84,4-4 18,0 4-6,0-2-19,0 2-1,18 0-12,8-8 9,5-2-2,0-2-9,-4 2-5,-9 6-22,-5 4-37,-5 0-40,-6 0-116</inkml:trace>
  <inkml:trace contextRef="#ctx0" brushRef="#br0" timeOffset="211261.34">3558 17405 108,'-5'0'310,"5"0"-259,0 0-27,0 0 0,0 0-19,12 0-4,12 0-2,8 0-5,-1 0-12,-5 0-32,-2 0-52,-3 0-201</inkml:trace>
  <inkml:trace contextRef="#ctx0" brushRef="#br0" timeOffset="212368.39">4404 16692 281,'0'-6'154,"0"3"-108,0 3-15,0 0 8,0 0 0,0 22-11,0 13-12,0 9-6,0 6-9,-2-3-1,-6 1-1,-6-4-5,1-13-2,1-12-1,3-8 6,7-11 3,-2 0 2,4-4-2,-4-22-2,4-18 1,0-10 1,6-10 1,17-2 0,0 3 0,4 13 2,0 12 1,-4 14-2,1 6 3,1 14-3,-3 4-2,-2 0 0,-2 27 0,-5 13 2,-4 1 0,-5 3 1,-2 1-2,4-5-1,-2-4 0,4-7-2,9-4-1,0-7-9,5-2-3,7-6-28,0-6-89,-2-4-168</inkml:trace>
  <inkml:trace contextRef="#ctx0" brushRef="#br0" timeOffset="212575.39">4473 16980 312,'-15'-4'100,"11"1"-83,4-2-6,0-5 6,11-2-4,22-5-8,9-6-5,3 1-1,-7 4-10,-9 4 1,-13 5-6,-8 8-13,-5 1-19,-3 0-17,0 10-64</inkml:trace>
  <inkml:trace contextRef="#ctx0" brushRef="#br0" timeOffset="213682.2">4828 16808 410,'0'0'70,"0"0"-49,0 0 1,4 4 0,7 14 7,1 4-14,3 0-15,-1-4-1,-3-4-1,-5-6 0,-4-4-3,0-2 3,-2-2 2,0 0 6,0 0 1,0-20-5,0-6 0,10-5-1,-1 10 2,4 1 4,-4 11-3,-2 6 1,1-1-5,1 4 1,3 0-2,3 4 0,-1 8 0,-1 6 1,-3 4-4,-2-4 2,-4-4-5,-4-4 2,0-7 3,2-3 2,-2 0 3,3-3 3,3-21-2,0-6-1,8 2 4,-1 2 1,1 4 7,1 4-3,4 4-1,-6 5-3,3 5-4,1 4-4,-1 4 1,-1 23 0,-1 5 0,-5 8-1,-7 4-2,-2 2 0,0-2 0,-2-4-8,-11-9-9,-1-8-28,5-7-62,-2-2-208</inkml:trace>
  <inkml:trace contextRef="#ctx0" brushRef="#br0" timeOffset="214488.4">4478 16722 121,'-3'-9'87,"1"9"-52,2 0 9,0 0 23,0 0-11,0 13-18,0 15 2,0 8 0,-4 8-18,-5 1-8,-5 0-6,-1 4-4,-1-5-3,1-9 0,6-8-1,2-9 0,5-13-1,0-5 1,2 0 1,0 0 1,0-28 1,6-12-2,15-8 1,-1-7-2,5-6-1,-2-1 1,0 8-1,-3 13 1,-2 20 3,-7 10-1,2 7-1,3 4 3,2 0-1,2 15 0,-1 2 2,0 10 1,-1 5-1,-5 2 3,-2 6 0,-2 2 0,-2-2-3,-1-4-4,1-2-1,2-5 0,-2-4-3,-1-6-1,-1-7-6,-3-3 0,-2-4-10,0-5-28,0 0-64,0 0-110</inkml:trace>
  <inkml:trace contextRef="#ctx0" brushRef="#br0" timeOffset="214724.31">4520 16990 386,'-11'0'110,"9"-4"-98,2-1 3,0 4 1,4-6-13,25-2-1,12-5-2,-2 0-4,-1-4 0,-11 10-10,-9-2-7,-9 10-17,-7 0-25,-2 0-40,0 10-58</inkml:trace>
  <inkml:trace contextRef="#ctx0" brushRef="#br0" timeOffset="-214353.42">4074 17317 490,'-39'0'77,"14"0"-56,18 0 35,7 0-27,21 0-24,39 0-4,38-6 4,27-16-4,14-5-1,9-4-1,-10 1-4,-7 2 2,-6 6-3,-4 4 1,-13 0 1,-14 9 4,-29 5 1,-31 4-1,-28 0-4,-6 0-1,-14 13 1,-21 10 4,-5 4-28,-7 3-55,-4 6-94</inkml:trace>
  <inkml:trace contextRef="#ctx0" brushRef="#br0" timeOffset="-213938.06">4623 17543 445,'-21'5'117,"2"17"-106,5 1 4,1 8 14,2 5-12,2 0-13,2 4-4,-4-8-1,2-2-5,-2-11 2,0-6 4,7-9 0,-1-4 2,2 0-2,1-28-6,2-11-2,0-14 8,21-1 4,12 4 0,5 2-2,-3 8 3,-2 13 2,-6 9 1,2 4-1,-2 10-1,-2 4 3,2 0-5,-5 18 1,-2 17-2,-4 5 7,-5 1-3,-9 8-3,-2-5-4,0 0-1,0-1-4,-5-8-5,-1-5-10,6-4-50,0-11-186</inkml:trace>
  <inkml:trace contextRef="#ctx0" brushRef="#br0" timeOffset="-213717.85">4691 17731 412,'-15'0'77,"11"0"-76,4 0 13,0-5-3,9-3-11,24-6 0,16-9-3,4 2-2,-8-2-15,-11 15-26,-14 3-30,-9 5-84</inkml:trace>
  <inkml:trace contextRef="#ctx0" brushRef="#br0" timeOffset="-213436.73">5180 17847 399,'4'0'110,"-4"0"-94,2 0 18,-2 0 27,0 0-15,0 1-27,0 18-7,0 6 3,-13 10-6,-5-7-6,5 2-1,4-10-2,7 0-3,2-10 1,0-2-2,0-6 0,7 2-5,8-4 1,5 0-2,3 0-7,4 0-38,-6-10-75,-3 6-208</inkml:trace>
  <inkml:trace contextRef="#ctx0" brushRef="#br0" timeOffset="-212457.27">5273 17726 192,'0'-8'70,"0"4"-67,4 0 15,2-6 24,-2 2 10,-4 2-18,2-1-2,-2 2 2,0 5 7,0-4 2,0 4-15,-2 0-7,-14 0-13,-3 0-3,-4 11-1,-4 8 3,-2 4-1,0 2 0,2 3 2,2 4-2,6 2-1,3-6-1,5 3-2,9-3-2,2-6 0,0-5-1,0 0-2,13-3 1,10-8-1,6-2 2,4-4 0,-2 0-4,2 0 2,-4 0 2,-2-5-5,-2-8-3,-3-1 2,-4 4 2,-10-2-1,-1 4 2,-7 2-1,0-2-7,0 4-11,0 0-12,0 2-38,0-3-43,0 5-134</inkml:trace>
  <inkml:trace contextRef="#ctx0" brushRef="#br0" timeOffset="-211894.08">5309 17692 269,'-3'0'132,"-3"0"-79,-3 0 11,-7 0-14,-3 12-22,-8 10-10,-2 0-3,0-2-5,2 6-2,2-3-1,8-2 3,1 2-5,5-1-3,5-4-1,4 6 1,2-2-2,0-4-1,4-2 0,11-6-2,5-2 0,7-2 2,2-6-6,5 0 4,1 0 0,-2-6-1,-4-2-3,-2-2-5,-7 2 1,-8 2 2,-6 1-6,-4 5-5,-2 0 5,0 0 0,0 0-34,0 0-54,0 0-121</inkml:trace>
  <inkml:trace contextRef="#ctx0" brushRef="#br0" timeOffset="-211203.75">6098 17223 383,'-11'0'118,"3"0"-78,4 0 23,2 0-2,2 0-22,0 0-15,0 0-20,0 0-4,27-5-4,15-4 4,9-5 2,3-4-2,-5 6 0,-11 2-4,-9 2 1,-9 8-3,-4 0-11,-5 0-12,-3 0-35,-6 14-59,-2 8-151</inkml:trace>
  <inkml:trace contextRef="#ctx0" brushRef="#br0" timeOffset="-210963.18">6229 17369 202,'-15'0'264,"1"0"-220,10 0-11,4 0 22,0 0-33,0 0-22,16 0 0,13 0 0,8 0 0,5-13-1,-1 0 0,-3 3 0,-9 2 0,-6 4-3,-4 0-7,-8 2-6,-6 2-15,-3 0-20,-2 0-29,0 2-109</inkml:trace>
  <inkml:trace contextRef="#ctx0" brushRef="#br0" timeOffset="-203057.58">7149 16856 423,'5'-19'121,"-5"8"-96,0 11 6,0 0 17,-3 0-5,-14 26-15,-3 6-13,-7 8-5,0 0-8,-2 0 0,2-4-2,3-6 0,2-7-1,6-14 1,7 0 0,5-9 0,4 0-1,0-14-7,0-27 4,11-17 4,20-22 0,10-4 0,1-1 1,2 13-1,-8 20 4,-12 25 0,-6 14-1,-7 13 0,3 0-3,1 13 1,3 22 3,-1 13 2,-1 11 0,-5-1-5,-1-4-1,-4-4-1,1-10 0,-3-2-3,3-10-4,0-6-4,0 0-15,3-12-27,4-2-62,1-8-138</inkml:trace>
  <inkml:trace contextRef="#ctx0" brushRef="#br0" timeOffset="-202833.36">7172 16994 484,'-7'-4'49,"7"4"-49,0-9 2,2 1 24,27-7 4,13-12-14,12 2-9,0 3-7,-8 4 0,-15 8-4,-12 6-4,-15 4-6,-4 0-15,-2 22 0,-23 10-39,-6 8-119</inkml:trace>
  <inkml:trace contextRef="#ctx0" brushRef="#br0" timeOffset="-200881.01">7573 16981 192,'-5'-1'79,"1"-3"-47,-1 1 30,-2-2 2,5 5-2,0-4-13,2 4-14,-2 0-9,2 0-6,0 0-1,0 0-1,0 0-1,0 0-5,0 0-1,0 0-1,0 0-5,0 0 0,0 0-1,0 0-4,0 0-1,-2 0 1,-3 16 0,1 8 1,-3-2 0,0 8-1,1 2-1,-1 0 1,-1 3 0,-2-7 1,1-2-1,3-8 0,2-8 0,4-2 0,-4-8 1,4 0-1,0 0 0,0 0 2,0-18-2,-2-8 0,2-7 0,0-2-2,0 4 4,0 9-2,8 9 0,-2-2 2,1 11 0,1 0-2,6-2 0,-1 6 0,1 0 0,-1 0 0,1 0 0,-3 0 0,0 0 0,-2 10 0,-2 4 0,-3-2 0,-2 2 0,-2 0 1,2-1-1,-2-8 0,2-1 0,1-4 1,-3 0 0,2 0 1,4-4-2,2-14 3,5-5 1,3 0 0,-1 7 0,5 6 1,-5 6-1,1 4-3,-3 0 0,-1 0 0,-3 14 0,-1 13-1,-1 3 0,-5 2 0,-2-6-2,0-4-7,0-8-9,0-10-12,0-4-21,0 0-60,23-8-72,6-14-112</inkml:trace>
  <inkml:trace contextRef="#ctx0" brushRef="#br0" timeOffset="-199489.67">8333 17017 169,'-5'-5'217,"5"1"-172,0 0-17,0 4 24,0-6 6,0 6-9,0 0-25,0 0-12,2 0-4,14 0 4,2 0-4,4 0 1,0 14-4,1 4-2,-4 0-3,-1 1 1,-3-6-2,-3 5 1,-3-1-4,-5-8-2,-2 0-8,-2-5-14,0-4-67,0 0-123</inkml:trace>
  <inkml:trace contextRef="#ctx0" brushRef="#br0" timeOffset="-199287.32">8539 17023 299,'0'0'153,"-13"0"-103,0 3-6,-3 15 9,-4 0-10,-2 4-17,0 5-21,-3 4-5,-2 4-3,0 0-13,1 2-26,8-9-94,10-10-233</inkml:trace>
  <inkml:trace contextRef="#ctx0" brushRef="#br0" timeOffset="-198857.97">8242 17026 155,'-10'-9'119,"-1"4"-66,2 1-1,0 4-5,0 0 0,3 0-10,1 0-11,5 0-10,0 0-7,0 0-5,0 0-4,0 9 3,0 12 13,0 11-3,-2 4-2,-5 0-7,3 1-3,4-7-1,0-4-4,0-7-9,0-11-15,20-3-52,9-5-131</inkml:trace>
  <inkml:trace contextRef="#ctx0" brushRef="#br0" timeOffset="-198079.75">8687 16879 344,'-7'0'113,"5"0"-93,2 0 11,0 0 2,0 0-16,25 0-8,12 0-1,10-9 0,2 1-8,-3 2 0,-3 2 0,-9 4-7,-5-4 5,-12 4 0,-3 0-2,-8 0-5,-4 0-6,1 0-12,-1 0-63,0 0-209</inkml:trace>
  <inkml:trace contextRef="#ctx0" brushRef="#br0" timeOffset="-197454.4">9440 16743 238,'-16'-12'260,"8"7"-217,3 5-36,5 0 6,0 0-5,-3 14 2,-1 14 6,-3 8-12,-3 2-2,-4 1-1,-4-2-1,2-13 0,1-2-1,6-13 0,4-9 2,3 0 2,2 0 1,0-23-4,0-13 0,2-16 1,21-8-1,8-16 0,4 5 0,3 9 1,-9 17 0,-8 22 3,-8 10 4,-6 13 2,4 0-6,0 9 4,5 24 5,-1 6 0,-1 5-6,1 0-3,-1-7-3,1-6-1,1 0 0,-1-7-4,-5-2-2,-6 0-13,-4 0-21,0 0-62,0 0-82</inkml:trace>
  <inkml:trace contextRef="#ctx0" brushRef="#br0" timeOffset="-196864.15">9416 16918 195,'0'-26'0,"26"4"-30,14 0 27,9 4 3,2 4 0,-1 6 0,-4 2 15,-8 6 22,-12 0 23,-5-4 15,-15 4-2,1 0 1,-2 0-9,-1 0-24,5 14-10,2 4-9,-4 4-6,0 5-12,-3-6-3,0 3-1,1-6-1,-1-2-1,-4-1 2,0-8-3,0-7-2,0 0 5,-6 0 0,-1 0-1,5-4 2,0-4-1,2-6 1,0 6 4,0 4 0,0 2 0,0 2 1,0 0-6,8 0-1,3 0 1,3 0-2,-1 0 1,-1 2-2,-1 6-1,-3-4 2,0 0-4,-6-2 3,-2 2 3,0-4 0,0 0 1,0 0 1,2 0 1,2 0 1,5 0 4,3-10-4,3-2 0,3 1-2,1 0-2,2 1 0,-4 2 0,1 6-2,-5 2 1,-3 0 0,-4 0-3,-1 0 0,-3 10-1,-2 4-2,0 2-10,0-6-23,0-2-82,-4-2-176</inkml:trace>
  <inkml:trace contextRef="#ctx0" brushRef="#br0" timeOffset="-196651.09">10149 16669 459,'-8'-6'57,"6"2"-48,2 4 9,0 0-9,0 0-9,0 0-17,0 10-39,0 4-128</inkml:trace>
  <inkml:trace contextRef="#ctx0" brushRef="#br0" timeOffset="-196430.34">10162 16830 264,'0'7'168,"0"8"-122,0-1-16,0 1 19,0 0-9,0-1-24,0 0-16,0-2-7,0-2-5,0 2-23,0-6-50,0-2-199</inkml:trace>
  <inkml:trace contextRef="#ctx0" brushRef="#br0" timeOffset="-196195.3">10162 16830 233,'112'88'158,"-112"-88"-123,0 0-21,0 2 15,0 9-6,-4 4-14,2-3-9,0-2 0,2-2-1,0-4 1,0-4 1,0 0 1,0 0 6,0 0 11,0-7 0,16-8 3,5-3 9,0-4-6,6 4-1,0-1-9,2 4-9,-2 5 1,-6 10-5,0 0-2,-7 0 1,-4 4 0,-5 20 0,-5 6-2,0 6 0,0 0-2,-15 4-7,-1-8-21,3-2-50,5-12-141</inkml:trace>
  <inkml:trace contextRef="#ctx0" brushRef="#br0" timeOffset="-194908.67">7323 17587 301,'-27'-7'62,"1"-1"-53,-1 6 44,2-2 7,10 4 5,8-4-10,7 4-23,0 0-16,13 0-13,35 0-3,29-8 5,28-3-5,31-6 1,28-5-1,26 4 0,13-9 0,19 5-2,9-2-5,4-6-4,12 2-8,-2-2 7,-2 4 9,-15 2 3,-23 3 3,-27 2-3,-33 1 0,-34 6 0,-37 4 0,-32 6 0,-26 2-4,-16-4 3,0 4 1,-14 0 0,-13 0-16,-4 0-26,-2 0-30,-3 0-70,-3 14-192</inkml:trace>
  <inkml:trace contextRef="#ctx0" brushRef="#br0" timeOffset="-194107.13">7315 17879 270,'2'0'103,"0"0"-87,-2 0 4,0 13 40,0 6 22,0 11-39,-10 2-26,-3 7-11,-3-2-4,1-7-2,-1-3 0,8-10-2,1-7 0,7-10-3,0 0 0,0-8-6,0-28 6,0-14 4,13-16 2,10 4-2,3-1 2,4 13-1,-4 20 6,-1 12 5,3 16-1,1 2-4,4 0 2,6 20 2,-6 2-1,-1 8-3,-5 2-6,-8-1 0,-1 0-2,-1 0-4,-5-3-5,-5-2-21,-7-4-41,0 6-135</inkml:trace>
  <inkml:trace contextRef="#ctx0" brushRef="#br0" timeOffset="-193555.79">7410 17965 368,'-7'-3'59,"7"-8"-59,7-3-18,31 0 18,16-8 0,12 4-5,5-1-7,-2 3-1,-8 6 13,-12 10 7,-16 0 8,-8 4 3,-12 15 10,-1-1 13,-4 0-4,-3 3-7,-1 2-15,-4 1-8,0-8-4,0-2-3,0-4 0,0-6-2,0-1 0,0-3-1,0 0 2,-4-13-9,-1-9-1,5 0 11,0 4 5,0 4 6,7 5-3,-1 6 6,4 3-4,3 0-2,-2 0-4,5 0-3,-3 3-1,-2 8-3,-4-3 0,-1-4-2,-1 0 0,-5-4-1,2 0 6,-2 0 1,0 0 3,2 0-3,5-16 5,4-4 4,0 3 3,3 3 6,-1 7 5,3 1-11,-3 6-8,3 0-5,-1 0-1,-1 0-4,-3 18 4,0 4-3,-2 6-3,-2-2-9,-5 6-19,-2-7-29,4 2-97</inkml:trace>
  <inkml:trace contextRef="#ctx0" brushRef="#br0" timeOffset="-192716.1">8350 17870 361,'-11'-3'137,"0"3"-101,0 0-12,0 12 6,-5 10-13,3 2-9,1 2-8,6-4-4,4-4-4,2-4-5,0-7-11,0-7-20,10 0-6,9-13 32,1-13 18,-1-2 0,-2 6 7,-5 0 18,0 9 9,-7 4 7,-3 0-3,0 6-2,-2 3-4,2 0-16,4 0-14,4 3-2,3 10 0,2 5-3,3-5-1,3 2-4,-4-3-12,3-2-5,-4-2-18,2-5-28,-2-3-8,-3 0-1,-2 0 31,0-11 42,-4 1 7,-3-2 28,-2 6 5,-2 1 4,0 1 3,0 4 6,0 0-16,0 0-25,2 0-5,-2 0-6,0 0-6,0 0 3,0 0-3,0 0-9,0 0-7,0 0-12,0 0 7,-2 0 14,-2 0 19,2 0 8,0 0 14,2-3 14,0-2-3,0 5 15,0 0 7,0 0-6,0 0-15,0 0-11,0 0-12,8 0-8,11 8 3,0 7-5,1 1-1,-1-6-4,-4 0-1,1-8-5,-3-2-4,-3 0-2,0 0-3,-3-5-2,-3-12-3,-2-3 0,0 1 7,0 1 17,-2 9 1,0 0 13,0 9 7,0 0 8,0 0-3,-2 9-3,-17 18-4,-8 4-8,-4 9-5,0 4-4,-1 2-2,3 6-10,2 2-13,7 0-17,7-9-125,11-17-199</inkml:trace>
  <inkml:trace contextRef="#ctx0" brushRef="#br0" timeOffset="-192191.16">9139 17700 405,'-9'0'106,"4"0"-80,5 0 28,0 0-2,0 0-18,0 0-22,21 0-11,14 0 0,13 0 3,2-4-2,4-6-2,-7 5 0,-7-2-2,-11 3-2,-10 4-1,-5 0-5,-9 0-11,-3 0-15,-2 0-12,0 0-20,-5 0-68,-8 0-132</inkml:trace>
  <inkml:trace contextRef="#ctx0" brushRef="#br0" timeOffset="-191982.27">9355 17642 140,'-11'-8'221,"11"3"-156,-3 0-7,1 5 15,2 0-6,0 0-18,0 0-19,0 0-10,0 0-6,0 13-1,0 18-4,0 5 1,-2 10-8,-4 2-2,-1-4 0,1 2-3,0-5-4,4-5-9,2-6-20,0-8-43,10-4-122</inkml:trace>
  <inkml:trace contextRef="#ctx0" brushRef="#br0" timeOffset="-190895.07">9776 17512 301,'3'-4'121,"-3"4"-66,2 0 8,-2 0-3,0 14-16,0 12-14,0 10-18,0 0-8,-7 0-4,-6 4 0,-3-5-1,1-4-4,4-9-1,3-12 1,6-6-1,2-4 5,0 0-1,0-25-2,0-12 0,14-18 3,11-2 0,3-5 1,3-1 0,0 13 0,-4 10 0,-4 23 1,-3 4 2,-3 13 0,1 0-3,0 8 6,2 18-2,-4 3-1,-3 6 1,-2 1-1,-1 5 0,-2-2-3,-3-2 1,1-3-1,-2 2 0,-1-6-7,0-2-7,-1-6-28,4-4-133</inkml:trace>
  <inkml:trace contextRef="#ctx0" brushRef="#br0" timeOffset="-190672.95">9810 17730 388,'-7'-7'56,"7"-6"-56,18-1-9,28-8 9,17-6-6,4 6-45,-2 4-155</inkml:trace>
  <inkml:trace contextRef="#ctx0" brushRef="#br0" timeOffset="-190175.58">10213 17612 223,'0'4'188,"0"0"-155,0 5-17,0-4 22,0-2 6,5 6-10,8 1-21,1 4-10,-2-3-1,-3 4-2,-5 3 0,0 4 2,-4 0 1,0-4-1,0-4-1,0-2 3,0-6-3,0-6 1,0 0-2,0 0 4,0 0 0,0-24 1,2-6 5,13 2-6,-1 2-1,1 7 0,-1 6 5,-6 5 4,-3 4 1,-1 4-7,2 0-5,2 0-1,-2 0 0,-1 4 0,1 6 1,-4-1 0,0 4 0,1-5-1,-3 0-3,0-2 3,0-6-1,0 0-1,0 0 2,4 0 0,1-4 1,6-10 2,4-1-1,1 2 3,2 1-2,0 6 5,-2 2 1,-1 4-4,-1 0-2,1 0-1,-1 6 0,-6 12 0,-1 2-2,-5 0 0,-2 1-1,0-2-2,0-2 0,0-8-5,-2-5-8,-2-4-27,4 0-93,0 0-293</inkml:trace>
  <inkml:trace contextRef="#ctx0" brushRef="#br0" timeOffset="-189946.91">10646 17459 419,'-8'-4'56,"6"4"-48,2-1 20,0 1-21,0 0-7,0 0-31,0 0-44,10 0-217</inkml:trace>
  <inkml:trace contextRef="#ctx0" brushRef="#br0" timeOffset="-189732.87">10646 17459 145,'21'113'299,"-21"-105"-240,0 10-28,0-4 34,0 4-13,0 4-29,0 0-19,2 0-4,1-8-2,-3-1-7,0-5-8,0-3-19,3-5-70,-1 0-89</inkml:trace>
  <inkml:trace contextRef="#ctx0" brushRef="#br0" timeOffset="-189487.07">10814 17610 47,'0'-4'308,"0"4"-236,0 0-55,0 4 3,0 10 2,0-1-13,0 0-9,0-3 1,0 0-1,0-1 0,-2-2 0,2-7 0,-2 4 0,2-4 2,0 0 5,0 0 11,2-11 0,19-8 0,3 1 10,0 0 1,-1 6-5,-1 2-2,-2 1-8,-2 8-1,-5 1-7,-1 0-2,-4 20 0,-6 10 3,-2 9-5,0-2-2,0 3-2,-2-4-7,-15 0-6,1-10-18,1-3-54,7-10-82,2-8-206</inkml:trace>
  <inkml:trace contextRef="#ctx0" brushRef="#br0" timeOffset="-188639.73">11344 16593 350,'6'-8'118,"0"8"-63,1 2-4,3 26 13,2 22-8,3 16-19,8 11-20,4 11-6,2 14-4,0 11 3,0 7-1,-5 4-2,-4-2-5,-4-6 0,-3 1 2,-7-10-1,1-6-2,-5-10-1,-2-17-5,0-20-13,0-18-13,0-22-68,0-14-233</inkml:trace>
  <inkml:trace contextRef="#ctx0" brushRef="#br0" timeOffset="-186154.25">6769 16036 149,'-3'-2'162,"3"2"-162,0 0-56,13 0 55,16 0 1,5 0 0,3 0-3,0 0-13,-6 0 3,-12 0 7,-5 0-15,-7 0-81</inkml:trace>
  <inkml:trace contextRef="#ctx0" brushRef="#br0" timeOffset="-174748.27">2568 16177 134,'-31'-4'51,"5"-5"-19,8 9 11,11 0 5,3 0-4,4 0-7,0-4-13,0 4-11,0 0-5,0 0-5,0 0-3,0 0 0,9 0 0,22 0 1,13 0 0,14 0 0,11 0 0,9 0-1,11 0 2,5-10-2,4-6-3,0 2 3,-3 4-2,-3-4 1,-12 10-5,-9-1 1,-6 5 1,-9 0 1,-9 0-4,-1 0 7,-3 0 0,-1 0 0,-2 0 0,3 0 0,1 0 1,1-3 4,1-1-4,4 0-1,0 2 1,0 2-1,6 0 0,-6 0 1,2 0-1,-5 0 0,-9 0 2,-5 0-2,-4 0-1,-4 0 1,-1 0 0,0 0 0,-1 0 1,0 0-2,-2 0 1,4 0 0,2 0 0,2 0 1,6 0 2,5 0 0,7 0-3,5 0 0,-2 0 1,4 0-1,0 0-1,-4 0 1,2 0 0,-10 0 0,-3 0 0,-6 0 0,-4 0 0,-2 0 0,4 0 0,5 2 0,10-2 3,5 0-3,3 0 0,1 0 0,-6-2 2,-1-2-2,-8 4 1,-3 0-1,-3 0 0,1 0 0,1 0 0,2 0 2,0 0-1,2 0-1,-2 0 1,4 0-1,4 0 2,4 0-2,4 0 0,-2-8 2,0 4-2,-3-2-2,-2 2 2,0 4 0,-3-5 0,3-2 0,-3 5 0,-1-2 2,-9 0-2,-7 4 0,-6 0 0,0 0-2,3 0 2,3 0 0,4-4 0,0 4 0,5 0 0,-1-4 0,-1 4 0,-1 0 0,0 0 2,-1 0-2,-1 0 1,0 0-1,-2 0 0,2 0 1,-2 0-1,2 0 0,5 0 0,2 0 0,5 0 0,1 0 0,3 0 0,-3 0 0,-3 0 0,-4 0 0,-1 0 0,-3 0 1,-2 0-1,3 0 0,-1 0 0,0 0 1,3 0 0,5 0 0,-4 0-1,11 0 0,-4 0 0,0 0 0,-1 0 0,-3 4 0,-3 0 0,-1 0 0,-2 0-1,-3-2 1,-2 5-1,-3-2 1,3-1 0,2 0 0,1 2 0,-1-2 0,0 0 0,0 0 0,-2-2 0,-2-2 0,0 0 0,2 0-1,0 0 1,2 0 0,-2 0 0,-2 3 0,-4-2 0,-2 3 0,0 4 1,1-4-1,0 6 0,2-4-1,1 2 1,2 1-1,2-2 1,0 3 0,2-4 0,0 6 0,3-3 0,-1-3 1,0 1-1,1-1 0,-1 2 0,3-4 1,-1 0-1,-2 2 0,-6 3 0,0-6 0,-6 2 0,-4 4 0,1-5 0,-2 4 0,3 2 0,0-1 1,5-4-1,2 3 1,3-4-1,3-4 0,-1 0 3,5 0-3,0 0 0,-1 0 0,-1 5 3,-5-4-1,-7 3-1,-2 4-1,0-8 1,0 6-1,4 3 1,3-9-1,2 8 2,0-8-1,2 0-1,-4 0 0,2 0 0,-2 0 0,-2 0 0,0 0 0,4 0 1,1 0-1,1 0 0,-7 0 0,-1 0 0,-8 0 0,-1 0 0,-3 0 0,1 0 1,-2 0-1,9 0 1,-4 0 1,3 0 7,1 0-9,2 0 2,3 0 0,5 0 2,0 4-1,7-3 0,-3 3 2,5 1-5,-3-1 2,3-3-1,-1 2 0,-6 2 0,-2 0 0,-3-1 0,-4 2-1,-1 2 2,-4-4 1,-3 1-1,-3 0-1,-3-1 1,2 0-1,-2 4-1,5-6 0,3 5 1,3-2 0,2 1 0,2-2 2,-3 0-2,0 0 1,-2 2-1,-3-2-1,3 0 2,3 0-2,0-1 2,0-3-2,1 5 1,-5-5-1,-1 0 0,-7 0 0,-2 1 1,-3-1-1,-4 5 1,3-5-1,-3 4 0,2 0 2,0 0-2,3-2 0,-1 6 0,2-4 0,6 1 1,-1 0-1,2-2 1,3 2-1,-1-1 1,-1 2 1,-3 2-2,-5-4 0,0 0 1,-4 7 0,0-9 1,2 7 0,1 1-2,1-6 0,-2 2 0,4 7 1,-2-6-1,1-1 0,-1 2 1,-4-4 1,3 6-1,-3-6-1,3 5 0,-3 0-1,3-1-3,-1 2 0,7 9-6,5-2-20,6 10-85</inkml:trace>
  <inkml:trace contextRef="#ctx0" brushRef="#br0" timeOffset="-172724.19">2491 16485 13,'-5'0'18,"3"0"2,-2 0 2,-1 0-14,0 0-4,1 0 3,0 0-4,-1 0 9,1 0 6,0 0 0,0 0-4,0 0-3,2 0-2,-2 0-4,2 0-5,-1 0-3,-1 0 2,0 0-6,2 0-9,-4 0-11,4 0-19,2 0-36</inkml:trace>
  <inkml:trace contextRef="#ctx0" brushRef="#br0" timeOffset="-171813.88">2422 16311 141,'-10'0'29,"6"0"-14,0 0-8,1 6 0,3 15 5,0 9 2,0 11 4,0 9-1,19 18 6,-2 28 5,5 27 24,1 15-8,-8 12-17,1 3-12,-1-5-7,-4-6 1,3-13 0,6-17-6,-2-10 0,2-8 3,-1-4 5,-3-9-6,-3 3 0,1 7-3,-3-8 0,3-2 0,-3-19-1,0-10 0,0-14 0,-4-12 2,2-8-3,-7-3 1,-2-13-1,0-2 0,0 0 0,0 0 0,0 0 0,0 0 1,0 0-1,0 0 1,0 0-1,0 0 0,0 0 1,0 0-1,0 0 1,0 0-1,0 0-1,0 0-1,0 0-4,0 0 0,0 0-1,0 0 5,0 0 1,0 0 1,0 0-1,0 0 0,0 0 0,0 0 0,0 0 1,0 0-3,0 0 0,0 1-2,0 8-1,0 0 6,0 4 0,0-4 1,0 7 0,0-5 4,0-2-1,0 4-2,0-3 2,0-2-4,0-1 0,0-1 0,0 7 0,0-3 0,0 4 1,0-7-1,0 3-1,0-1 1,0-5-6,0-2-8,0-2-15,2 0-21,10 0-21,3 0-34,-1 0-23</inkml:trace>
  <inkml:trace contextRef="#ctx0" brushRef="#br0" timeOffset="-169415.25">2578 18067 37,'2'0'33,"4"0"-33,5 0-2,1 0 2,1 0 8,1-2-1,-10 0 12,0 0-8,-2-3-1,-2 5 4,0 0 15,0 0 22,0 0-20,0 0-15,0 0-11,0 0 3,0 0-7,0 0-1,5 0-4,6 0 4,3 9 1,1 1-1,5-2 0,3 2 0,3-2 0,-2 2 0,5 1 1,2 0-1,1 4 1,-1-4-1,2-1 0,4 4 0,-4-5 0,0-2 1,-2-1-1,1 2 0,-6-1 2,1-4-1,-5 5 1,3 0 0,-1 2 3,1 3 0,4-3-5,0-1 2,2 3 0,3-1 3,1-3-5,1 0-1,-1 2 1,3-3 0,0-1-2,4 3 0,0-9 2,1 0-4,-3 0 0,-2 0 1,-1 0 2,-2 0-1,-4-4 2,-2-1 0,-1 1-1,1 4-1,2-6 1,0 6 1,0 0 0,-2 0 1,3 0 0,-1 6-1,2-2 0,10 1 0,6-1 0,11-4 0,4 0 1,6 0-1,-3 0-2,-3-4-2,1-7 2,-5 0 1,5 3-4,-1-2 2,3 2-6,0-3 8,-2 3-1,-5 8 1,-9-5 0,-2 5 1,-7 0 0,-1 0 0,-3 0-2,-1 10 4,3-3 1,1 4-2,-4 3 0,1-6-1,0-1 3,3 3 0,0-5-3,4-1 0,4-4 0,5 0 0,4 0-2,2-4 2,2-1 2,1 5-2,-3 0 0,-5 0 0,-4 0 0,-5 5 0,-2 3-2,-9-8 1,1 0-7,-7 0-5,-7 0-31,-9 0-45</inkml:trace>
  <inkml:trace contextRef="#ctx0" brushRef="#br0" timeOffset="-168178.84">6347 18410 269,'0'0'0,"0"0"-61,2 0 48,21 0 13,4 0 3,13 0-3,9-4 0,15-6 10,12-3-9,4 10-1,5-7-1,-1 6-6,-1-2-2,0-6-5,1 1-6,3 0 7,-2-3-6,0 6-1,-4-3 14,-4 4-12,-9 2-17,-7 5 16,-3 0 13,-12 0 6,-3 0 8,-3 0 1,3 0 2,1 0 10,7 0 1,7 0-6,2-5-4,5-4-3,4 0 2,4-4 10,1 7 19,-5 3-11,-7 3-5,-8 0-15,-10 0-4,-4 0-2,1 0 2,1 3-1,2-3 2,5 0 5,3 0-3,1 0 3,3 0 0,0 0-4,-1 0 3,-1 0 5,-5-3-10,-2 3 0,-5 0 1,-2 0-5,-4 0-1,4-5 1,-2 1-1,7 4 1,1 0 0,1-4-1,8 4 0,-1 0 1,0 0-1,1 0 0,-6 0 0,0 0 0,-2 0-1,-4 0 1,-1 0-1,-1 0 0,5 0 1,-2 0-2,5 0 2,3 0 1,-4 0-1,4 0-1,-8 0 1,1 0 0,-3-1 0,-2-1 0,-2-5 1,-4 3-1,-5 0-1,-5 4 1,-2-1-1,-2 1-1,3 0 2,-4-5 0,6 1-4,2 1 4,2-2 0,2 1 0,-2 2 1,-4-2-1,-4 0 2,0 4-1,-5-4-1,-3 4 0,-2 0 2,3-4-2,1 2-2,1-6 2,3 8 0,6-4 0,0 1 0,1-2 0,1-1 0,-2 2 2,-3 4-2,-4-4 1,-3 4-1,-3-4 0,-4 4 0,3-2 0,3 2 0,1-1 1,3-2-1,0-1 0,0 0 1,2-1-2,0 3 2,0-4-1,3 1 0,0 1 1,6 4-1,0-4 0,0 2 0,-4 2 0,-9 0 0,-9 0 0,-7 0-3,0 0-1,-2 0 3,-23 0-7,2 0-50,6 2-25,13-2-40</inkml:trace>
  <inkml:trace contextRef="#ctx0" brushRef="#br0" timeOffset="-167967.73">11639 18049 165,'-6'-6'0,"-2"2"-153</inkml:trace>
  <inkml:trace contextRef="#ctx0" brushRef="#br0" timeOffset="-144969.63">8138 17093 16,'-6'0'72,"4"0"-61,0 0-9,2 0 2,0 0 0,0 0 1,0 0-1,0 0-1,0 0 3,0 0 4,0 0 10,0 0 7,0 0-12,0 0-5,0 0 1,0 0 0,0 0-2,0 0-2,0 0-1,0 0-2,0 0-3,0 0-1,0 0 0,0 0-1,0 0 2,0 0 5,0-5 11,0 1 6,0 0-11,0 3-6,0-4 6,0 5 4,-3 0-2,1 0-1,-2 0-5,-4 0 1,0 0-4,-1 0-4,-3 0 0,4 5 3,-5 4-1,1 5-1,4 2-1,1 3 0,3 0 0,4 2-1,0 3 3,0-7-3,0 0 0,6-3-4,7-4 4,1-2 0,-1-4-2,3 0 1,-3-4 1,1 0 0,-3 0-2,-3 0-3,-1 0-1,-2 0 1,-3 0-13,3-8-8,-3 0-29,2 3-71</inkml:trace>
  <inkml:trace contextRef="#ctx0" brushRef="#br0" timeOffset="-144466.41">8174 17205 79,'0'0'15,"0"0"-10,0 0 13,0 0 6,0 4 7,0-1-9,0-3-4,0 5-5,2-4 4,1 4-5,4 3-2,-3-2 1,2 6-1,-1 1 6,-1 6-6,1-5-9,0 2-1,1-6 0,-2-2-3,3-4-15,3 2-24,-4-6-102</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7:30.857"/>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5F25148E-EF8D-4B16-BF06-B011A64E7E63}" emma:medium="tactile" emma:mode="ink">
          <msink:context xmlns:msink="http://schemas.microsoft.com/ink/2010/main" type="inkDrawing" rotatedBoundingBox="9947,5769 11019,5473 11041,5554 9969,5851" semanticType="callout" shapeName="Other"/>
        </emma:interpretation>
      </emma:emma>
    </inkml:annotationXML>
    <inkml:trace contextRef="#ctx0" brushRef="#br0">0 321 37,'24'0'11,"16"-4"-7,3-4-2,5-4 1,0 3-3,0-1 0,6-1 0,2 0 0,5-3 16,5 3-4,-9-3-8,-1 4-4,0 1 1,-3-6-1,3 1-1,-5 1 1,5-7 0,-10 6 1,1 0-1,-10 0 0,-10 6 0,-8-1 2,-10 3-1,-6 4 8,1 0 28,-4-4 8,0 2-25,0-6-15,0 4 0,0-2-1,0 3-4,0-1-1,0 4-5,0-2-6,0 4-10,0-6-28,0-4-33</inkml:trace>
  </inkml:traceGroup>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5:35.377"/>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5727235D-1FEA-4315-949E-857394C828F7}" emma:medium="tactile" emma:mode="ink">
          <msink:context xmlns:msink="http://schemas.microsoft.com/ink/2010/main" type="inkDrawing" rotatedBoundingBox="11052,8724 11083,8727 11082,8733 11051,8729" shapeName="Other"/>
        </emma:interpretation>
      </emma:emma>
    </inkml:annotationXML>
    <inkml:trace contextRef="#ctx0" brushRef="#br0">354-137 437,'-7'0'0,"7"2"-2,0 1-44,0-3 27,10 0-28,11 0-167</inkml:trace>
  </inkml:traceGroup>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7:18.734"/>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6F68CB6E-2CE0-4284-9389-9EBDC33A64C6}" emma:medium="tactile" emma:mode="ink">
          <msink:context xmlns:msink="http://schemas.microsoft.com/ink/2010/main" type="inkDrawing" rotatedBoundingBox="10703,8869 10759,8860 10760,8863 10704,8872" semanticType="callout" shapeName="Other"/>
        </emma:interpretation>
      </emma:emma>
    </inkml:annotationXML>
    <inkml:trace contextRef="#ctx0" brushRef="#br0">2 7 276,'-3'0'69,"3"0"-54,0 0-12,0 0-2,0 0 29,0 0 8,0 0-10,0 0-11,0 0-3,3 0 0,0 0 5,0 0-4,-3 0-2,0 0-3,0 0 1,0 0-4,0 0 1,0 0-2,0 0-3,0 0 0,0 0 1,0 0-3,0 0 1,0 0-1,0 0-1,0 0 0,0 0 0,2 0 0,-2 0 0,0 0-1,0 0-5,5 0-3,0 0-14,4-3-20,7 0-15,-6 1-111</inkml:trace>
  </inkml:traceGroup>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8:37.226"/>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F2260B40-787C-43B8-BBA8-2D006D2C7028}" emma:medium="tactile" emma:mode="ink">
          <msink:context xmlns:msink="http://schemas.microsoft.com/ink/2010/main" type="inkDrawing" rotatedBoundingBox="20662,8761 21065,6944 21105,6953 20701,8769" semanticType="callout" shapeName="Other"/>
        </emma:interpretation>
      </emma:emma>
    </inkml:annotationXML>
    <inkml:trace contextRef="#ctx0" brushRef="#br0">396 129 183,'0'-17'166,"0"-11"-146,0 4 8,0 7 4,0-1 1,0 10 2,0 4-8,-3-2-11,3 0-1,-3 6 0,0-2 0,3 2-4,-3 0 1,3 0-4,0 0-2,0 0-1,0 0-2,0 0-3,0 0 0,0 0 0,0 6 2,-2 13 0,-6 0 1,6 4 1,-4 6-1,3 5 1,-7 16 0,1 11 1,-3 12 1,-7 12 3,-3 16-4,-2 10 1,-5 13-2,-1 9-1,-1 1 0,4-2-3,0-6 0,1-11 0,1-13 0,4-11 0,5-14 0,1-16-2,3-12 1,2-16-2,4-14-2,3-8-6,3-11-12,0 0-64,0-33-91</inkml:trace>
  </inkml:traceGroup>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9:13.023"/>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9A061591-9310-431F-A784-4F3573E6E41F}" emma:medium="tactile" emma:mode="ink">
          <msink:context xmlns:msink="http://schemas.microsoft.com/ink/2010/main" type="inkDrawing" rotatedBoundingBox="21129,6631 28460,6670 28453,7922 21122,7884" semanticType="callout" shapeName="Other"/>
        </emma:interpretation>
      </emma:emma>
    </inkml:annotationXML>
    <inkml:trace contextRef="#ctx0" brushRef="#br0">155 221 211,'-46'-12'34,"9"8"-21,3 4-3,12 0 20,3 0 5,4 0-11,12 0-8,0 0-5,3 0-9,0 0-2,0 0-2,0 0 2,19 0 2,18 4 0,21 6 1,20-6 0,20 3-3,28-7 0,26 0 0,27 0-1,40 0-1,33-7-1,35-11 1,25 3-4,12-5-1,9 1 2,1 0 0,-2 2 5,1 7 0,-15 2 0,-9 2 1,-23 0-1,-22 3 0,-24-2 1,-31 1-1,-30 2 0,-25 0 0,-26 2 3,-21 0-3,-17 0 1,-14 0 0,-7-4 1,-13 4-1,-8 0 1,2-2-1,-10 2 0,3-6-1,0-3 1,10 3-1,9-4 2,18 1-2,9 1 0,12 0 0,5 5-1,-4-2 0,-1 5 1,-5 0-1,-10 0 1,-14 0 0,-17 0 0,-14 0 0,-17 0 0,-6 0 1,-6 0 1,-2 0-1,-4 0 1,-3 0 0,1 0 4,-4 0 0,3 0-2,-3 0-2,0 0 3,3 0 0,-3 0 1,2 0-4,1 0-1,0 0-1,0 11 8,4 15 0,-7 3-1,3 13 0,-3 17 3,0 10-5,0 14 3,0 10 0,-10 0-5,-1 4 0,-2-2-1,1-7-2,2 1-2,-1 0 0,-2 1-7,3-11-10,4-6-10,-2-26-180</inkml:trace>
  </inkml:traceGroup>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9:13.050"/>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BFF75E42-6CE2-412C-A4E7-70D1106B6FA3}" emma:medium="tactile" emma:mode="ink">
          <msink:context xmlns:msink="http://schemas.microsoft.com/ink/2010/main" type="writingRegion" rotatedBoundingBox="26215,8077 27382,8077 27382,8230 26215,8230"/>
        </emma:interpretation>
      </emma:emma>
    </inkml:annotationXML>
    <inkml:traceGroup>
      <inkml:annotationXML>
        <emma:emma xmlns:emma="http://www.w3.org/2003/04/emma" version="1.0">
          <emma:interpretation id="{B35A9426-8197-46DF-B14C-8C6EDFE72C1E}" emma:medium="tactile" emma:mode="ink">
            <msink:context xmlns:msink="http://schemas.microsoft.com/ink/2010/main" type="paragraph" rotatedBoundingBox="26215,8077 27382,8077 27382,8230 26215,8230" alignmentLevel="1"/>
          </emma:interpretation>
        </emma:emma>
      </inkml:annotationXML>
      <inkml:traceGroup>
        <inkml:annotationXML>
          <emma:emma xmlns:emma="http://www.w3.org/2003/04/emma" version="1.0">
            <emma:interpretation id="{14905338-D85E-4E88-B3AC-3D70E8D6DC24}" emma:medium="tactile" emma:mode="ink">
              <msink:context xmlns:msink="http://schemas.microsoft.com/ink/2010/main" type="line" rotatedBoundingBox="26215,8077 27382,8077 27382,8230 26215,8230"/>
            </emma:interpretation>
          </emma:emma>
        </inkml:annotationXML>
        <inkml:traceGroup>
          <inkml:annotationXML>
            <emma:emma xmlns:emma="http://www.w3.org/2003/04/emma" version="1.0">
              <emma:interpretation id="{BD971A03-D83A-4915-8DF8-C0AD56D7F0BE}" emma:medium="tactile" emma:mode="ink">
                <msink:context xmlns:msink="http://schemas.microsoft.com/ink/2010/main" type="inkWord" rotatedBoundingBox="26214,8081 27381,8070 27382,8227 26215,8238"/>
              </emma:interpretation>
              <emma:one-of disjunction-type="recognition" id="oneOf0">
                <emma:interpretation id="interp0" emma:lang="en-US" emma:confidence="0.5">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&amp;</emma:literal>
                </emma:interpretation>
              </emma:one-of>
            </emma:emma>
          </inkml:annotationXML>
          <inkml:trace contextRef="#ctx0" brushRef="#br0">93 96 284,'-34'0'38,"-3"0"-29,15 0 15,19 0-7,3 0-13,0 0-1,43 2-2,28 2 10,19-4-5,21 0-3,7 0-2,-5 0 0,1 0 0,-2 0 0,-5 0 3,-11-4-1,-13 2-1,-24 2 2,-25-3-3,-18 0 0,-16 3 3,-7-3 29,-49 3-30,-27 0 0,-22 0-2,-15 0 0,0 6-1,-3 3 0,6-1 0,5-4 1,16 0 3,26 0 2,20-4-1,28 4-5,14-1 0,8 0-10,0-1-3,18 7 13,34-6 2,19-1 2,15 1-3,4-3 0,2 0 0,-2 0 1,-1 0-1,-2 0 0,-4 0 2,-8 0-2,-21-5 0,-17 5 0,-21-3 1,-10 3 3,-6-3 13,-3-3 12,-34 4-21,-22-4-9,-17 2 8,-8 2-5,-5 0 0,6-2 1,3 4-4,11 0 3,20-2-2,21 2 1,16 0-2,12 0-3,0 0-12,3 0 5,40 0 10,19 0 1,12 0 0,9 0-1,-3 0 0,0 0 0,-5 0 1,-8 0-1,-11-2 1,-19-2 1,-15 2-2,-17 0 6,-5-4 7,0-3 11,-14-1-11,-30-6-7,-21 6-3,-9-4 0,-9 0-1,6 6 2,9-3-4,12 7-1,16 2 0,16 2-2,14 0-6,10 0-19,0 0-38,40 0-64</inkml:trace>
        </inkml:traceGroup>
      </inkml:traceGroup>
    </inkml:traceGroup>
  </inkml:traceGroup>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9:13.031"/>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68766350-D03F-4DBD-9984-527F4DC1BF26}" emma:medium="tactile" emma:mode="ink">
          <msink:context xmlns:msink="http://schemas.microsoft.com/ink/2010/main" type="inkDrawing" rotatedBoundingBox="20746,8783 26833,8459 26838,8559 20752,8884" shapeName="Other"/>
        </emma:interpretation>
      </emma:emma>
    </inkml:annotationXML>
    <inkml:trace contextRef="#ctx0" brushRef="#br0">1 337 331,'-32'0'0,"30"0"-28,10 0 13,61 0 15,35-11 1,38-11-1,47-4 0,36-5-4,34 3 4,43-1-1,25 1-6,28 3 4,16 3 0,1 5 2,-7 6-1,-17 3 2,-15 2 0,-24 0 2,-25 1-1,-25-3 4,-40 0 3,-31 0-2,-33-1-2,-29 1 6,-22 2-4,-23 0-5,-16 3-1,-19 1 1,-9-1-1,-7 3 0,2 0 0,-5 0 0,7 0-2,7 0-3,4 0-3,14 0-6,3 0 3,-4 0-27,-2 0-140</inkml:trace>
  </inkml:traceGroup>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9:13.037"/>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3E18C750-8078-4001-B4DD-6C268A4B90B8}" emma:medium="tactile" emma:mode="ink">
          <msink:context xmlns:msink="http://schemas.microsoft.com/ink/2010/main" type="inkDrawing" rotatedBoundingBox="26713,8366 28260,7516 28556,8054 27009,8904" semanticType="callout" shapeName="Other"/>
        </emma:interpretation>
      </emma:emma>
    </inkml:annotationXML>
    <inkml:trace contextRef="#ctx0" brushRef="#br0">583 446 60,'37'0'0,"13"0"0,9 0 0,8 0 1,10 0 2,3-6 6,16-2 1,3-1 1,0-2 4,2 0 2,-15-1 2,-11 4-7,-19-2-4,-16 2 6,-10-2 5,-9 2-7,-2 3-8,-4-7-3,-2 4-1,-4-2 1,1-1 3,1-1-2,2-2 3,3 3 2,3-2-3,-1 2 0,-6 2 2,1 3 7,-8 0 2,5 2-3,-4-2 3,0 3 1,1-3-9,4 4-6,-1-5 0,2-1-1,1 3 2,-5-4-2,2 1 1,-4 0 5,1 0 1,-4-1 8,0 1 1,-3 0 0,3-4 2,-3 4-2,0-3-4,0 1-1,0-2-2,0 0 2,0 0 7,0-3-11,0-1 2,0-2 2,0 2-3,5-9-3,3-3 5,-3-5-2,1-7 7,-3-14-5,1-3-2,5-3-8,4-4-4,5 9-12,-1 10-11,-6 3-34,-11 6-294</inkml:trace>
  </inkml:traceGroup>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09:28.072"/>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2E026F15-3B2E-43A3-B3D3-1C2ED9C92931}" emma:medium="tactile" emma:mode="ink">
          <msink:context xmlns:msink="http://schemas.microsoft.com/ink/2010/main" type="inkDrawing" rotatedBoundingBox="22714,13492 27173,13483 27174,13560 22714,13569" shapeName="Other"/>
        </emma:interpretation>
      </emma:emma>
    </inkml:annotationXML>
    <inkml:trace contextRef="#ctx0" brushRef="#br0">322 79 196,'-37'-4'149,"-9"-25"-126,-10 9-10,16 12 10,19 2 19,-4 4-5,1 0-20,-2-2 0,9 2 8,1 2-10,6 0-3,7 0-2,1 0 0,2 0-8,0 0-2,0 0-7,43 0 7,37 8 1,37-2 0,40-2-1,32-4-2,17 0-4,19 0 4,20 0-1,14 0 3,21 0 0,14 0 0,11 0-1,4 0 0,-17 0-1,-10-2-1,-21 0-1,-33-2 1,-31 2 3,-32 2-3,-36 0 2,-33 0-1,-38 0 0,-26 0-1,-21 0-3,-11 0 4,0 0 0,0 0-19,0-2-48,0-4-63,0 3-50</inkml:trace>
  </inkml:traceGroup>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11:04.414"/>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9AE0C68E-7C26-4E3D-B687-56BDFB4F77F8}" emma:medium="tactile" emma:mode="ink">
          <msink:context xmlns:msink="http://schemas.microsoft.com/ink/2010/main" type="inkDrawing" rotatedBoundingBox="15072,3728 17888,3317 17986,3990 15170,4400" semanticType="callout" shapeName="Other"/>
        </emma:interpretation>
      </emma:emma>
    </inkml:annotationXML>
    <inkml:trace contextRef="#ctx0" brushRef="#br0">0 234 186,'35'3'0,"91"-3"-81,74-3 55,-21-24 16,13 1 10,-5 7 1,2 4 6,-2 7 20,2 0 2,-1-1-15,-9 1-1,-25 0 18,-34-3-1,-29 1 11,-30 2-11,-28 1-16,-17 4-9,-16 1-4,0-2 24,0-1-15,-22 0-9,-5-4 1,-7 3-2,-1-2-6,5-2-21,9 1-34,-1 0-83</inkml:trace>
    <inkml:trace contextRef="#ctx0" brushRef="#br0" timeOffset="733.4">746-103 3,'16'8'313,"-16"-8"-246,0 0-45,0 0 2,0 0 0,-3 18 2,-34 1-18,-12 5-4,-10 5 0,-5-1 1,-11 2 0,-2 2-1,-9 0 1,-7 7 1,-5-3 4,-4-1-4,0 0-1,-1-10-1,5-9 3,6-2 2,15-3 4,37-2-1,27 1-4,13 1-5,10 1-3,11 1-2,-5 4 2,-2-2 2,8-5-1,9-1 2,6 1 5,3 2-1,3 0-4,-3 0 2,1 0 1,1-1-2,11 3 2,19 6-5,8-2 0,3 5 0,-6-3-1,-12-4 0,-17-4-1,-10-8 1,-17 0-5,-11-4-14,-7 0-50,-3 0-73,-21-6-241</inkml:trace>
  </inkml:traceGroup>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1T04:19:53.300"/>
    </inkml:context>
    <inkml:brush xml:id="br0">
      <inkml:brushProperty name="width" value="0.05292" units="cm"/>
      <inkml:brushProperty name="height" value="0.05292" units="cm"/>
      <inkml:brushProperty name="color" value="#FF0000"/>
    </inkml:brush>
  </inkml:definitions>
  <inkml:trace contextRef="#ctx0" brushRef="#br0">23424 13786 4,'0'0'15,"0"4"2,0-3-10,0 2-7,0-1-5,0 2-9,-8-2-10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11:06.003"/>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67216BA4-08FB-4E27-9C08-908EF748B564}" emma:medium="tactile" emma:mode="ink">
          <msink:context xmlns:msink="http://schemas.microsoft.com/ink/2010/main" type="inkDrawing" rotatedBoundingBox="15315,3972 18020,3621 18028,3682 15323,4034" shapeName="Other"/>
        </emma:interpretation>
      </emma:emma>
    </inkml:annotationXML>
    <inkml:trace contextRef="#ctx0" brushRef="#br0">102 379 140,'-38'0'262,"-2"0"-224,16-8-37,18 0-1,6 8-11,27 0 11,42 0 13,33-9-3,37-8-9,39-8 4,34-6-1,20 1-4,11 5 0,-1 3 0,-17-3-3,-9 2 3,-16-4 0,-21 2 0,-27 3 0,-35 2 0,-34 9 2,-31 3 0,-24 4 0,-16 2-1,-12 2 2,0 0 8,0-2-5,-9-1-6,-12-2 0,-4-4-1,4 0 1,11 1-13,4 6-56,6 2-65,0 0-88</inkml:trace>
  </inkml:traceGroup>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11:06.397"/>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834BE600-8312-42E2-AE97-231C3366FDBE}" emma:medium="tactile" emma:mode="ink">
          <msink:context xmlns:msink="http://schemas.microsoft.com/ink/2010/main" type="inkDrawing" rotatedBoundingBox="15865,3795 18437,3556 18443,3625 15871,3864" semanticType="callout" shapeName="Other"/>
        </emma:interpretation>
      </emma:emma>
    </inkml:annotationXML>
    <inkml:trace contextRef="#ctx0" brushRef="#br0">480 210 9,'-69'8'175,"-5"-5"-128,-2-3-17,1 4 12,14 0 14,8 2-5,16-6-12,12 6-19,15-6-8,10 2-12,0-2-3,16 0-7,27 0 10,29 0 9,32 0-3,48 0-2,27-18-4,18-2 2,1 6-1,-7 3 1,-9-1-1,-3-4 1,-3-6-2,-7 5 0,-12 1-2,-18 1 1,-16 2 1,-14-4 0,-29 6 1,-21-1-1,-25 8 0,-22 0 2,-10 3 0,-2 1 0,0-4 0,-5 1-2,-17 1-4,-6-1 4,6-3-4,4 3-8,9 3-29,3 0-12,-4 0-17,-1 0-24,-18 0-23</inkml:trace>
  </inkml:traceGroup>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11:06.847"/>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9E3C8446-33AC-46DA-87A7-6B46E16CF7AB}" emma:medium="tactile" emma:mode="ink">
          <msink:context xmlns:msink="http://schemas.microsoft.com/ink/2010/main" type="inkDrawing" rotatedBoundingBox="15633,3969 16632,3900 16633,3915 15634,3985" shapeName="Other"/>
        </emma:interpretation>
      </emma:emma>
    </inkml:annotationXML>
    <inkml:trace contextRef="#ctx0" brushRef="#br0">99 60 0,'-32'8'247,"5"-3"-188,1-5-41,12 0-11,14 0-3,0 0 2,19 0-6,26 0 8,23 0 6,25-8-8,30 0-3,29-3-3,21-3-32,-2 0-93,-16-5-48</inkml:trace>
  </inkml:traceGroup>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11:08.158"/>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9CC7A5AA-7816-49A4-AE16-0F75A5D8B9F4}" emma:medium="tactile" emma:mode="ink">
          <msink:context xmlns:msink="http://schemas.microsoft.com/ink/2010/main" type="inkDrawing" rotatedBoundingBox="11419,4834 13474,4428 13482,4467 11427,4874" shapeName="Other"/>
        </emma:interpretation>
      </emma:emma>
    </inkml:annotationXML>
    <inkml:trace contextRef="#ctx0" brushRef="#br0">297 341 282,'-99'17'174,"0"-7"-123,32 2-29,35-1 7,32-10-29,13-1-8,55 0 8,36-8 4,42-24 3,36-15-6,37-12-1,21 10-3,-5 7-4,-19 5-2,-29 7-4,-32-1 8,-29 4-5,-33 10-1,-40 6 3,-32 9-8,-21 2 4,-3 0 2,-50 0-8,-17 0-9,-20 19-58,-11-3-47</inkml:trace>
  </inkml:traceGroup>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11:08.366"/>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215AB7FE-F83F-4BCA-B0BC-5D8FF2D5AD00}" emma:medium="tactile" emma:mode="ink">
          <msink:context xmlns:msink="http://schemas.microsoft.com/ink/2010/main" type="inkDrawing" rotatedBoundingBox="11832,4803 13526,4435 13536,4481 11842,4849" shapeName="Other"/>
        </emma:interpretation>
      </emma:emma>
    </inkml:annotationXML>
    <inkml:trace contextRef="#ctx0" brushRef="#br0">117 361 117,'-56'28'211,"13"-17"-151,25-11-32,18-23-26,18 4 6,51 8 5,14-5-2,31-13-4,40-12-6,35-1 3,14 7-4,-14 1-9,-26 8-12,-24 5-17,-29-4 12,-17 2 6,-22 7 19,-25 2-1,-14 6-3,-18 2-12,-14 0-58,0 2-40</inkml:trace>
  </inkml:traceGroup>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15:44.268"/>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BEC9C0C9-F180-4C0C-95A2-A965887BF692}" emma:medium="tactile" emma:mode="ink">
          <msink:context xmlns:msink="http://schemas.microsoft.com/ink/2010/main" type="inkDrawing" rotatedBoundingBox="9530,8384 12531,8186 12534,8223 9533,8421" shapeName="Other"/>
        </emma:interpretation>
      </emma:emma>
    </inkml:annotationXML>
    <inkml:trace contextRef="#ctx0" brushRef="#br0">82 206 325,'-19'7'30,"7"-7"-22,0 0 17,3 0 19,2 0 2,4 0-16,-6 0-10,5 0-4,-2 0 1,4 0 2,-1 0 0,0 0-3,3 0-4,-3 0 0,3 0-2,0 0-2,0 0 2,0 0-3,0 0-2,0 0-2,0 0-2,21 0-1,25 0 3,21 0 2,29-8-3,16-1 0,17 0 0,17-2-2,11 2 0,22 1-1,21-6 0,16 4 1,3-2-2,-5-1-2,-18 1-2,-23-2 3,-19 0 1,-28 3-1,-17 3 3,-17-4-1,-15 6 1,-15 4 0,-15 0 0,-10 2 0,-13 0 1,-2 0-1,-4 0 0,-9 0 0,-2 0 0,-4 0 0,-3 0 0,0 0 1,0 0 0,0 0-2,0-4 1,3 4-2,0 0-4,7-2 1,-2 2-1,2-2 0,-4-2-1,-3 4 3,-3-2 3,0 2 1,0 0 0,0 0 1,0 0 0,0 0 0,0 0 1,0 0 0,0 0-2,0 0 0,0 0-3,0-2-3,-13-2-14,-1 1-57,-18 2-63,-8-3-159</inkml:trace>
  </inkml:traceGroup>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15:30.476"/>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30D22D61-B651-4848-8240-203EB93B7C54}" emma:medium="tactile" emma:mode="ink">
          <msink:context xmlns:msink="http://schemas.microsoft.com/ink/2010/main" type="writingRegion" rotatedBoundingBox="8901,7392 10637,7064 10687,7326 8950,7654"/>
        </emma:interpretation>
      </emma:emma>
    </inkml:annotationXML>
    <inkml:traceGroup>
      <inkml:annotationXML>
        <emma:emma xmlns:emma="http://www.w3.org/2003/04/emma" version="1.0">
          <emma:interpretation id="{16000006-C7EE-4F73-8B88-A3E7F9E59D17}" emma:medium="tactile" emma:mode="ink">
            <msink:context xmlns:msink="http://schemas.microsoft.com/ink/2010/main" type="paragraph" rotatedBoundingBox="8901,7392 10637,7064 10687,7326 8950,7654" alignmentLevel="1"/>
          </emma:interpretation>
        </emma:emma>
      </inkml:annotationXML>
      <inkml:traceGroup>
        <inkml:annotationXML>
          <emma:emma xmlns:emma="http://www.w3.org/2003/04/emma" version="1.0">
            <emma:interpretation id="{37A32910-4B9E-4687-A801-0D442C3F9D5D}" emma:medium="tactile" emma:mode="ink">
              <msink:context xmlns:msink="http://schemas.microsoft.com/ink/2010/main" type="line" rotatedBoundingBox="8901,7392 10637,7064 10687,7326 8950,7654"/>
            </emma:interpretation>
          </emma:emma>
        </inkml:annotationXML>
        <inkml:traceGroup>
          <inkml:annotationXML>
            <emma:emma xmlns:emma="http://www.w3.org/2003/04/emma" version="1.0">
              <emma:interpretation id="{828F66B1-C51A-4098-8799-E03D52DD5284}" emma:medium="tactile" emma:mode="ink">
                <msink:context xmlns:msink="http://schemas.microsoft.com/ink/2010/main" type="inkWord" rotatedBoundingBox="8901,7392 10637,7064 10687,7326 8950,7654"/>
              </emma:interpretation>
              <emma:one-of disjunction-type="recognition" id="oneOf0">
                <emma:interpretation id="interp0" emma:lang="en-US" emma:confidence="0.5">
                  <emma:literal>to.</emma:literal>
                </emma:interpretation>
                <emma:interpretation id="interp1" emma:lang="en-US" emma:confidence="0">
                  <emma:literal>Fits.</emma:literal>
                </emma:interpretation>
                <emma:interpretation id="interp2" emma:lang="en-US" emma:confidence="0">
                  <emma:literal>Fios.</emma:literal>
                </emma:interpretation>
                <emma:interpretation id="interp3" emma:lang="en-US" emma:confidence="0">
                  <emma:literal>Firs.</emma:literal>
                </emma:interpretation>
                <emma:interpretation id="interp4" emma:lang="en-US" emma:confidence="0">
                  <emma:literal>Fires.</emma:literal>
                </emma:interpretation>
              </emma:one-of>
            </emma:emma>
          </inkml:annotationXML>
          <inkml:trace contextRef="#ctx0" brushRef="#br0">35 3354 11,'-2'0'138,"-1"0"-77,0 0-42,3 0 7,0 0 21,-6 0-8,2 0-16,-2 0-14,-2 0 2,-5 0 1,-3 0-4,-6 0 4,-2 0-2,-5 0 2,-1 0 4,-1 0 6,1 0 1,1 0-2,5 0 0,2 0-4,7 0-3,3 0-1,9 0-2,3 0-2,0 0-9,3 0-3,30 0 3,20 0 3,27 0-3,19-11 0,13-3 0,11-2-4,-3 2 1,-3-2-3,1-5 2,-14 7 1,-8 2-4,-19 0 3,-15 4 1,-22 2 2,-16-3 1,-11 9 0,-13 0 0,0 0 4,-6 0-4,-35 0-2,-11 0-6,-19 0-2,-15 9-3,0-3-6,-10 5-28,6-2 3,13-1 26,12 0 18,20-6 0,16-2 7,15 0-4,6 0 5,8 0 4,0 0-2,0 0-10,38 0 4,17 0-1,16-6-1,10-6-2,8-2-3,-3 2-1,-6-5-2,-6 3-11,-9 2-5,-7-6-54,-13 1-139</inkml:trace>
          <inkml:trace contextRef="#ctx0" brushRef="#br0" timeOffset="772.33">-214 3368 355,'-12'0'26,"12"0"-26,0 0 6,0 0-2,18 0 6,28 0 1,20-2-10,14-12 2,9 0-3,1-3 0,1 1-3,0-1 3,2 3-2,-10 0 0,-6 0-4,-7 4 2,-17 4 2,-13 0-2,-21 4 4,-11 2 1,-8 0 1,0 0 3,-6 0 6,-34 0-7,-18 0-3,-10 0 1,-12 2-1,-4 10 2,-2-4 0,0 0 0,-10 6 2,0-3 2,-8 0 5,2 0-1,4 1 8,10-2-3,21-2 2,17-2 7,26-3-3,11-3-9,13 0 0,0 0-13,28 0 0,34 0 4,27-15 3,25-12 0,19-7-6,9-4-1,2 1 0,8 5-4,-5 0 1,-3 5-1,-16 2-4,-26 3 2,-25 5-4,-27 4 6,-25 7 2,-17 3 2,-8 0 3,0 3 6,0 0-5,-14-2-4,-18 2-10,-5 0-6,0 0-30,4 0-97</inkml:trace>
          <inkml:trace contextRef="#ctx0" brushRef="#br0" timeOffset="2859.68">-103 3399 10,'-33'11'231,"11"-11"-180,6 3-25,14-3 20,2 0-3,0 0-14,0 0-6,5 0-2,33 0 2,23 0 3,16-17-6,15-4-3,14-8-8,11-2-1,9-1-4,7 1-1,-4 3 1,-9 1-4,-14 2 0,-20 2 0,-19 6 0,-14 7-2,-18 3 2,-14 2 0,-12 5 0,-9 0 0,0 0 2,0 0-2,0 0 0,0-3-4,-12 3-7,2-1-9,7-3-18,3 4-53,0 0-48,0-3-129</inkml:trace>
          <inkml:trace contextRef="#ctx0" brushRef="#br0" timeOffset="2864.07">1298 3191 303,'0'0'0,"0"0"-28,0 0-20,0 0 28,0 0-17</inkml:trace>
        </inkml:traceGroup>
      </inkml:traceGroup>
    </inkml:traceGroup>
  </inkml:traceGroup>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15:58.487"/>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88EFBBE4-E7AF-46E9-9A5C-4343706AF2CE}" emma:medium="tactile" emma:mode="ink">
          <msink:context xmlns:msink="http://schemas.microsoft.com/ink/2010/main" type="inkDrawing" rotatedBoundingBox="11184,9440 15534,9582 15476,11333 11127,11192" hotPoints="15401,9567 15442,10838 11261,10970 11221,9699" semanticType="enclosure" shapeName="Rectangle"/>
        </emma:interpretation>
      </emma:emma>
    </inkml:annotationXML>
    <inkml:trace contextRef="#ctx0" brushRef="#br0">314 281 10,'-37'0'160,"-11"0"-75,13 0-43,-6 0 20,1 0 4,-4 0 1,8 0-16,-1 0-7,15 0-1,12 0-17,10 0-8,3 0-15,53 0-3,40 0 4,46 0 2,40-6-4,40-6-1,32 4-1,18 0-3,6-3 3,3 3-6,-9-5 0,-4 4 2,-1-3 3,-18 0 0,-20 2-3,-19-1 2,-24-5 2,-26-2-3,-26 4 0,-40 1-1,-35 4 2,-22 1 2,-15 2 0,-12 0 1,-5 4 0,-2 0 0,7-2 0,6 2-1,8-1 0,7-3-1,-3 4 0,2-4-1,-4 4 1,-9-4 1,-1 3 0,-9 3 0,-4-3 0,-3-1 0,0 0 1,0 0-1,0 0-3,-3 2-2,-7 2 0,4 0-9,-1 0-3,7 0-14,0 0-8,-3 0-13,3 0-14,-2-4-37,-1-2-87</inkml:trace>
    <inkml:trace contextRef="#ctx0" brushRef="#br0" timeOffset="2398.16">4061-961 124,'-10'-42'244,"-5"3"-233,-4 5-9,-8 7 20,-16 2 15,-22 8-1,-22 11-20,-31 6-12,-29 0-4,-21 0-1,-25 0-1,-21 0 0,-24 0 1,-21 0-1,-19 4-2,-7 0 4,-2 6 1,6 1-1,22-3 2,21 6-2,30 1 0,36 1 0,26 5 0,38 0 0,31-1 0,21 4 0,19-4-2,12-2 0,10-1 0,9-3 0,6-3-2,-3-2 2,3-7 2,-3 2-3,3-4 3,-4 0 3,4 0-2,0 0-1,0 0 0,0 0 0,0 2-1,0-2-3,0 2 0,0-2-5,0 6-7,0-4-14,0 2-61,0-2-71</inkml:trace>
    <inkml:trace contextRef="#ctx0" brushRef="#br0" timeOffset="2405.4">-74-853 1,'-13'6'0,"8"-1"2,-5 2 0,4-3 61,3 2-29,-3-4-9,2 4 18,-2-4 7,1 8-3,-3-2-4,3 3-5,-1 5-7,0 4 1,2 5-6,-2 15 5,3 18-7,3 15-1,0 19-8,0 13-2,0 13-3,0 1-2,0-3-7,3-4 2,7-13-3,2-15-1,1-15-5,2-14-7,4-12-16,-5-25-84</inkml:trace>
    <inkml:trace contextRef="#ctx0" brushRef="#br0" timeOffset="511.8">4056-792 330,'0'-13'64,"0"3"-32,0 8 7,0 2 13,3 0-21,10 17-27,-1 36 2,6 19 7,1 22 0,-6 6-6,-5 6-4,0-3-2,-8-8-1,0-12-3,0-14-6,0-11-16,-5-12-63,-12-14-142</inkml:trace>
  </inkml:traceGroup>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15:19.144"/>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C2CFFAB0-5C6D-4C24-935D-6AB4A58D79CC}" emma:medium="tactile" emma:mode="ink">
          <msink:context xmlns:msink="http://schemas.microsoft.com/ink/2010/main" type="writingRegion" rotatedBoundingBox="8804,4599 13023,2582 15084,6891 10864,8909"/>
        </emma:interpretation>
      </emma:emma>
    </inkml:annotationXML>
    <inkml:traceGroup>
      <inkml:annotationXML>
        <emma:emma xmlns:emma="http://www.w3.org/2003/04/emma" version="1.0">
          <emma:interpretation id="{298CFDB7-B9FE-4B86-972B-AB0E6EBCEE00}" emma:medium="tactile" emma:mode="ink">
            <msink:context xmlns:msink="http://schemas.microsoft.com/ink/2010/main" type="paragraph" rotatedBoundingBox="9355,5790 9660,4088 10052,4159 9747,5860" alignmentLevel="1"/>
          </emma:interpretation>
        </emma:emma>
      </inkml:annotationXML>
      <inkml:traceGroup>
        <inkml:annotationXML>
          <emma:emma xmlns:emma="http://www.w3.org/2003/04/emma" version="1.0">
            <emma:interpretation id="{534CEFF4-EFB4-4E3A-9A6A-0725C72F8F16}" emma:medium="tactile" emma:mode="ink">
              <msink:context xmlns:msink="http://schemas.microsoft.com/ink/2010/main" type="line" rotatedBoundingBox="9355,5790 9660,4088 10052,4159 9747,5860"/>
            </emma:interpretation>
          </emma:emma>
        </inkml:annotationXML>
        <inkml:traceGroup>
          <inkml:annotationXML>
            <emma:emma xmlns:emma="http://www.w3.org/2003/04/emma" version="1.0">
              <emma:interpretation id="{4ED82B01-B410-4DCE-BB85-2846B640D84D}" emma:medium="tactile" emma:mode="ink">
                <msink:context xmlns:msink="http://schemas.microsoft.com/ink/2010/main" type="inkWord" rotatedBoundingBox="9355,5790 9660,4088 10052,4159 9747,5860"/>
              </emma:interpretation>
              <emma:one-of disjunction-type="recognition" id="oneOf0">
                <emma:interpretation id="interp0" emma:lang="en-US" emma:confidence="0.5">
                  <emma:literal>.</emma:literal>
                </emma:interpretation>
                <emma:interpretation id="interp1" emma:lang="en-US" emma:confidence="0">
                  <emma:literal>-</emma:literal>
                </emma:interpretation>
                <emma:interpretation id="interp2" emma:lang="en-US" emma:confidence="0">
                  <emma:literal>_</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-2220-2971 111,'-13'0'315,"1"0"-275,-4-12-31,14 1 14,-1 3 20,3-3-7,0-2-13,0 1-14,0-2-3,0-1 0,14 2 0,-1-2 0,3 3-2,-1-3 0,3 4-2,0 0 0,4-1 0,-7 8-1,1 0 0,-3 4 0,-10 0-1,3 0 0,-1 0 1,-5 15 0,5 21 4,-5 14 1,0 11-2,-13 8-1,-12 0-1,-6 1-2,7-6 0,2-9 0,12-5 0,10-3 0,0-5 0,0-6 0,29-11-2,-2-11-3,7-10 1,1-4 1,-5 0 1,-2 0 1,-11 0 1,-7-12 0,-10 6 5,0 4 0,0 2 1,-18 0-1,-19 16-1,-3 23-1,-3 11 1,3 11 0,5 14-2,11 6-2,8 2 0,8-6 0,8-4-3,0-10 2,0-10-2,2-11 0,7-12 0,-2-10 3,-4-3-2,-3-9 2,0 4 0,0-2 1,-6 0 1,-19 2 1,-3 3-1,-6 1-1,0 0 3,-2 4-2,2-3-2,-4 3 3,7-8-3,9 2 2,8-5 3,4-1-1,7-4-1,0-2 1,3-2-3,0 0-1,0 0 0,-2 0 0,2-2-5,-5-15-7,5-1-12,0-1-38,0 3-91,0 2-244</inkml:trace>
        </inkml:traceGroup>
      </inkml:traceGroup>
    </inkml:traceGroup>
    <inkml:traceGroup>
      <inkml:annotationXML>
        <emma:emma xmlns:emma="http://www.w3.org/2003/04/emma" version="1.0">
          <emma:interpretation id="{852FAF75-300F-4B33-8829-4EAA5CCBF715}" emma:medium="tactile" emma:mode="ink">
            <msink:context xmlns:msink="http://schemas.microsoft.com/ink/2010/main" type="paragraph" rotatedBoundingBox="11518,7707 14738,6168 15084,6891 11864,8431" alignmentLevel="2"/>
          </emma:interpretation>
        </emma:emma>
      </inkml:annotationXML>
      <inkml:traceGroup>
        <inkml:annotationXML>
          <emma:emma xmlns:emma="http://www.w3.org/2003/04/emma" version="1.0">
            <emma:interpretation id="{F6F9FA19-7392-440B-9B05-EE8F3F120DCB}" emma:medium="tactile" emma:mode="ink">
              <msink:context xmlns:msink="http://schemas.microsoft.com/ink/2010/main" type="line" rotatedBoundingBox="11518,7707 14738,6168 15084,6891 11864,8431"/>
            </emma:interpretation>
          </emma:emma>
        </inkml:annotationXML>
        <inkml:traceGroup>
          <inkml:annotationXML>
            <emma:emma xmlns:emma="http://www.w3.org/2003/04/emma" version="1.0">
              <emma:interpretation id="{30794F3A-FDD5-4E57-B0E2-7D31C93C5D25}" emma:medium="tactile" emma:mode="ink">
                <msink:context xmlns:msink="http://schemas.microsoft.com/ink/2010/main" type="inkWord" rotatedBoundingBox="11575,7826 12709,7285 12927,7742 11794,8284"/>
              </emma:interpretation>
              <emma:one-of disjunction-type="recognition" id="oneOf1">
                <emma:interpretation id="interp5" emma:lang="en-US" emma:confidence="0.5">
                  <emma:literal>=</emma:literal>
                </emma:interpretation>
                <emma:interpretation id="interp6" emma:lang="en-US" emma:confidence="0">
                  <emma:literal>,</emma:literal>
                </emma:interpretation>
                <emma:interpretation id="interp7" emma:lang="en-US" emma:confidence="0">
                  <emma:literal>-</emma:literal>
                </emma:interpretation>
                <emma:interpretation id="interp8" emma:lang="en-US" emma:confidence="0">
                  <emma:literal>+</emma:literal>
                </emma:interpretation>
                <emma:interpretation id="interp9" emma:lang="en-US" emma:confidence="0">
                  <emma:literal>t</emma:literal>
                </emma:interpretation>
              </emma:one-of>
            </emma:emma>
          </inkml:annotationXML>
          <inkml:trace contextRef="#ctx0" brushRef="#br0" timeOffset="25477.47">-2 931 326,'0'0'65,"0"0"-56,0-12 16,15-23 25,16-6-8,11-11-15,6-9-9,3-7 3,5-7 2,6-5-8,12-7-5,0-1-5,7-6-3,-4 13 2,-16 12-3,-12 22-1,-18 21 0,-15 14 0,-10 8-1,-6 4-2,0 0-3,0 0-5,-16 9-9,-27 24-37,-10 8-71,-14 6-93</inkml:trace>
          <inkml:trace contextRef="#ctx0" brushRef="#br0" timeOffset="25725.25">-216 557 76,'-2'0'287,"2"0"-253,0 3-28,0 5 11,0 11 6,0 9 0,0 5 1,0 7-16,0-5-7,5 2-1,-2-4-1,1-2-5,-1-5-5,-3-10-15,3-3-8,6-10-33,7-3-154</inkml:trace>
          <inkml:trace contextRef="#ctx0" brushRef="#br0" timeOffset="25956.44">454 615 306,'0'0'59,"0"0"-55,0 0-2,-3 12 34,-25 7 1,-9 4-8,-6 4-13,-6 4-5,-1-1-2,1 4-1,3-4-4,5-1-4,8-9-1,9 0-4,11-6-20,7-6-26,6-8-108</inkml:trace>
        </inkml:traceGroup>
        <inkml:traceGroup>
          <inkml:annotationXML>
            <emma:emma xmlns:emma="http://www.w3.org/2003/04/emma" version="1.0">
              <emma:interpretation id="{AFE20225-9293-4529-BF7B-7EBE857F728A}" emma:medium="tactile" emma:mode="ink">
                <msink:context xmlns:msink="http://schemas.microsoft.com/ink/2010/main" type="inkWord" rotatedBoundingBox="12916,7039 14738,6168 15084,6891 13262,7762"/>
              </emma:interpretation>
              <emma:one-of disjunction-type="recognition" id="oneOf2">
                <emma:interpretation id="interp10" emma:lang="en-US" emma:confidence="0.5">
                  <emma:literal>met)</emma:literal>
                </emma:interpretation>
                <emma:interpretation id="interp11" emma:lang="en-US" emma:confidence="0">
                  <emma:literal>met,</emma:literal>
                </emma:interpretation>
                <emma:interpretation id="interp12" emma:lang="en-US" emma:confidence="0">
                  <emma:literal>mats</emma:literal>
                </emma:interpretation>
                <emma:interpretation id="interp13" emma:lang="en-US" emma:confidence="0">
                  <emma:literal>mat)</emma:literal>
                </emma:interpretation>
                <emma:interpretation id="interp14" emma:lang="en-US" emma:confidence="0">
                  <emma:literal>mat,</emma:literal>
                </emma:interpretation>
              </emma:one-of>
            </emma:emma>
          </inkml:annotationXML>
          <inkml:trace contextRef="#ctx0" brushRef="#br0" timeOffset="27641.53">2453-759 54,'0'-6'392,"0"3"-292,0 3-55,-2 0 9,2 0-8,0 0-20,0 0-15,0 0-6,0 19-3,0 12 2,0 11 1,-3 3-1,3 4-1,-5 10-1,5-1-1,0-2 0,0-3-1,0-8 0,0-10-1,0-7-2,13-6-2,6-5-3,2-9-4,11-8-7,1 0-33,14-13-44,-1-19-92</inkml:trace>
          <inkml:trace contextRef="#ctx0" brushRef="#br0" timeOffset="27835.83">2453-511 42,'-34'0'205,"4"0"-55,4 0-97,18 0 18,8 0-18,0 0-28,0 0-24,11 0 3,21 0 5,8-9-4,0-7-5,3-5-1,-3 0-4,3-4-15,-3 1-36,-6 6-93,-5-5-219</inkml:trace>
          <inkml:trace contextRef="#ctx0" brushRef="#br0" timeOffset="28078.56">2846-942 143,'-10'-3'373,"-2"3"-295,8 0-45,4 0-4,0 0-7,10 4-13,24 28 2,2 10 0,1 5-6,-2 12-4,-14 4 1,-11 8-1,-10 3-1,-4 0-2,-32-4-2,-8-7-8,-8-4-23,-7-11-78,-6-10-167</inkml:trace>
          <inkml:trace contextRef="#ctx0" brushRef="#br0" timeOffset="27634.33">1031-256 191,'10'-14'288,"-4"8"-252,-6 3-33,0 3 30,0 0 26,0 0-26,3 0-23,-3 0-8,0 0 0,0 0-2,0 0 0,0 0-2,0 11 2,0 11 0,0 1 0,0 2 0,-3-4 0,-3-1 0,2-6 0,1-5 0,3-7 0,0-2 1,0 0 0,0 0 2,0 0-1,0 0 1,0-2 2,0-15-1,0-2-1,10 0 0,1-1 2,8-1 1,-3 12-3,5 0 0,-2 7-2,5 2-1,5 0-1,-2 0 1,4 2-2,-9 12 1,-1 6 0,-9-1 1,-5-3 0,-4 6-3,-3-8 2,0 1 1,0-11 0,0-4 2,0 0 1,0 0 0,3 0 0,9-21-1,10-15 2,8-9-2,4 3 3,1 3-2,-2 12 0,-11 7-1,0 10-2,-11 6 0,-1 4-1,-1 0-1,1 0 0,-4 20 1,-3 9 1,-3 3-1,0-1 0,0-5 0,0 3-4,0-9-5,0-4-8,0-2-34,0-8-46,0-6-100</inkml:trace>
          <inkml:trace contextRef="#ctx0" brushRef="#br0" timeOffset="27637.53">2157-629 377,'0'-6'124,"0"4"-80,0 2-9,0 0 22,-13 0-17,-14 10-23,-4 30-12,-2 11 0,1 3-1,5 5-2,6 0-2,5-6 0,13-10 0,3-5-4,0-3-1,0-9-3,6-8-2,12-10-6,4-8-18,8 0-60,1 0-76,-3-22-198</inkml:trace>
        </inkml:traceGroup>
      </inkml:traceGroup>
    </inkml:traceGroup>
  </inkml:traceGroup>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18:41.583"/>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B5141252-7105-4CB2-BB46-2B376548954F}" emma:medium="tactile" emma:mode="ink">
          <msink:context xmlns:msink="http://schemas.microsoft.com/ink/2010/main" type="writingRegion" rotatedBoundingBox="9197,12661 18625,10158 18878,11112 9450,13615"/>
        </emma:interpretation>
      </emma:emma>
    </inkml:annotationXML>
    <inkml:traceGroup>
      <inkml:annotationXML>
        <emma:emma xmlns:emma="http://www.w3.org/2003/04/emma" version="1.0">
          <emma:interpretation id="{67B8EB8C-2A9B-4A21-A74C-3299925A6B5C}" emma:medium="tactile" emma:mode="ink">
            <msink:context xmlns:msink="http://schemas.microsoft.com/ink/2010/main" type="paragraph" rotatedBoundingBox="9197,12661 18625,10158 18878,11112 9450,13615" alignmentLevel="1"/>
          </emma:interpretation>
        </emma:emma>
      </inkml:annotationXML>
      <inkml:traceGroup>
        <inkml:annotationXML>
          <emma:emma xmlns:emma="http://www.w3.org/2003/04/emma" version="1.0">
            <emma:interpretation id="{9F56C085-4739-498F-8B39-8605382AA604}" emma:medium="tactile" emma:mode="ink">
              <msink:context xmlns:msink="http://schemas.microsoft.com/ink/2010/main" type="line" rotatedBoundingBox="9197,12661 18625,10158 18878,11112 9450,13615"/>
            </emma:interpretation>
          </emma:emma>
        </inkml:annotationXML>
        <inkml:traceGroup>
          <inkml:annotationXML>
            <emma:emma xmlns:emma="http://www.w3.org/2003/04/emma" version="1.0">
              <emma:interpretation id="{688D7A1C-F2A3-4315-BC10-DE20FDFC7407}" emma:medium="tactile" emma:mode="ink">
                <msink:context xmlns:msink="http://schemas.microsoft.com/ink/2010/main" type="inkWord" rotatedBoundingBox="9368,13307 10039,13129 10069,13240 9398,13418"/>
              </emma:interpretation>
              <emma:one-of disjunction-type="recognition" id="oneOf0">
                <emma:interpretation id="interp0" emma:lang="en-US" emma:confidence="0.5">
                  <emma:literal>*</emma:literal>
                </emma:interpretation>
                <emma:interpretation id="interp1" emma:lang="en-US" emma:confidence="0">
                  <emma:literal>.</emma:literal>
                </emma:interpretation>
                <emma:interpretation id="interp2" emma:lang="en-US" emma:confidence="0">
                  <emma:literal>P</emma:literal>
                </emma:interpretation>
                <emma:interpretation id="interp3" emma:lang="en-US" emma:confidence="0">
                  <emma:literal>8</emma:literal>
                </emma:interpretation>
                <emma:interpretation id="interp4" emma:lang="en-US" emma:confidence="0">
                  <emma:literal>&amp;</emma:literal>
                </emma:interpretation>
              </emma:one-of>
            </emma:emma>
          </inkml:annotationXML>
          <inkml:trace contextRef="#ctx0" brushRef="#br0">-4784 2179 6,'-3'0'4,"-10"0"159,8 0-111,-1 0-33,6 0 15,0-3 1,0 0-6,0 3-6,0 0-5,0 0 2,0 0 3,0 0 4,0 0 3,0 0-6,-3 0-6,0 0-5,-1 0-8,4 0 1,0 0-4,0 0-2,0-2 0,0 2-2,0 0 2,13 0-3,14 0 2,10 0 0,3-6-1,10-5 0,6-1 1,8 2-1,1-2-1,-1 4 0,-1-3-2,-14 0 0,-6 6 1,-12 1 1,-12 2 1,-8 2 0,-3 0 2,-8 0-1,0 0 1,0 0 3,0 0-2,-8 0 0,-13 11-1,-1-2 0,-5-1 0,-4 1 0,-6-1 0,-4 0-1,-7 0 0,-8 2 1,0 2 0,5-3 0,-2-1 1,7-2-1,6 0 2,3-3-1,5 2 1,8-2 2,11-2-2,7 3 2,6-1-3,0 2-1,0-2-1,9 0-1,25-3 4,12 0-2,10 0 0,12-3-2,3-13 0,3 1-1,-2 1-3,-8-2 3,-3 1-1,-12 3 0,-12 0 3,-11 6 0,-12 4 1,-6 2 0,-8 0 3,0 0 4,0 0-2,0 0-1,-16 0-3,-3 6 1,-5-2-2,-5 6 1,2-2-1,-13-4 0,-3 4 0,-7 2 0,-6-2 0,5-3 0,-2 4 0,10-6-1,8-1 1,8-2-2,14 0-3,11 0-7,2 0-29,8 0-92,34-2-168</inkml:trace>
        </inkml:traceGroup>
        <inkml:traceGroup>
          <inkml:annotationXML>
            <emma:emma xmlns:emma="http://www.w3.org/2003/04/emma" version="1.0">
              <emma:interpretation id="{2CC05823-520F-421E-8708-F72F564F1587}" emma:medium="tactile" emma:mode="ink">
                <msink:context xmlns:msink="http://schemas.microsoft.com/ink/2010/main" type="inkWord" rotatedBoundingBox="15808,11120 18678,10358 18878,11112 16008,11874"/>
              </emma:interpretation>
              <emma:one-of disjunction-type="recognition" id="oneOf1">
                <emma:interpretation id="interp5" emma:lang="en-US" emma:confidence="0.5">
                  <emma:literal>ascomata</emma:literal>
                </emma:interpretation>
                <emma:interpretation id="interp6" emma:lang="en-US" emma:confidence="0.5">
                  <emma:literal>at went = o</emma:literal>
                </emma:interpretation>
                <emma:interpretation id="interp7" emma:lang="en-US" emma:confidence="0.5">
                  <emma:literal>at combo</emma:literal>
                </emma:interpretation>
                <emma:interpretation id="interp8" emma:lang="en-US" emma:confidence="0">
                  <emma:literal>at wonton</emma:literal>
                </emma:interpretation>
                <emma:interpretation id="interp9" emma:lang="en-US" emma:confidence="0">
                  <emma:literal>as went = o</emma:literal>
                </emma:interpretation>
              </emma:one-of>
            </emma:emma>
          </inkml:annotationXML>
          <inkml:trace contextRef="#ctx0" brushRef="#br0" timeOffset="-156141.25">1750 241 241,'25'-22'67,"-7"8"-35,-11 5 15,-4 6 15,-3 3 2,0 0-18,0 0-19,0 0-15,0 7-3,0 20-3,-3 7-3,-9-1-2,-1 3-1,1-5-1,-1 1 1,8-1-5,-3-3 0,6-3-2,2-11-1,0-6-8,0-4 0,7-4 2,14 0 8,6-4 4,2-10-1,-5 3 2,-5 3 1,-8 4 2,2 2 0,-7 2-1,7 0 1,-5 0-2,8 0 0,3 0 0,-1 2-1,4-2 0,2 0 1,5 0-2,1 0 1,7-18 1,3-13 1,-3-5 1,-2-5 3,-5-7 5,-9-2 4,-11 4-2,-7 1 3,-3 8-5,-3 10-2,-21 5-4,-8 8-4,2 8-5,-1 6-7,-3 0-16,9 6-53,1 19-137</inkml:trace>
          <inkml:trace contextRef="#ctx0" brushRef="#br0" timeOffset="-156008.24">1815 202 48,'0'0'157,"0"-2"-102,0 2-37,4 0 10,-1 0-7,0 0-14,0 0 0,-3 21 7,0 4-2,0 0-2,0 6-3,0-3-3,0-3-1,0-3-1,0-2 1,0-6 0,0-3-1,0-3-1,0 0-1,8-2 0,5-4 0,3-2 0,2 0-1,4 0 1,5 0 0,5 0-2,-5-8 0,1-6 1,-3 1 1,-4-1 1,-5 0-1,-5 0 2,-1 0 1,-4 3 3,0-3 6,-6 0-1,0 4 6,0-2 0,0 1-4,4-3-6,2 2-5,-3 5 0,-3-2 1,0 6 0,0 0-2,0 1 1,0 2 2,0 0 1,0 0-2,0 0 0,0 0-1,0 0 0,0 0-2,0 0 0,0 0 1,0 0-1,0 0 0,0 0-1,0 0 0,0 12 1,0 4 0,0 3 1,0 0-1,-3 2 0,-3-3 0,2-1 0,1-3 0,0-2 0,3-8 0,0 2-1,0-4-1,0 2 0,10-4 1,9 0-1,2 0 0,4 0-1,-1-4 3,-3-12-1,1 2-1,-6 0 2,-4-3 0,-3 1 1,-3-6-1,-2-3 0,-1-3 1,-3-3 1,0-2 2,0 0-2,0-1 0,-3 4-1,-7-3-1,1 2 0,-3 7-2,3 4-3,-1 3-14,-2 11-29,2 6-75</inkml:trace>
          <inkml:trace contextRef="#ctx0" brushRef="#br0" timeOffset="-152400.75">1921 250 18,'0'0'8,"0"0"-5,0 0-2,0 0 78,0 0 8,0 0-56,0-5-9,0-5 14,0 2-5,0-3-9,0 3 3,0 2-3,0 0-3,0 3-1,0 2 1,0-3 3,0 4-2,0 0-6,0 0-6,0 0-1,0 0-5,0 0 0,0 14-1,-3 11 0,-4 2-1,4 5 0,-3-6 2,3-2-4,-1 1 2,1-3 0,0 0 0,3-8-1,0-3-1,0-3-2,0-2-2,0 0 3,13-6 0,3 0-1,-2 0 2,8 0 0,-4 0 0,1-8-1,2-7 1,-2-1 2,-1 2 0,-2-2-1,-3-2 1,-1 1 1,-5 1 0,-4 0 0,-1-2 1,-2-1 1,0 3-1,0-4 2,0 6-1,0 3 1,0 3 2,-2 5-2,-8-2-2,4 5 3,3 0-4,-4 0-1,4 0-1,0 0 1,-3 0-1,3 0 1,-4 0 0,2 13 0,-1 4 0,-1 6-2,7-5 2,-3 5 0,3-1-1,0-6-1,0 1 2,0-3-3,3-8 1,12 0 0,1-4 1,3-2-1,2 0 2,6 0 0,-1-11 0,-1-3 2,-4-6-2,0 2 1,-5-2 2,0-9-1,-5 2 1,-3-3 1,-3-2-1,-2-3 0,-3-4 2,0 2-2,0 5 2,0-1 2,-13 10 3,-1 4-2,-5 8-2,1 7-6,-1 4-1,-2 0-3,-1 0-4,4 20-7,-1 11-11,3-1-31,8 7-71,-2-1-167</inkml:trace>
          <inkml:trace contextRef="#ctx0" brushRef="#br0" timeOffset="-151597.06">2337 397 107,'3'-6'31,"-3"4"216,0-4-182,0 4-17,0 2-2,6 0-18,-1 0-22,5 0-5,3 0 4,2 0-4,-3 2-1,1 8-1,-7 2 0,-3-1-4,0 3 2,-3-2 0,0-4 0,0 0 0,0-4 1,0 0 2,0-4 0,0 0 0,0 0 1,0 0 1,0 0 0,7-4 0,4-12 1,5 0 0,-3 2-1,4 5-2,-4-1 0,3 4 1,-8 4-1,5 2 0,-7 0 0,1 0-1,-1 0 0,-3 0-1,2 8 1,-5 2 1,0 5-1,0-5-1,0 0 0,0-8 2,0 0 0,0-2 1,0 0 1,5 0 1,-2-16-1,5-3 0,2-3 3,2-1-2,1 9 1,-8 3 0,5 2-2,-1 9-2,-3 0 1,1 0-1,-1 0 0,-1 12-1,-2 10 1,-3 1 0,0 1-2,0 1-3,0-3-3,0-5-4,0-6-9,0-8-40,0-3-60,7 0-130</inkml:trace>
          <inkml:trace contextRef="#ctx0" brushRef="#br0" timeOffset="-148343.1">2907-328 186,'7'-16'227,"-7"4"-178,3 7-2,-3 5 10,0 0-12,3 0-23,7 13-16,-2 26-1,2 13 3,-7 9-5,0 13 2,-3 1-2,0-1-1,0 1-1,0-8-1,0-11 0,0-10-1,0-15-1,0-9-1,0-14-3,0-2-1,11-6-4,8 0-8,-3 0-12,-1-24-9,-6-7-1,-5-7 10,-4-5 17,0 1 14,0 0 3,-15 13 1,-14 1 9,-1 11 3,-2 8 0,8 4-3,5 2-1,14 0 0,2 3-7,3 0-5,0 0-9,6 0 6,21-2 3,10-6-2,3-2-5,-3 0-19,0 2-47,-9-4-176</inkml:trace>
          <inkml:trace contextRef="#ctx0" brushRef="#br0" timeOffset="-148338.12">3365-73 310,'-5'0'174,"2"0"-141,3 0-22,0 0 13,8 0-6,22 0-10,4 0 0,3-8-5,-7 0-3,2-4 0,-2 1-2,-2 3-5,-3 2-8,-7 4-20,-5 2-107,-10 0-235</inkml:trace>
          <inkml:trace contextRef="#ctx0" brushRef="#br0" timeOffset="-148335.12">3408 114 76,'0'2'363,"0"-2"-324,0 0-30,24 0-8,16 0 8,6-17-9,4 1-7,-4-3-19,-3 4-26,-6 5-92,0 1-91</inkml:trace>
          <inkml:trace contextRef="#ctx0" brushRef="#br0" timeOffset="-148332.62">4070-128 355,'7'-8'74,"-1"2"-60,0 3 32,-3 3 6,-1 0-18,3 0-17,-2 0-3,2 9 4,-2 7-2,-3 7-8,0 1 1,0-2-2,0 3-4,0 1 1,0-4-3,7-3 2,5-3-1,4-4-1,5-8-1,6 0 1,8-4 1,2 0-1,6 0-1,4-16 0,-1-10 0,-3 2 0,-3-10 0,-9 0-1,-4-2 1,-5-7 0,-6-2 0,-11 1 1,-5-4-1,0 10 1,-3 5 1,-34 10 2,-9 12 0,-15 8-4,-1 3 0,4 0-2,8 28-5,7 14-5,8 4-16,8 11-90,6-5-218</inkml:trace>
          <inkml:trace contextRef="#ctx0" brushRef="#br0" timeOffset="-159270.12">405 306 44,'0'-23'464,"-18"15"-402,-41 8-47,-18 19 23,-9 36 1,27-7-18,10-1-14,15-3-7,15-2 0,14-12-6,5-2-1,0-6-5,18-16-2,18-6-1,8 0 1,2-40 10,-3-3 2,-3-8 2,-8 5 3,-8 1 1,-2 9 3,-10 11 4,-9 15-1,-3 6 6,0 4-1,0 0-2,0 0-6,-3 16-5,-12 15-2,2 3 0,7-4-2,6-3-2,0-1-1,0-7-4,0-4-2,22-15 1,5 0-2,10-17 5,3-28 5,7-8 2,5-10 0,-2-11 3,1 0 0,-3 2 3,-8 17 2,-10 16 3,-12 21 0,-8 14 5,-7 4-1,-3 19-4,0 34-4,0 22 5,-16 11-9,-2 1-3,6-2-2,0-5-7,6-5-5,-4 0-13,7-11-31,0-22-56,0-19-70,-7-21 163,-1-2 21,-8-8 51,3-25 8,1-7 13,6-3-30,2-8-2,7-5-15,0 1-17,50 2-4,12 1-2,12 7-2,3 3-2,-4 4-1,-7 7 2,-12 5 1,-16 13 0,-17 5 0,-17 5 3,-4 0-1,0 0 4,0 3-6,-13 0-7,-5 0-19,2 0-66,8 0-165</inkml:trace>
        </inkml:traceGroup>
      </inkml:traceGroup>
    </inkml:traceGroup>
  </inkml:traceGroup>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1T04:17:53.460"/>
    </inkml:context>
    <inkml:brush xml:id="br0">
      <inkml:brushProperty name="width" value="0.05292" units="cm"/>
      <inkml:brushProperty name="height" value="0.05292" units="cm"/>
      <inkml:brushProperty name="color" value="#FF0000"/>
    </inkml:brush>
  </inkml:definitions>
  <inkml:trace contextRef="#ctx0" brushRef="#br0">4469 2216 217,'4'-21'67,"-2"-1"-41,-2 6 2,5 7 2,2-4-2,-3 8-13,3 1-6,-1-3-7,1 1 8,0 4 2,-5 0-3,1 2-8,-3 0-1,0 0-1,0 0 0,4 6-4,0 18 5,-2 13 8,-2 11-5,0 10 1,0 4 0,0-2-2,-13-6-1,2-10-1,0-8 0,2-11 0,3-11 4,1-9-4,5-5 2,0 0 7,0 0 6,0-19 9,0-20-8,20-11-15,7-4 7,6 4 0,3 6 0,-3 12-4,0 9-2,-6 12-2,-4 11-1,-3 0-2,-5 0-5,1 17 2,-1 12 6,-4 3 0,-6 1-1,0-6-2,-5-9 1,0-13 2,2-5 0,2 0 8,7-15 3,12-27-5,8-15 7,4-1-1,3 8 5,-7 14-5,-4 18-3,-4 12-7,-5 6-2,-3 20-3,1 27 3,-7 17 7,-5 6-6,-4 9-1,0-2 0,-7 1-3,-15 0-8,-5-9-6,8-17-45,2-24-75,17-28-109</inkml:trace>
  <inkml:trace contextRef="#ctx0" brushRef="#br0" timeOffset="276">5525 2166 337,'-13'-3'154,"6"-1"-135,7 4-8,0 0 8,0 0-9,7 0-10,15 0-8,9 0 8,5 0-4,-1 0-4,-1 0-6,-7 0-11,-3 0-36,-11 8-82</inkml:trace>
  <inkml:trace contextRef="#ctx0" brushRef="#br0" timeOffset="416.08">5518 2440 313,'-15'6'72,"8"-4"-52,7-2 1,0 0-13,27 0 1,24 0-4,24-10-5,26-15-19,8-2-43,9-1-169</inkml:trace>
  <inkml:trace contextRef="#ctx0" brushRef="#br0" timeOffset="685.24">6434 2302 387,'0'4'89,"0"4"-74,0 2 9,0 4 19,9 6-22,3 4-16,7 0-5,8-3-10,8-4-3,13-4 7,-2-7-1,6-6-1,-6 0 8,-5-25 0,-10-9 6,-12-6-1,-7-8 5,-12-4 5,0 0-4,-10 2-1,-18 14-2,-10 9-6,-11 16-1,-5 11-1,-10 0-11,-5 33-17,11 12-75,13 2-162</inkml:trace>
  <inkml:trace contextRef="#ctx0" brushRef="#br0" timeOffset="2056.75">1963 1952 118,'0'-31'70,"0"1"-15,0 2 24,0 3-1,0 10-10,0 6 4,0 9-25,0 0-32,0 17-15,2 30-4,2 30 4,-2 31 9,0 24-7,-2 23-2,0 8-2,-4-15-11,-14-26-43,-1-38-53,2-35-1,9-32-1,-1-17-20</inkml:trace>
  <inkml:trace contextRef="#ctx0" brushRef="#br0" timeOffset="2232.36">1929 2358 141,'0'-129'27,"0"3"-12,3 8 23,3 20 22,7 16 8,12 7-25,12 14-13,19 0-20,11 7-4,13 8 0,8 14-6,-4 14-4,-8 18-14,-14 5-8,-24 42-50,-32 26-155</inkml:trace>
  <inkml:trace contextRef="#ctx0" brushRef="#br0" timeOffset="2556.77">1791 2537 384,'-29'5'35,"20"1"-35,9-6-8,25 0-1,37-4 9,30-21 0,18-8-1,11-1-8,-5 8 3,-14 8 6,-19 10 0,-19 4 0,-16-2-1,-17-2 1,-12-3 6,-5 0 2,-8-5 1,-3-14 10,-3-10-6,0-8 0,-9-2 12,-16 7 0,-6 11-8,-2 10-2,-7 16-10,-3 6-1,-1 22-4,3 22-10,6 11-15,13 3-20,17-4-31,5-6-37,22-14-15</inkml:trace>
  <inkml:trace contextRef="#ctx0" brushRef="#br0" timeOffset="2900.01">2665 2350 93,'40'-38'57,"-3"-4"1,1-8 16,3-4-11,-2 1-16,1-1-21,0 0-10,1-6-9,-8 4-5,-6 9-1,-14 13 7,-9 14-5,-4 12 9,0 6-10,0 2 6,-15 6-8,-12 29-3,-4 10-5,2 8 5,9-3-10,15-8-2,5-10 5,5-4 7,19-6 3,3-4 5,-2-1-1,-6-2 9,-2 1-5,-7 0 0,0 2-4,-4 8 5,3 3-9,2 2-4,1 2 0,7-7-3,10-10-10,16-12-7,13-4-18,9-24-18,4-14-137</inkml:trace>
  <inkml:trace contextRef="#ctx0" brushRef="#br0" timeOffset="3051.2">3743 2145 403,'0'-6'98,"0"5"-90,-3-2 27,3 1 15,0 2-33,0 0-17,0 0-36,0 0-22,0 16-24</inkml:trace>
  <inkml:trace contextRef="#ctx0" brushRef="#br0" timeOffset="7149.83">8888 2377 355,'-50'-11'63,"19"-7"-26,15 6-16,12 9-8,4 3-12,0 0-1,35 9-2,23 5 2,29-4 2,15-7 3,21-3-3,18 0 2,8-15-2,9-7 2,0-4-4,-10-1-5,-17 1 2,-19 2 0,-27 4 0,-33 6 0,-23 4 3,-17 7 0,-12-3 1,0-1 17,-5-3-15,-17 0-3,-5 5-3,-2 0 3,2 4 0,5-2 4,9 3-4,6 0 0,5 0-1,2 0-1,0 0-17,7 4 15,10 10 4,1-1 0,1 1-1,-7-3 1,-3 7 0,-7 2-1,-2 7 1,0 0-8,-8 6 5,-15 3-15,-4-2-4,6-1-44,7-12-143</inkml:trace>
  <inkml:trace contextRef="#ctx0" brushRef="#br0" timeOffset="7532.05">10879 2083 435,'0'-10'86,"0"10"-61,0 0-10,0 0-15,0 2-3,0 30-5,0 16 4,0 10 4,0 3-9,-2-2-3,-5-4 8,-1-11 0,0-16-5,6-18 8,2-10 1,0 0 26,0-18 2,12-15-9,15-10-11,6-1 1,0 4 2,3 8-6,-5 7-5,-4 17 0,-2 8-5,-8 0-4,-1 17-5,-1 21 5,-9 13 8,-6 14-6,0 1-5,-8-10-41,-3-13-105,11-22-158</inkml:trace>
  <inkml:trace contextRef="#ctx0" brushRef="#br0" timeOffset="7820.52">11296 2426 319,'0'-10'81,"0"4"-45,0 4-17,0 2 16,0 0-23,4 11-12,3 14 0,5 9 1,5-2-1,3-5-2,5-12-2,3-7-3,-1-8 2,2 0 4,0-12 2,-4-16 3,-3-8 3,-9-4 8,-9 2 2,-4 3-1,0 6 1,-2 7 5,-19 4-17,-8 14-5,-8 4-2,0 9-11,1 30-10,3 5-22,10 2-33,19-2-148</inkml:trace>
  <inkml:trace contextRef="#ctx0" brushRef="#br0" timeOffset="8617.1">12675 2162 516,'-16'-14'64,"8"10"-54,6 4-10,2 1-14,0 34 10,0 12 2,0 12 1,0-3-11,0-10-16,0-20 6,0-14 4,0-11 18,0-1 9,0 0 13,2-19-2,8-12-14,7-2 3,2-5 11,4 3-10,-3 12-7,-1 4-3,-5 16 0,-1 3-5,-1 0-13,-3 22 6,-3 12 11,-4 5-5,-2-2-2,0-5-1,0-14 0,2-10 0,5-5-1,7-3 8,3-3 2,6-17 8,1 0 6,-1-2 1,-4 4 0,-5 6-5,-5 2-7,-3 8-3,-4 2-2,1 0-10,-1 0 2,7 17 10,0 8 1,4-3-1,3 0-1,2-4 1,4-7-5,0 0 5,3-9 1,2-2-1,-3 0 3,0 0 1,1-2 1,-5-6-1,-2 5-2,-4 0-1,-1 3-1,-5 0-2,2 0-3,3 0-5,-1 3 8,1 8 2,-1-1-1,2-4 1,-1-6 1,1 0 0,1 0 5,-1-4 3,-1-19 5,1 2-1,-5-8 2,-1 0-1,-5-3 1,-3-1-2,0 3-10,0 9-3,-9 10-2,-11 7 1,-7 4-8,-5 10-6,1 23-11,0 9-49,16-4-51,15-2-122</inkml:trace>
  <inkml:trace contextRef="#ctx0" brushRef="#br0" timeOffset="9498.59">13925 2307 217,'12'-7'137,"-12"5"-43,0-4 8,0 6-38,-23 0-39,-20 6-25,-14 25-2,-9 10 1,4-1-5,12 0-2,18-12-4,14-8-4,16-10-12,2-10 1,4 0 14,34-24 13,11-20 2,7-19 10,2-14 9,-5-10-5,-6-3 5,-9 12-1,-11 16 2,-13 18 6,-12 18 1,-2 14 2,0 7-12,0 5-15,0 0-4,0 12-13,-12 26 3,-5 17 10,-8 19 0,5 6-7,5 0-7,7-3-2,8-19-9,0-20-14,0-19 12,25-14 19,6-5 5,10-8 3,1-18 0,0-6 5,-7-1 2,-6 4 4,-8 4 1,-7 12 1,-8 4-5,-6 9 1,0 0-9,0 0 0,0 0-6,0 20-6,0 7 12,0 2 0,0-2-4,0-5-8,0-10 7,0-4-1,2-6 2,16-2 1,6 0 3,3-6 4,2-12-1,-4 4 1,-6 0 2,-3 4-1,-5 6-2,-3 4-3,-4 0 0,0 0-5,-2 0-3,5 8 7,1 10 1,6 0 0,1-2 0,6-6-4,6-8 2,0-2 1,6 0-3,2-24 4,1-8 0,-1-15 2,1-7 0,-5-8 2,0-10 2,-6-2 2,-2 0-1,-5 5 3,-12 13 0,-6 15 11,0 14 0,0 13-4,0 13-5,0 1-12,0 3 0,0 27-11,-4 15 11,-4 10 0,4 10-4,2 1-6,0 6-6,0 0-11,2-5-11,0-11-20,0-14-81,8-12-147</inkml:trace>
  <inkml:trace contextRef="#ctx0" brushRef="#br0" timeOffset="10233.33">15182 2033 124,'0'-16'9,"6"1"-9,3 8-1,-2 1 1,0 2 4,-7 4 3,0-2 10,0 2 37,0 0 43,0 0-7,0 0-25,0-2-8,0 0-10,-7-2-21,-5 4-3,-5 0-12,-5 6-7,-14 26-4,-4 12 0,2 14-2,4-2 1,15 2-5,7-11-2,12-13-3,0-15-1,33-10-5,15-9-4,5-14 11,2-27-7,-5-10 17,-13-5 5,-10 1 10,-8 5 4,-9 12 0,-8 7-1,-2 14 4,0 11 0,0 6-9,0 0-4,-4 0-9,-10 26-6,-1 14 6,-5 11 0,9 6-4,4 2-10,7-7-6,0-14 0,9-14-18,20-18 3,13-6 22,14-8 9,6-28-6,7-10 8,-1-14 2,-4-11 3,1-9 2,-1-14 3,3-2 5,-9 6 3,-16 15 5,-17 23 10,-19 22 14,-6 16-3,0 11-9,0 3-13,-8 25-20,-17 37-6,-13 32 6,-11 26 0,-4 19-2,-5 10-6,0-8-15,11-21-35,23-34-88,24-42-11,11-37 99,36-7 36,8-32-108</inkml:trace>
  <inkml:trace contextRef="#ctx0" brushRef="#br0" timeOffset="10471.15">15843 2376 113,'9'-64'135,"-9"-4"-85,0 6-10,-9 10-15,0 16-4,9 11 11,0 8-11,0 9-21,25-1 0,13 3 0,7 0 0,3 0 0,-1 2 0,-11 2 3,-14 0 2,-11 0 17,-11 2 32,0 0 19,0 0-24,0 0-21,0 0-13,0 0-15,0 14-3,0 16 1,0 10-2,0 7 1,0-2-24,0-4-48,0-12-235</inkml:trace>
  <inkml:trace contextRef="#ctx0" brushRef="#br0" timeOffset="10817.84">16578 2289 130,'29'-29'68,"-4"-2"-13,-7-4 23,-9 0-5,-9 3-12,0 1-16,-14 8-6,-19 7-17,-9 11-9,-10 5-13,4 0-4,2 25 1,9 11-9,10 4-18,10 1-28,15-3-108</inkml:trace>
  <inkml:trace contextRef="#ctx0" brushRef="#br0" timeOffset="11181.61">16868 2111 264,'7'-22'103,"-5"2"-41,-2 8 16,0 6-24,0 6-37,0 0-17,-2 4-22,-7 18 5,-5 12 13,1 6-14,2 7-8,4-10 3,7-6 12,0-18 11,0-10 2,0-3 20,0 0 34,12-30-7,7-10-20,8-10 8,4-7-8,5 7-12,2 8-5,0 12-7,-2 12-5,-3 16-2,-8 2-5,-6 18-2,-11 34-2,-8 26 9,0 24 2,-8 18 2,-21 11-2,-9-3-1,5-16-27,8-22-117,17-31-87</inkml:trace>
  <inkml:trace contextRef="#ctx0" brushRef="#br0" timeOffset="11726.08">16300 1742 318,'0'0'169,"0"0"-127,0 0-40,0 0 0,0 0 2,0 0-4,0 0-32,4 0-10,1 0 31,-2 0 11,-3 0 2,0 0 2,0 0 19,0 0 7,0 0 1,0-2-11,-10-5-20,-9 2 7,-4 3 1,-4 2-8,2 0 0,6 0-1,5 8 0,8 0-6,6 1-4,0-3-5,0-5 4,16-1-1,10 0-2,3 0-11,4-16 0,-6 2-46,-7 2-149</inkml:trace>
  <inkml:trace contextRef="#ctx0" brushRef="#br0" timeOffset="13062.99">13842 2304 139,'0'-8'99,"-2"1"-62,-2 1 16,-5 0-1,0 0-7,-2 1-13,-5 1-4,0 4-13,-3 0 2,-8 0-1,-4 2-4,-5 20-7,-7 11-1,4 4 1,3 1 0,9-2-2,9-6-2,9-6-1,9-4 0,0-4-3,9-6-3,28-6 0,9-4 4,14 0 0,2-10-8,-4-7-20,-9 2-10,-13 3-54,-10 2-106</inkml:trace>
  <inkml:trace contextRef="#ctx0" brushRef="#br0" timeOffset="18181.12">10126 2065 67,'-4'-8'58,"2"2"-44,0 4-3,-2 2 20,0-3-8,2 3 1,2 0-5,0 0-9,0 0 5,0 0 11,0 0 2,0 0-5,0 0 3,0 0-4,0-1-2,0 1-7,0 0 0,0 0-1,-2 0 0,2 0-5,0 0-4,-2 4-3,0 10 2,2 2-2,0 0 1,0 0-1,8 3 0,8-4 0,4 2 0,7-3 0,2-2-1,2-1 1,4-3 0,0 1 0,-7-4 0,-2 1 0,-5-4 2,-8 1-2,-6-2 0,-5 1 0,-2-2 2,0 4 0,0-4 1,0 3 1,0-3 0,0 2-3,0 2 2,0 1-1,0 4 5,-4-1 1,-8-2 1,2 1 5,-2 2 1,-1 1-5,-2 2-2,1 0-3,-1 0 0,-1 2-1,1-2-2,-4 4 3,3 0-3,1-4 1,4-1-2,4-4-1,5-1-1,0-2-1,2-4 1,0 2-1,0-2 0,0 0-1,0 0 1,0 2-2,0-2-5,0 0-1,0 0-8,0 0-8,0 0-24,18 0-110</inkml:trace>
  <inkml:trace contextRef="#ctx0" brushRef="#br0" timeOffset="19345.32">20935 1471 434,'17'-9'99,"-15"0"-74,-2 9-18,5 0-7,2 24 0,4 19 1,5 7 0,-1 0-1,1-4-2,-3-14-5,-9-11 0,0-12 1,-4-9 6,0 0 5,0-2 12,0-24 1,0-8-17,6-6 7,9 2 9,3 10-9,6 6-8,-2 11 2,3 10-5,-2 1 0,-2 1-2,0 22-3,-5 7 2,-3 3-3,-9-4 2,-2-2-5,-2-8 5,0-11 4,2-6 3,3-2 0,9-12 13,8-17-1,6-12-1,9 1 5,5 2 1,-1 8-4,-4 5-5,-9 13-3,-8 11-5,-6 1-7,-5 10 1,0 20 0,-7 12 1,-2 4-1,0 6-7,-5-4-24,-5-8-81,0-8-181</inkml:trace>
  <inkml:trace contextRef="#ctx0" brushRef="#br0" timeOffset="19482.45">21850 1538 100,'0'0'40,"0"0"-40,29 0-54,14 0 39</inkml:trace>
  <inkml:trace contextRef="#ctx0" brushRef="#br0" timeOffset="19628.53">21937 1640 89,'-9'4'74,"9"0"-68,2 0 2,36-2-6,22 1 5,19-3-7,14 0-46</inkml:trace>
  <inkml:trace contextRef="#ctx0" brushRef="#br0" timeOffset="20003.64">23009 1377 463,'0'-14'112,"0"9"-79,0 5-21,0 0-8,0 0-4,0 11-9,2 15 6,0 6 1,-2 0-1,0-8-3,0-8-1,0-7 1,0-9 6,0 0 6,0-20 4,4-19-9,19-11 3,4-3 9,6 3 5,-4 11-1,-4 9 1,-6 10 0,-1 9-12,-1 11-6,-5 0-2,1 19-5,3 17 3,-3 9 4,-7 5-2,-6 9-2,0 3-6,-25-3-24,-4-11-93</inkml:trace>
  <inkml:trace contextRef="#ctx0" brushRef="#br0" timeOffset="20799.21">23002 1391 274,'13'-20'11,"34"7"-4,16 1-7,8 10 11,-2 2-3,-7 0 0,-10 11-2,-17 10 1,-12 2 2,-15 4 7,-8 5 7,0-2-3,0 2-12,0-6-5,0-8-3,-4-5 0,0-4 0,1-7 1,3-2-1,0 0 17,0-14 10,0-10-5,0 0 15,0-3 5,5 5-15,9 7-10,-1 6-5,5 8-12,1 1 0,4 0-2,-3 6-2,-3 10-1,-3 6 1,-7-2-5,-3 0-3,-4-6 6,2-6 0,-2-4 3,2-4 3,1 0 6,1 0 10,6-10-5,5-10-4,5-2 8,5 0 5,-4 4 1,0 4-4,-4 3-9,-5 10-5,-1 1-3,0 0-3,0 5-4,0 16 2,-2 7-1,-2-2-8,-3-2-1,3-2-14,3-10-27,9-6-59,10-6 10,6 0 2,10-5 65,2-14 38,-10-6 35,0 2 1,-11 1 45,-10 4-1,-8 4-10,-5 4 9,-3 6-30,0 1-16,-9 3-23,-18 0-10,-6 7-6,-5 15 5,3 3-3,10 2-8,9-5-1,11-1-9,5-8-9,0-7-14,25-6 27,8 0 18,5 0 4,-7-14 11,-6-2 6,-9 0 5,-7-2 1,-3 2-13,-1 2-11,-5 2-3,0 4-12,0 1-22,0 7-103</inkml:trace>
  <inkml:trace contextRef="#ctx0" brushRef="#br0" timeOffset="21781.19">22835 1676 448,'-16'-5'80,"10"4"-34,4 0 14,2 1-19,0 0-31,35 0-10,41 2 0,44 9 1,46-11 2,25 0-1,5 0-4,-7 0 2,-17 0-4,-23 0-4,-20 0-6,-24 0 8,-31 0-11,-34 0 4,-32 0-10,-10 0-40,-40 4-33,-27 8-225</inkml:trace>
  <inkml:trace contextRef="#ctx0" brushRef="#br0" timeOffset="22145.15">23443 1955 334,'-23'2'255,"0"12"-242,-2 4-11,2 8-1,-3 8 0,2 6-1,-3 1-6,0-2-2,5-10-4,7-14 3,5-11 9,6-4 1,4-15 3,0-25-1,10-13 3,22-4 16,13 4-9,1 9 11,8 10-6,-7 12-5,-7 12-7,-5 10-2,-8 0-4,-4 12-2,-6 22 2,-3 6-1,-8 12 1,-6 6-1,0 10 0,-6 8-7,-21 1-13,-2-3-56,2-20-364</inkml:trace>
  <inkml:trace contextRef="#ctx0" brushRef="#br0" timeOffset="22292.89">23495 2105 463,'-9'-14'38,"9"6"-25,0 7-13,19 1-5,26 0-1,16 0-20,5 0-101</inkml:trace>
  <inkml:trace contextRef="#ctx0" brushRef="#br0" timeOffset="22518.4">24043 2354 47,'-36'0'543,"-7"2"-500,-5 12-28,-4 6 11,7 3-9,10 2-14,18 3-3,9 7-9,8-4-8,5-5 3,31-6 1,12-11-16,15-9-11,1 0-41,2-10-58</inkml:trace>
  <inkml:trace contextRef="#ctx0" brushRef="#br0" timeOffset="25443.29">23546 1401 23,'-7'-7'26,"5"-4"-5,-1 8 2,3-4-7,0 3-1,0 0-7,0 0-7,0 2 2,0 1 6,0 1-1,0 0 4,0 0-6,0 0-6,0 0-12,0 0-14,0 0 14,0 0 2,0 0-12,0 0-26</inkml:trace>
  <inkml:trace contextRef="#ctx0" brushRef="#br0" timeOffset="27495.24">23476 1359 83,'0'-4'40,"0"2"-8,0 2 22,0-2-10,0 0-14,0 2-8,0 0-7,0 0-9,0 0-6,0 0 0,0 0 0,0 18 7,0 6 10,0 6 0,-2 5-9,-6-3-4,1 1 2,-3-4-4,2-5-2,-1-4 1,5-6 2,0-3-3,0-4 2,4-6-2,0-1 1,0 0 2,0 0 5,0 0 3,0 0-5,0 0 2,0-1 0,19-15-6,5-6 3,5 0-2,0 4 1,-7 2-2,-4 4 0,-7 4 5,-6 2-2,-2 3 7,-3 3-1,2 0-9,-2 0 1,2 0-3,0 0-1,2 0-2,5 0 2,-3 0 1,2 0-1,-2 0-3,-1 0 1,1 13 1,2-2 2,-2 6 3,1-3-2,-3 2-1,0-2 2,0-2-1,-1-2-1,2-1 1,-3-4 0,0-2 0,0 0-1,-2-3 1,3 0 3,-3 0 0,0 0 4,0 0-3,0 0 2,0 0 2,2 0 3,4 0 4,6-11 0,1-10-11,5 0 0,-1 0 1,-1 1-3,2 3-1,-7 1-2,2 9 0,-2 0-2,3 4 1,1-1-2,3 4 1,0 0 1,0 0 1,2 0 0,-2 0 0,-4 0 1,1 0-1,1 0 0,1 1 1,3 8-1,-1-2 0,-6 4 0,-3-1 0,-2 0-1,-4 4 1,0 0 1,-1 4 4,-3 0-3,0 1 1,0 0 0,0-3-1,0-1-2,0-7 2,0 5 0,0-3 3,0 0-2,0-1 1,0-3 0,0-1 1,0-5-3,0 2 2,0-2 2,0 0-1,0 0 1,0 0-1,0 0-2,0 0-1,0 0 0,0 0-1,0 0-1,0-7-8,4-8-15,9-3-25,3 1-78,-5-2-212</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15:55.857"/>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25289A5C-82AD-4B3D-B83C-9A65D514517B}" emma:medium="tactile" emma:mode="ink">
          <msink:context xmlns:msink="http://schemas.microsoft.com/ink/2010/main" type="inkDrawing" rotatedBoundingBox="9445,8458 9796,8397 9799,8414 9447,8474" semanticType="callout" shapeName="Other"/>
        </emma:interpretation>
      </emma:emma>
    </inkml:annotationXML>
    <inkml:trace contextRef="#ctx0" brushRef="#br0">126 4337 4,'5'0'7,"5"0"-6,-1 0 0,-6 0 0,0 0 123,1 0-87,-4 0-34,3 0-2,-3 0 6,3 0 5,-3 0-1,0 0 1,0 0 0,0 0 4,0 0 2,0 0-3,0 0 5,0 0-5,0 0-2,0 0-4,0 0 4,0 0 6,0 0-4,0 0-4,-16 0 2,-3 0 0,4 0 2,-4 0-1,8 0-2,5-1 8,-1 1-5,7 0-5,0 0-3,0 0-7,0 0-1,0 0-1,13 0 2,21 0-1,15-7-6,6-2-5,10-1-17,6-5-25,-6-4-148</inkml:trace>
  </inkml:traceGroup>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19:34.403"/>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A441AB05-6838-4890-8971-9332D12246F4}" emma:medium="tactile" emma:mode="ink">
          <msink:context xmlns:msink="http://schemas.microsoft.com/ink/2010/main" type="inkDrawing" rotatedBoundingBox="19007,7298 25794,6638 26101,9800 19314,10460" hotPoints="19329,7219 25708,6809 25903,9842 19524,10252" semanticType="enclosure" shapeName="Rectangle"/>
        </emma:interpretation>
      </emma:emma>
    </inkml:annotationXML>
    <inkml:trace contextRef="#ctx0" brushRef="#br0">53 73 178,'-13'-28'175,"-6"6"-143,1 7-14,15 7 29,3 6 23,0 2-20,0 0-26,0 13-23,0 51 1,10 47 9,4 54 15,-7 51-2,-7 45-2,0 38-4,0 13-4,-3 1-6,-9-18-6,12-49-1,0-42-1,0-52 1,0-39-1,18-24-2,7-24-5,6-23-11,-1-23-14,7-19-60,-10-19-137</inkml:trace>
    <inkml:trace contextRef="#ctx0" brushRef="#br0" timeOffset="9.48">-43-108 23,'-19'0'40,"11"0"-32,3 0-6,3 0-2,-1 0 204,0 0-124,3 0-45,0 0 12,0 0 0,0 0-19,0 0-18,0 0-10,18 0 1,31 0-4,41-9 3,46-4 0,55-7-6,56-5 3,58-9-7,38-4-5,37-10 8,20-1 7,17 4 0,-4 1-2,4-3 1,-4-4 0,-30 5 0,-31 1 1,-53 9 3,-56 12 2,-51 7-2,-53 3 3,-44 8-3,-43 2 0,-31 3-3,-13 1 4,-8-4 1,0 4 1,0-3-2,0 2-2,0-3-2,5 4-3,22-3-6,18 3 6,3 0-4,8 0-3,-3 0-4,-7-1 5,-12 1 1,-9 0 6,-4 0 1,-5 0 1,5-3-1,4 3-3,12 0-6,3 0-24,9 0 1,9 0-7,-5 0 9,0 0 13,-10 0 4,-8 0 14,-14 0 1,-12 0 5,-4 0 10,0 0 5,-3 0-10,-2 0-11,3 0-6,-3 0-4,0 0 6,0 0-3,0 0 1,0 0 6,0 0 4,0 0 5,0 0 5,0 0 8,0 0 2,0 0-2,3 0 3,0 0-1,4 0-5,-1 12-5,0 40 6,-1 35 12,-5 58 2,0 63-8,-17 50 1,-27 39-5,1 9-15,6-23-7,15-31-4,22-43 4,0-45-5,0-38-1,3-38-2,7-26-15,-4-19-49,-6-28-191</inkml:trace>
    <inkml:trace contextRef="#ctx0" brushRef="#br0" timeOffset="3697.23">53 2959 404,'-59'-12'45,"6"0"-25,19 12-3,12 0 28,17 0 3,5 0-21,0 0-23,37-9-4,40 1 2,46-10-1,48-2 1,37-5 0,51-9-2,41 1-1,33-5 0,32 3-1,11 2 1,6 3 0,-8-1-3,-13-5 3,-19 0-4,-33-5 1,-23 1-1,-36 4 3,-46 1-2,-47 5 3,-55 6 0,-47 13 1,-33 5 0,-22 4 4,0 0 7,0-2-5,-22-4-5,4 6 0,2-4-1,10 4 0,6 2 0,0-4-3,0 4-7,0-3 1,10 1 3,8-1 4,-3 0-1,-5 0-1,-4 3 0,-6 0 4,0 0 1,3-2-1,0-1 0,10-3-1,5-2 1,12 1 0,10 2 0,8 1-1,-3-3 0,1 3 1,-6-1 0,-3-2 0,1 2 1,-4 1-1,0 0 0,-1 0 1,2-4-1,2 3 0,0-2 0,0-1 0,0 7 0,-4-6 0,2-1 0,-4 2 0,-6-2 0,-1 3 0,-8-1 0,-1 3-2,0-2 0,0-1 2,1 0-1,0 0-3,-2 2-1,2-2-2,5-2 2,-2 2 1,7 1 1,-5-3-1,4 2-1,-4-4 5,-5 6 1,-2-4-1,-1 4 0,0 0 0,-2-2 0,5 0 1,3-5-1,2 5 0,3-2 0,2 0 2,1 0-1,-2 0-1,3-4 1,-6 1 0,-1-1 2,-5-2-2,-5 2-1,-1-8-4,-1 0-6,-6-1-68,-3-8-156</inkml:trace>
  </inkml:traceGroup>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19:31.233"/>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F9753480-6B9A-4181-B45D-94EDDE849BAC}" emma:medium="tactile" emma:mode="ink">
          <msink:context xmlns:msink="http://schemas.microsoft.com/ink/2010/main" type="inkDrawing" rotatedBoundingBox="10636,17615 11899,17133 11913,17171 10651,17653" shapeName="Other"/>
        </emma:interpretation>
      </emma:emma>
    </inkml:annotationXML>
    <inkml:trace contextRef="#ctx0" brushRef="#br0">-4 476 291,'-13'6'79,"13"-6"-56,34 0-20,38-22 9,27-11 10,18-15-5,15-7-10,11-3-3,1 3 2,-2-2-3,-19 8 0,-21 7 2,-25 11-2,-27 6 2,-25 17-5,-23 8 0,-2 0 4,-8 8 9,-29 17-13,-6-2-4,-7 1-8,4-2-8,3 1-9,-2-3-34,13-16-92</inkml:trace>
  </inkml:traceGroup>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19:30.944"/>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FCAA5C9C-3723-427D-9A5C-F4DB815DD20E}" emma:medium="tactile" emma:mode="ink">
          <msink:context xmlns:msink="http://schemas.microsoft.com/ink/2010/main" type="inkDrawing" rotatedBoundingBox="10648,17524 11981,17087 12003,17155 10670,17593" semanticType="underline" shapeName="Other"/>
        </emma:interpretation>
      </emma:emma>
    </inkml:annotationXML>
    <inkml:trace contextRef="#ctx0" brushRef="#br0">231 412 112,'-62'11'277,"1"-2"-213,10 1-51,19-4 14,16 0 13,10-6 1,6 0-17,3 0-24,46 0 1,25-20 2,22-8 0,11-7-2,11-5-1,2 2-1,3-5 0,-2 2-2,-7 3 1,-16 7-3,-15-3-4,-20 12-2,-23 8 1,-18 3 0,-19 11 8,-3 0 2,-3 0 0,-32 0-1,-5 0-8,-13 20-11,-8 5-19,-9-3-5,-5 5 13,-8 1 7,-4 0-1,-9 3-3,2-3 17,-12 3 11,1 1 4,4-7 9,8-1 10,23-6 10,22-10 6,30-2 13,18-6-22,7 0-23,49 0 1,24-14 2,19-16-3,17-7-5,11-7-2,6-3 1,2 2-1,0 1-3,-11-1 0,-19 9-5,-19 7-7,-24 9-8,-19 8-15,-20 1-11,-23 11-7,0 0-6,-35 0-12,-26 25-32</inkml:trace>
  </inkml:traceGroup>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19:30.346"/>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350761FB-D668-48F5-895F-A9E16F7AB36D}" emma:medium="tactile" emma:mode="ink">
          <msink:context xmlns:msink="http://schemas.microsoft.com/ink/2010/main" type="inkDrawing" rotatedBoundingBox="11274,17452 11450,17396 11451,17400 11276,17456" semanticType="callout" shapeName="Other"/>
        </emma:interpretation>
      </emma:emma>
    </inkml:annotationXML>
    <inkml:trace contextRef="#ctx0" brushRef="#br0">-2760 6266 195,'-49'20'263,"-7"-4"-217,10-2-46,25-8-2,18-6 2,3 0 0,0 0-5,0 0-6,0 0 0,0 0-4,6 0-6,-1 0-27,-5 0-99</inkml:trace>
  </inkml:traceGroup>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19:55.027"/>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03340EA4-57F1-4E35-9F3A-0D1406D2F9CF}" emma:medium="tactile" emma:mode="ink">
          <msink:context xmlns:msink="http://schemas.microsoft.com/ink/2010/main" type="inkDrawing" rotatedBoundingBox="25717,12872 26834,12736 26846,12830 25729,12966" shapeName="Other"/>
        </emma:interpretation>
      </emma:emma>
    </inkml:annotationXML>
    <inkml:trace contextRef="#ctx0" brushRef="#br0">159 63 309,'-43'24'147,"-3"-4"-136,6-6-9,14-3 22,21-5 22,5-6-16,0 2-14,0 2-11,37-2 3,11-2 1,18 0-2,7 0-2,15-6-1,3-10-4,11-5 0,1 3 0,-2-1-3,-9 5-3,-8 0 1,-16 0 2,-12 6-2,-14 2 0,-7-2-3,-17 5-7,-6 3-4,-12 0-15,0 0-24,-3 0-13,-31 0-104</inkml:trace>
  </inkml:traceGroup>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19:56.497"/>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7D22D9BC-C296-482A-88A5-80FB2D66FADF}" emma:medium="tactile" emma:mode="ink">
          <msink:context xmlns:msink="http://schemas.microsoft.com/ink/2010/main" type="inkDrawing" rotatedBoundingBox="27267,12770 29683,12815 29682,12865 27266,12820" semanticType="underline" shapeName="Other"/>
        </emma:interpretation>
      </emma:emma>
    </inkml:annotationXML>
    <inkml:trace contextRef="#ctx0" brushRef="#br0">336-5 0,'-53'0'418,"-9"3"-371,6 5-27,5 1 31,4-1 3,9-2-11,20-6-20,6 2-5,12-2-9,0 0-9,6 2 0,40 2 0,31 0 3,32-4 0,27 0-2,24 0 0,19 0-1,8 0-2,2 0 0,-4 0 0,0 0 2,-5 0 0,-8 4 1,-15 4-1,-18 0 0,-27-5 0,-24-3 0,-29 0 0,-25 0 1,-21 3 1,-10-3 0,-3 3 0,0-3 1,0 0 0,0 0-1,0 0 0,-3 0-2,-4 0 0,7 0-1,0 0-1,0 0-1,0 0 0,0 0-1,0 0-3,0 0-3,0 0-11,0 0-27,-9 0-41,-6 0-73</inkml:trace>
  </inkml:traceGroup>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19:57.659"/>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DEFF81F8-3FA6-4AAB-BF4B-DEB5BA3847DF}" emma:medium="tactile" emma:mode="ink">
          <msink:context xmlns:msink="http://schemas.microsoft.com/ink/2010/main" type="inkDrawing" rotatedBoundingBox="12409,16947 14184,16656 14190,16695 12415,16985" semanticType="callout" shapeName="Other"/>
        </emma:interpretation>
      </emma:emma>
    </inkml:annotationXML>
    <inkml:trace contextRef="#ctx0" brushRef="#br0">83 273 344,'-43'0'20,"6"2"-16,34 4-4,3-6-7,8 0 3,37 0 4,22 0 2,19 0-2,20-20-2,17-5 0,10-3 1,6 1-3,0 3 0,-11-2-3,-2 7 2,-1-3-5,-8 4 5,-4 5 2,-7-8 3,-17 9 1,-20 0-1,-29 7 0,-22-1 0,-18 6 5,0 0 17,0 0-2,-13 0-16,-5 0-2,2 0-2,10 0-3,3 0-12,3 0-26,0 0-104</inkml:trace>
  </inkml:traceGroup>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19:57.832"/>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476B819A-8EB4-4E89-B572-AD6BCAD3C526}" emma:medium="tactile" emma:mode="ink">
          <msink:context xmlns:msink="http://schemas.microsoft.com/ink/2010/main" type="inkDrawing" rotatedBoundingBox="14893,16528 14893,16545 14878,16545 14878,16528" shapeName="Other"/>
        </emma:interpretation>
      </emma:emma>
    </inkml:annotationXML>
    <inkml:trace contextRef="#ctx0" brushRef="#br0">0 0 33,'0'11'0,"0"-5"-11</inkml:trace>
  </inkml:traceGroup>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21:11.085"/>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8FD3EA14-A1A7-4FFD-B57B-83B9ACFAC892}" emma:medium="tactile" emma:mode="ink">
          <msink:context xmlns:msink="http://schemas.microsoft.com/ink/2010/main" type="inkDrawing" rotatedBoundingBox="19040,7570 19110,7571 19109,7580 19039,7578" shapeName="Other"/>
        </emma:interpretation>
      </emma:emma>
    </inkml:annotationXML>
    <inkml:trace contextRef="#ctx0" brushRef="#br0">70 4 33,'-16'-1'56,"2"-2"-56,-2 3-2,14 0-2,-6 0-13,5 0 13,-2 0 4,2 0-1,0 0-9,3 8-10</inkml:trace>
  </inkml:traceGroup>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1T04:19:17.429"/>
    </inkml:context>
    <inkml:brush xml:id="br0">
      <inkml:brushProperty name="width" value="0.05292" units="cm"/>
      <inkml:brushProperty name="height" value="0.05292" units="cm"/>
      <inkml:brushProperty name="color" value="#FF0000"/>
    </inkml:brush>
  </inkml:definitions>
  <inkml:trace contextRef="#ctx0" brushRef="#br0">22069 1520 81,'-10'-6'31,"0"2"-23,-1 2 8,5 0 18,6 2 3,-2 0-1,2 0-15,0 0 0,0 0 0,0 0-4,0 0-7,-2 0-5,2 0-5,0 0-1,-4 0-4,0 0 4,-1 0 1,1 0 0,2 0 4,0 0 3,-4 0 1,4-3-6,-4 2 3,1-3 3,1 2-2,0 0 1,2 0-1,-1 2 1,3-3-2,0 3 2,0 0-5,0 0-2,0 0-1,0 0-3,0 0 3,5 0 1,12 3 1,3 1 0,9-1 2,5 1 0,8-1-1,7 1-2,1-2 1,-2 2-1,-8 0-2,-9 0-1,-4-1-2,-11 0 1,-7-1-3,-5-2 2,-2 0-2,-2 1-5,2 2-6,0 0-34,4 4-26,-4-1-30</inkml:trace>
  <inkml:trace contextRef="#ctx0" brushRef="#br0" timeOffset="637.91">22015 1636 151,'0'0'51,"0"0"-39,0 0 22,0 0 9,0 0-9,0 0-15,0 0-8,0 0 6,0 0 0,0 0-4,0 0-11,0 0-2,0 0-7,0 0-1,0 4 4,9 6 4,9-2-2,7-2 2,8 0 1,5-5 1,2 4-1,-3-5-1,0 0 0,-9 0 1,-10 0 0,-7 0-1,-6 0-1,-3 0-1,-2 0 1,0 0 1,0 0-1,0 1-3,0 2-1,0-1-2,0 4-1,0 0-10,-5-2 7,3 5-25,0-3-71</inkml:trace>
  <inkml:trace contextRef="#ctx0" brushRef="#br0" timeOffset="6458.96">4720 4034 444,'5'-8'10,"-5"-2"-10,0 3 0,0 7 9,0 0-9,0 0-14,0 0 5,0 0 9,3 0 0,-3 0 0,0 0 3,0 0 6,0 0 2,0 0 0,0 0 0,0-2 0,0 2 5,0-3 1,0 3-3,0 0-8,0 0-6,0 0-4,0 28 0,0 13 4,2 13 10,-2 8-9,0-3-1,0 0 0,0-13-1,0-14-1,2-12-4,-2-12 6,2-5 0,1-3 6,-1-7 6,2-24-1,7-13-6,5-12 4,4 3 1,0 7-5,-2 15 0,-7 15 2,-5 11-3,2 5-4,2 0-9,9 8 2,0 14 4,1 6 1,0 4 0,-6-1-3,-6-1 4,-1-12-2,-2-7 1,-3-9-4,3-2 6,1-6 0,7-24 10,8-9-8,3-10 1,3 5 3,-5 6 2,-4 13-2,-5 13-2,-6 6 1,-5 6-3,3 0-2,1 8-8,3 20 8,0 13 0,-4 7 2,-3 1-2,-2-2-2,0-3-1,0-10-8,4-8-4,3-6-19,4-12-23,7-4-19,6-4-86</inkml:trace>
  <inkml:trace contextRef="#ctx0" brushRef="#br0" timeOffset="6645.6">5543 4092 439,'-7'-4'36,"7"3"-36,0-2 0,13-3-1,27-2-6,16-2 3,9 1-28,-3 0-58,-10 5-134</inkml:trace>
  <inkml:trace contextRef="#ctx0" brushRef="#br0" timeOffset="6825.99">5563 4346 463,'-22'0'70,"15"0"-63,7 0 8,2 0-9,34 0-3,18 0-3,10 0-7,7 0-27,-6 0-60,-9 0-137</inkml:trace>
  <inkml:trace contextRef="#ctx0" brushRef="#br0" timeOffset="7087.04">6343 3940 474,'-11'-12'123,"1"8"-89,10 4-10,0 0 1,0 0-4,0 12-21,0 23 0,12 18-1,-3 10 2,-5 4-1,-2 4 0,-2 0-1,0 0-5,-6-3-16,-17-5-65,-8-13-366</inkml:trace>
  <inkml:trace contextRef="#ctx0" brushRef="#br0" timeOffset="11875.91">9041 4227 590,'-29'14'26,"0"-10"-26,11-4-1,18 0 1,14 1 3,34 1-1,33-2-1,23 0-1,15 0-4,8 0-1,2 0 1,-5 0-5,-3-3-1,-18-1-14,-19-2-13,-24 2-15,-21 0 22,-22 0 5,-15 0 25,-2-2 9,-4-3-9,-19 1-1,-2 1-2,0-1-1,0-2 4,2 0 0,8 2 0,3 0 5,6 4 2,4 0 2,2 4 3,0-2-3,0 2-7,0 0-2,8 0-1,17 4 1,9 8 0,3 0 0,4 0-1,-3 2 1,-5-5-2,-4 4 0,-9-5 2,-9-4 0,-4 0 3,-7 0 1,0 4 7,-25 4 20,-17 6 0,-14 4-19,-2 4-12,-2-1 0,5 4-9,8-2-24,9-6-78</inkml:trace>
  <inkml:trace contextRef="#ctx0" brushRef="#br0" timeOffset="15691.08">11621 4198 496,'-9'-7'37,"-4"-5"-28,6 10 1,7 2 7,0 5-11,0 22-4,0 6-2,0 9 0,0-3-1,0-7-2,-2-5 3,-3-10-3,3-7 0,0-8 1,2-2 2,0 0 2,0-12 4,6-18-6,15-5 3,1-3 11,2 7 0,1 7-4,-5 6-2,3 8-5,-2 6-3,0 4-1,-1 0-2,0 4-2,-2 14 0,-1 2 0,-1-2 0,-1-2-1,-1-6 1,-1-4 1,3-6 4,4 0 0,2-9 8,5-12 5,4-2 0,-2 4-3,-2 3 1,-2 7-4,-6 3-6,-3 6-1,2 0-2,0 5-4,2 19-2,-5 6 0,3-1 0,-2 0-2,2-9-5,4-9-4,2-11 1,5 0 8,4-12 7,4-17 3,-2-5 7,-3 4 6,-9 2 2,-7 4 2,-9 8-3,-7 6 0,0 4 0,0 6-6,-7 0-8,-17 7-5,-5 20 0,-2 9-6,4 0-2,5-3-8,8-1-16,12-11-19,2-7 4,0-14 13,14 0 30,12-4 9,5-21 17,3-6 20,0-1 3,-3 2 10,-7 4-11,-4 7-3,-4 4-14,-7 7-8,-3 3-7,3 5-7,3 0-6,5 14-1,3 15-2,3 1-6,-2 2-6,4-4-22,0-6-74,-1-9-40,3-10-74</inkml:trace>
  <inkml:trace contextRef="#ctx0" brushRef="#br0" timeOffset="15975.25">12873 4296 138,'5'-21'168,"-5"3"-61,2 2-29,0 6 2,0 4-33,2 4-27,4 2-20,3 0-5,7 8-1,9 14 3,4 4-6,4 0-8,5-2-3,-2-7-2,-3-8-51,-3-7 28,-8-2 9,-1-2-40,-10-19 52,-4-6 24,-4 4 24,-5-2 19,0 5 7,0 6 18,-12 4 0,-10 4-19,-5 6-29,-6 0-10,-5 18-7,-2 16-3,2 6-4,0 8-11,1 1-18,10-2-111</inkml:trace>
  <inkml:trace contextRef="#ctx0" brushRef="#br0" timeOffset="17041.77">14110 4118 454,'6'-20'107,"-6"13"-72,0 7-24,0 0-11,0 5-1,10 20 1,1 8 0,5 8-1,-1 0-4,-7-2 1,0-5-4,-6-9-8,0-13-7,0-12 2,5 0 21,4-23 14,7-14-12,2 2 7,-3 5 6,0 5 3,-7 10-6,-3 7-5,2 6-6,2 2-1,2 0-6,5 4 2,-3 12 0,4 2-1,-4 4 1,1-5-6,-1-4 4,1-7-2,2-6 8,2 0 2,2-6 6,1-13 0,-2 2 2,2-4-3,-3 6-2,-2 3 0,-2 2-5,-3 6-2,-4 4-1,-2 0-2,-1 0-3,3 14-2,-5 10 4,4 2 4,0-2 0,1-4 0,5-5-1,5-6 1,-1-6 2,7-3 0,0 0 0,-1-2 3,2-13 0,1-1-2,-4 4 0,-6 4-1,-5 4 0,-4 4 0,1 0-3,-5 0-3,2 12 4,-2 8 1,-4-2 0,2 0-1,2-4 1,1-3 0,1-6-1,2-2 0,-2-3 2,5 0 0,7 0 7,4-17 1,0-3-2,1-6-2,-6-2 4,-3 0 2,-5 0-5,-9 1 2,0 4-1,-5 2 0,-24 7-3,-4 8-3,-9 6-4,1 0-6,4 20-18,8 7-42,14-1-100</inkml:trace>
  <inkml:trace contextRef="#ctx0" brushRef="#br0" timeOffset="18490.79">15402 4171 348,'2'-3'137,"-2"3"-77,0 0-3,0 0-2,0 0-28,-8 13-24,-15 17-3,-8 10 0,-3 5 0,3 1-7,11-6-5,11-13-12,9-13-14,0-14 19,11 0 8,23-25 11,6-24 7,4-15 11,1-14 0,-3-11 3,-2 1-4,-5 6 0,-14 12-1,-7 13 4,-12 20 4,-2 15-3,0 12-7,0 10-4,0 0-10,-14 40-2,-7 16 0,-11 20 0,3 7-1,11-3-6,7-10-1,11-12-5,0-18-5,7-17 3,26-16-1,9-7 1,10-1 2,6-28 7,0-7 8,-2-4 1,-12-2 2,-11 3 7,-8 4 1,-14 9 4,-7 9 0,-4 10 0,0 4-4,0 3-5,0 0-6,0 14-5,-15 19 3,-1 6 1,5 0-5,7-6-1,4-9-3,0-5 6,0-11-3,18-8 1,4 0 4,7-4 2,4-20 2,2-4 3,0 0-1,-9 0 0,-2 5 0,-8 7 1,-5 8 1,-6 5-3,-5 3-1,0 0-2,0 6-5,2 18 1,2 10 4,3 4 2,6-1-2,3-2-5,6-9 4,5-8-1,2-12-5,6-6 3,3-6 2,3-27 2,1-6 1,-7-13 0,1-7 3,-9-7 2,-7-10 1,0-8-2,-9-12-1,-4 2 1,-5 13 0,-2 25 1,0 28 4,0 22 5,0 6-15,0 8-6,0 34-6,0 22 11,0 19 1,0 7-2,0-6-7,0-10-3,0-10-5,12-14-2,7-7 10,8-18-63,8-12 26,11-13-30,6 0-93,2-22 61,-5-10 108,-11-2 2,-11 3 88,-16 8 25,-7 2-2,-4 6-15,0 7-32,-19 2-29,-10 6-18,-9 0-16,-5 10-3,3 17-1,7 9-4,10 2-6,10 2-7,11-5-8,2-11-37,5-10-30,24-12 24,0-2 43,0 0 26,-6-15 9,-4-3 33,-4-4 11,-1-1 2,-6 0-10,4 4-8,-6 2-14,1 7-13,-1 4-9,1 6-1,5 0-7,7 12-2,4 13 1,3 3 0,1-2-4,2-4-1,5-8 5,3-10 4,8-4 4,2-9-16,2-16 10,-3-14-1,0-3 7,-7-4 4,-1-4 2,-3-6 0,-1-5 8,-7 2 5,-7 5 1,-9 15 4,-9 19 14,-2 11-4,0 9-13,0 0-21,0 18-3,0 29-10,0 28 13,-13 15 3,-18 16-3,-9 5-8,1-8-8,14-12-27,17-27-61,8-26-25,16-24 90,13-14-116</inkml:trace>
  <inkml:trace contextRef="#ctx0" brushRef="#br0" timeOffset="18725.05">17448 4231 171,'0'-54'119,"-10"0"-61,6 4-17,4 3 4,0 11-9,0 10-9,2 6-15,12 8 1,1 0-1,10 5-11,2 0 0,2 1-1,-2 2 2,-4 2 5,-4 0 9,-4 2 1,-1 0 2,-4 0-10,4 0-2,-1 0-2,6 8-4,-2 5-1,3-2 0,3-1-1,-6-2-8,3 0-27,-7-4-120</inkml:trace>
  <inkml:trace contextRef="#ctx0" brushRef="#br0" timeOffset="19225.72">17914 3888 476,'0'0'124,"0"0"-94,0 0-12,0 22-2,-10 14-3,-5 10-3,-1 6-7,3-1-3,-1-4-3,7-7-4,7-11-7,0-11-13,0-12-64,0-6-189</inkml:trace>
  <inkml:trace contextRef="#ctx0" brushRef="#br0" timeOffset="19498.64">18065 3691 109,'-34'-6'467,"10"6"-436,6 3-24,11 18 0,7 5-7,0 3-6,13-5-3,26-5-14,3-10 2,0-9 14,-9 0 7,-8-9 1,-9-16 5,-12-8 21,-4-4-4,0-4-10,0 8-5,-2 2-8,-16 12-4,1 15-12,-4 4-29,8 19-148</inkml:trace>
  <inkml:trace contextRef="#ctx0" brushRef="#br0" timeOffset="20323.34">18317 3963 396,'0'1'187,"0"-1"-155,0 2-28,0-1 26,0 8-7,0 5-22,0 5 1,0-2-2,0 1-1,0-8-4,0-5 4,0-4 1,0-1 1,0 0 5,0-3-1,0-12 0,-5-1 3,3 3 7,2 1-2,-3 1-4,3 5-6,0 2-3,0 4 0,0 0 0,0 0-1,0 0 0,-2 0-2,0 0 2,-5 8-3,-1 14 4,-4 5 1,1 4 1,2 4-2,5-3 0,4-4-2,0-2-1,2-8-1,13-6-2,6-10 1,-1-2 0,2-2 1,3-25 4,-5-4 7,-5-9 1,-5-3 0,-6-1 0,-4 2 0,0 4-6,0 5-2,-2 15-3,-8 5-1,8 13-6,0 0-10,2 4-21,0 16-12,0 0-12,12 0-12,5-7 51,3 2 26,-2-5 13,-5-1 14,3-3 6,-3 0 12,0-1-1,-2 1-4,1 0-14,-3 1-16,-5-2-6,2-1-4,-6 1-3,6-2-1,-6 0-4,0-1-2,0-2 3,0 0 7,0 0 0,2 0 16,2-6 3,3-9-5,1 0 1,10-4 5,5 1-6,8-1-4,0 9-1,3 1-6,-5 5-1,-2 4-2,-2 0 0,-2 22-4,-5 19 3,-9 15 0,-9 16-3,0 12 3,-29 0-8,-4-9-31,4-17-159</inkml:trace>
  <inkml:trace contextRef="#ctx0" brushRef="#br0" timeOffset="20478.58">19148 4265 348,'0'0'135,"0"0"-135,2 0-45,0 8 3,-2 5-217</inkml:trace>
  <inkml:trace contextRef="#ctx0" brushRef="#br0" timeOffset="21872.21">5131 6492 487,'0'-8'86,"-12"-5"-64,-1 5-9,11 8 2,2 0-11,-2 23-4,2 14 0,-2 3-3,-3-4-1,5-6 0,-3-10 0,3-12 4,0-4 1,0-4 1,0 0 3,0-14-1,0-11-1,14-11 6,11-2 1,1 3-1,5 6-4,-4 8-5,-2 12 0,-3 9-4,1 0-3,-4 27 2,-3 9 1,-3 2 3,-6 2-2,-2-4 1,-1-10 1,3-10-3,-1-14 0,5-2 4,3-14 9,3-19 5,6-11-2,2-5 5,1 3 9,-1 5-5,-3 14-11,-6 10-2,-3 16-8,1 1 0,-1 14-10,5 28 6,-5 14 3,-1 10-7,-8 2-12,-4 0-27,4-6-51,0-12-239</inkml:trace>
  <inkml:trace contextRef="#ctx0" brushRef="#br0" timeOffset="23870.87">6363 6541 544,'-43'-26'58,"8"5"-42,28 19 0,7 2 15,0 0-21,13 0-10,23 13-3,13 11 3,16 2 0,11 0-1,1-4-2,0-3-1,-11-7-2,-13-5 2,-10-3 3,-16 0 1,-12-4 0,-11 0 4,-4 0 7,0 4 5,-15 6 9,-25 11-11,-18 6-7,-8 9-2,-2 5-1,8 0-2,11-1-2,14 0-5,15-9-4,11-1-10,9-10-22,0-11-71,31-9-212</inkml:trace>
  <inkml:trace contextRef="#ctx0" brushRef="#br0" timeOffset="24073">7312 6266 623,'0'-7'68,"-3"7"-59,-3 0 11,-1 17 13,-1 25-12,0 18-16,8 10-5,0 5 0,0 1-3,0 0-4,0-4-9,0-9-36,-2-14-98</inkml:trace>
  <inkml:trace contextRef="#ctx0" brushRef="#br0" timeOffset="24871.12">8894 6314 485,'0'6'0,"49"-6"-8,42 0 8,32-16 10,22 3-2,21 0-8,15 1 0,2 2-6,-7-2 3,-16 2-6,-21 0-2,-24 0-8,-32 0 4,-34 0 14,-27-4 1,-22 0 12,0-2 13,-15-2-6,-21 0-1,-5 0-8,-3 1 5,4 5-4,11 5 1,13 3 4,14 4-6,2 0-10,9 0-15,27 10 15,11 3 1,6 1 0,1 3-2,-8-4 0,-12 2 1,-16-3 1,-12-2-1,-6 3 0,0 2 4,-22 3 12,-12 2-10,-1 1-6,-1 2 0,7-1-19,9 0-57,5-8-354</inkml:trace>
  <inkml:trace contextRef="#ctx0" brushRef="#br0" timeOffset="79010.28">12323 6148 18,'-7'-14'29,"5"-4"-15,0-5-11,2 2 132,0-4-36,0 10-27,-4 5-12,-2 4 7,-2 4-2,-1 2-14,-5 0-17,-9 21-18,-9 22-9,-1 17-2,6 6-5,11 2-3,16-6 0,0-10-3,33-11-1,15-18-2,5-12 2,2-11 0,1-7 1,-9-26 3,-9-11 2,-13-9 1,-14-3 4,-11-1 0,0 2 1,-21 8-1,-14 7 1,-3 13-4,0 14-1,5 9-4,6 4-11,5 17-5,7 19-16,1 3-52,7-2-93</inkml:trace>
  <inkml:trace contextRef="#ctx0" brushRef="#br0" timeOffset="79346.7">12630 6047 24,'0'-9'425,"0"5"-364,0 4-38,0 0-8,0 0-4,2 13-9,15 13-2,0 12 0,5 5 0,-1-3-4,-4-4-3,-1-6-1,-5-10 0,-3-9 2,-2-8 3,-2-3 3,0 0 6,5-28 7,9-12-5,2-6-1,2-2 6,1 6 2,-2 6-1,-2 10-2,1 8-9,-3 7-3,-1 11-5,4 0-12,-4 8-5,-1 19-15,-1-4-77,-10 2-211</inkml:trace>
  <inkml:trace contextRef="#ctx0" brushRef="#br0" timeOffset="79661">13223 6106 51,'7'0'164,"-5"0"-41,0 0-107,1 0-16,3 0 1,10 0-1,6 0 0,7 0-2,2-6-1,-2-6 1,-4-4 2,-3-2 0,-7 2 2,-8 3 7,-7 4 7,0 4 29,-9 4 5,-20 1-15,-4 0-7,-7 13-20,-5 18-1,3 5-3,6 0-4,12-1-1,11 0-5,13-5 2,0-2-4,28-8-8,19-8-5,11-7-11,9-5-38,-5 0-107</inkml:trace>
  <inkml:trace contextRef="#ctx0" brushRef="#br0" timeOffset="80077.25">13590 6278 37,'-8'0'56,"3"0"176,1 0-184,4 0-9,0-4 3,0-9-8,2-6-22,23-7-10,6-8-2,7-4 1,0-9 0,-1-3-1,-4 0-2,-8 2 0,-7 8 2,-9 12-3,-9 10-4,0 8 7,0 10-4,-18 0-16,-10 16 16,-3 18-1,2 6-2,6-4-9,14 1-13,9-7-1,0-7 16,5 1 0,12-6 14,1 1 1,-1-3 5,-3-3 5,-5-2-1,0-1-1,-2-2 0,2 2-5,-1 1-1,2-4-3,-1 3 0,4-2-4,3 0-4,1-3-4,8-5-7,1 0 3,6 0-24,-1-7-166</inkml:trace>
  <inkml:trace contextRef="#ctx0" brushRef="#br0" timeOffset="81059.03">14263 5955 104,'0'-6'318,"-2"4"-257,-2 2-29,2 0-3,2 0-14,0 6-15,0 19-5,0 4 4,0 6-3,6 1-3,1-5 1,-3-8 1,4-11-8,-6-6-4,2-6 14,7-2 3,5-20 10,5-4-6,4-1 1,-2 6 4,-3 4-1,2 5-4,-2 5-2,0 2-2,-2 5 0,0 0-1,-1 0-2,-1 11-2,-1 5-2,-1 0 4,1-3 2,1-1-2,-3-5 0,6-7 3,-2 0 0,1 0 2,0 0 4,0-13 0,-2 0-3,-1 3 4,-1-1-4,-3 4-1,-1 3-2,2 4-1,-3 0-1,-1 0-1,2 6-1,-1 7 4,1 0 0,2-1 0,1-5 1,5 0-1,2-1 0,9-5 0,0-1 2,0 0-1,-4 0 1,-1 0-1,-2 0 1,-2 0-1,3 0-1,-6 0-1,1 0 0,3 0 0,-4 0 1,-1 0 0,-1 0 1,-1 0-1,-1 0 0,-2-5 1,3-1 0,-6-3 2,1-3 1,-2-2-2,-2-1 0,-1-3 2,-4-1-1,0 2 1,0-2 2,-16 5-2,-13 3-4,-7 5 0,-10 6-5,-8 0 3,-4 21-1,10 11-12,15 7-20,23-3-40,10 0-112</inkml:trace>
  <inkml:trace contextRef="#ctx0" brushRef="#br0" timeOffset="81976.37">15687 5970 441,'0'-11'72,"-2"5"-23,-18 5-3,-6 1-15,-10 0-20,-5 23-11,6 9-1,-1 4-3,12 5-3,8-6-6,12-6-10,4-13-9,2-8-3,24-8 12,11-11 22,5-24 1,2-16 5,-1-7 5,-4-12 3,-3-8-2,-7-2-2,-6 6 5,-13 12 10,-10 15-1,0 18-1,0 13 1,-4 14-6,-7 2-15,-3 23-2,-5 23 0,-4 23-1,1 9-1,9 4-1,13-4-7,0-11-3,25-15-1,19-18 0,12-18 3,6-16 3,2 0 1,-3-20 0,-1-17-3,-6-7 10,-4-4 0,-7 0 3,-10 2-1,-8 10 1,-16 9 2,-9 13 5,0 5-2,0 9-6,-11 0-1,-7 16 0,-5 21-1,-1 4-1,6 7-1,4-2-2,8-6 1,6-8-2,0-10 2,0-7-1,14-12-1,7-3 0,4 0 5,4-3 4,4-17-4,1-4 4,-1-1-4,0 1 0,-6 2 0,-6 6 0,-8 4 2,-4 8-2,-2 4-1,-3 0-3,3 0 1,-1 3 3,4 5 3,0 3-3,4-3 2,1-2-1,6-6 0,4 0-1,8 0 3,7-18 0,4-9 0,5-8-1,-5-7 0,1-8 0,-7-10 3,-7-9 0,-6-5 1,-10 2-3,-7 8 6,-8 17 6,0 16 13,-3 18-1,-2 10-9,1 3-12,-5 28-6,-4 24-1,-3 18 0,3 8 1,6 6-5,7-5-3,0-7-15,20-13-24,18-18-31,7-11-69</inkml:trace>
  <inkml:trace contextRef="#ctx0" brushRef="#br0" timeOffset="82898.42">17521 5614 332,'-33'-17'229,"-5"12"-189,-7 5-18,-1 6 4,-4 27-9,1 9-12,16 12-5,11 3-6,15-6-4,7-7-2,11-16-14,29-16-12,14-12 14,4-3 12,0-28 12,-7-9 2,-14-7 8,-10 0 8,-11 0 7,-9 14 1,-7 7 1,0 12-5,0 10-5,0 4-9,0 0-8,-5 18-7,-1 18 2,2 10 3,0 5-9,4-10-6,0-9 2,27-11-8,12-18-5,5-3 10,10-22 8,-4-18 7,4-18 3,-2-8 6,-2-13-1,-3 1 1,-9 6 4,-13 16 9,-14 19 10,-9 20 1,-2 11 2,0 6-15,0 20-17,0 33-2,-20 24 2,-6 20 2,1 7-2,2 2-4,6-4-9,5-20-16,10-25-23,0-24-11,0-18 1,-3-15-26,-5 0 11,0-33-28,-1-8 13,7-14 58,4-3 15,0 0-8,22-1 12,12 7 15,-1 9 37,1 6 16,-8 15 23,-6 8 24,-6 5 1,-10 4 6,-2 4-14,-2 1-32,0 0-23,0 0-15,2 0-11,5 0-7,11 0-5,9 10-1,6 18-2,-2 12-2,-6 8-2,-8 2-1,-7 0-12,-8-10-27,0-8-65,-2-14-214</inkml:trace>
  <inkml:trace contextRef="#ctx0" brushRef="#br0" timeOffset="83001.18">18394 5361 254,'4'0'0,"0"21"-148</inkml:trace>
  <inkml:trace contextRef="#ctx0" brushRef="#br0" timeOffset="83232.95">18461 5972 258,'7'6'61,"0"-3"-23,-1-3 6,8 0 5,1-8-13,8-18-24,-2-5-7,-5-6 3,-9-6 4,-7 4 4,0 5 2,-17 6-2,-12 10-5,-3 14-11,-1 4-5,4 5 1,4 25-5,7 7-18,14-1-57,4 0-110</inkml:trace>
  <inkml:trace contextRef="#ctx0" brushRef="#br0" timeOffset="83589.78">18924 5791 304,'12'-22'126,"-8"8"-57,-4 1 7,0 10-22,0 0-29,0 3-25,-2 6-4,-14 21-6,-3 9-3,-4 1-9,10 2-10,1-7-7,10-10 12,2-12 27,0-8 3,0-2 28,0 0 6,18-22-2,14-12-4,10-6-6,11-2 0,10 0-9,10 6-8,5 9-6,-2 14-2,-14 13-3,-10 1 2,-19 36-12,-15 15 12,-16 16 1,-2 11 0,-24 13 0,-16 5-8,-1 3-9,5-6-52,10-23-184</inkml:trace>
  <inkml:trace contextRef="#ctx0" brushRef="#br0" timeOffset="84064.98">18433 5396 339,'-14'-2'62,"3"2"-60,5 0 5,0 0 4,4 0-11,2 0 0,0 0-17,0 0 4,0 0 13,8 0 0,2-8 3,-5-6 4,-3 2 4,-2 0 13,0 4 9,-2 2-15,-11 1 3,-3 5-1,-5 0-15,0 0-5,0 11-7,3 9-10,9 4-27,9 2-42,0-4-198</inkml:trace>
  <inkml:trace contextRef="#ctx0" brushRef="#br0" timeOffset="84508.93">18238 5606 138,'-2'-6'193,"0"3"-128,2 3-4,0 0 13,-2 0-22,-3 7-34,-1 24-17,-10 16 9,-1 16-3,-6 9-2,1 0-2,4-4-3,2-9 0,8-14-3,3-10 1,5-12-4,0-8-4,0-11-11,2-4-18,20-6-87,9-26-183</inkml:trace>
  <inkml:trace contextRef="#ctx0" brushRef="#br0" timeOffset="84785.14">18359 5434 335,'-13'-6'65,"1"6"-43,5 0 6,5 0 0,-2 0-21,4 12-7,0-2-8,2 0-5,16-9-1,-2-1 12,-4 0 2,2-5 4,-7-13 19,-3-6-10,-4 0-1,0 6-3,0 0-3,0 10-6,0 6-8,-6 2-18,-1 15-20,3 16-43</inkml:trace>
  <inkml:trace contextRef="#ctx0" brushRef="#br0" timeOffset="85156.95">18381 5805 276,'0'0'104,"0"0"-75,0 0 0,0 0-7,0 6-16,0 11-6,9 0 0,7 1-18,-3-2-27,-2-6-281</inkml:trace>
  <inkml:trace contextRef="#ctx0" brushRef="#br0" timeOffset="102686.71">20243 4271 92,'-17'0'135,"-5"0"-98,-1 0 14,8-4-16,5 0-7,8 4-17,2 0-1,0 0-5,0 0-1,0 0-1,0 0-2,0 0-1,-2 0 0,2 0 0,0 0 4,0 0-4,0 0 0,0 0 0,0 0-3,0 0 3,-2 0 3,0 0-2,0 0 0,-5 0 1,-2 0-1,2 0 3,-2-2 0,3 2 2,-1 0 4,3 0 7,1 0-1,1 0-4,2 0-1,0 0-4,0 0-7,20 6-4,34 11-3,31-3 7,34 1 7,29 4-1,24-2-1,15 1-2,4 1-3,5 2-1,0 4 1,-6-4-2,-5 2 1,-5-1 1,-13-4 0,-20-5 0,-26 0 2,-37-7-2,-29 0-1,-22-4 1,-23-2-2,-8 0 2,-2 0 3,0 0 11,0-13-2,-18-2-12,-1 1 0,-4-1-2,-1 4 2,-1 1-2,-1-1 0,-3 1 0,2 1 2,5 0 0,3 4 3,11 0-2,3 4 1,5 1 2,0 0-4,0 0-3,7 0-8,20 8 5,8 9 6,8 0 0,3-2 0,4-1 0,-4-3-1,-3-1 1,-7-2 0,-12-1 0,-11 0-1,-6-6 2,-7 6 0,0 0-1,-18 3 5,-22 5 4,-13 1 1,-7 0-4,-3 2-1,5 0 1,7-1 1,9 2-4,8 2-3,8 0 0,9 4-7,15-10-10,2-11-77,16-4-303</inkml:trace>
  <inkml:trace contextRef="#ctx0" brushRef="#br0" timeOffset="108669.46">23987 4195 344,'0'0'19,"-2"0"-19,-12 3 0,-8 20 0,-2 4 6,-1 9-3,-2-5 1,5-1-3,4-6-1,2-4 1,5-8-1,5-6 5,2-2-1,1-4 0,3 0 2,0 0 2,0-4 5,7-21 4,20-15 2,15-6-17,9-5 1,10-5 3,1 2 3,-2 10-2,-9 16 1,-13 18 6,-10 10-2,-7 13-6,-5 34-5,-14 17 7,-2 18 0,-4 14 2,-31 10-6,-4 0-4,-1-12-2,4-19-14,12-27-42,10-28-48,1-20-106</inkml:trace>
  <inkml:trace contextRef="#ctx0" brushRef="#br0" timeOffset="110169.19">24421 4349 33,'0'0'9,"0"0"60,0 0 22,0 2-82,0 4 1,5 4-6,-1 8 0,-4 8 4,0 11 5,0 4 4,0 4-6,0-6-4,-2-3-5,0-11-2,0-11 0,-1-6 0,3-8 2,0 0 4,0-2 19,0-22 26,0-10-15,11-2-30,10-2 10,1 4-9,0 9 1,-2 10 4,3 8-3,-6 7-6,1 0-3,0 16-1,-7 15-4,-4 4 1,-5 8 1,-2 0-5,0-8 8,0-7-2,0-14-2,0-8 0,0-6 4,0 0 2,12-12 7,5-15 8,10-6-7,4-1-5,0 8 4,0 4 0,-8 10 0,-4 8-5,-5 4-4,-3 0 0,1 0-4,-2 13-1,-3 9-1,-3 3 1,1-3-2,0-3-2,1-4-1,12-11-11,8-4-4,15 0-10,8-25 4,7-6 13,2-3 13,2-4 5,-12 6 2,-7 9 7,-19 9 7,-13 8 10,-9 6 4,0 0 13,0 0 11,-22 4-35,-10 14-15,-5 6-1,3 5-3,8 0-2,10 0-6,5 1-3,11-10-3,0-6 0,2-12 1,29-2-5,7-4 18,7-20 4,-1-2 4,-4-1 4,-9 4 3,-6 5 1,-9 5 6,-8 6-5,-5 4-6,-1 3-7,-2 0 0,2 0-4,2 18-7,6 6-4,-2 7 8,1 1-2,5 0 2,1-3-7,3-10-9,7-9 0,-1-8-15,5-2-2,0-8-8,-5-15-1,-5-6 22,-11 3 23,-1 1 5,-7 2 12,0 5 8,0 6 3,0 3 0,0 6-7,0 3-11,0 0-4,0 0 2,0 0-7,0 0 0,0 0-1,0 0 0,0 0 0,0 0 0,0 0 2,4 0 1,10 0 6,-1 0 5,1 0-2,-1 0-1,0 0-4,1 3-3,3 9 0,1 2 1,3 0-2,-6 1-2,3-3 1,-3 0-2,1-2 0,1 0 0,2-3 0,-6-2 0,-2-1 0,-2-2 0,-3-2 0,1 0 0,3 0 1,0-6 1,1-11 2,3 0-4,-3-1 1,-5 2-1,0 4 3,-6 3-3,0 5 5,0 1 3,0 3 9,-21 0 4,-10 18-8,-13 16-9,-16 14-3,-10 8-1,-3 4-4,8-4-14,3-7-44,22-16-226</inkml:trace>
  <inkml:trace contextRef="#ctx0" brushRef="#br0" timeOffset="110890.76">24056 4346 268,'0'0'37,"11"0"-20,23 0-12,6 0 0,4 0 0,1 0 2,-3-1-1,1-3-6,1-1-2,-4 1-12,-9 1-17,-13-3-116</inkml:trace>
  <inkml:trace contextRef="#ctx0" brushRef="#br0" timeOffset="111518.28">23987 4332 42,'-9'-4'67,"2"1"91,5 3-138,0 0-17,-1 0-3,-1 0-8,0 0 0,2 7 1,0-3-12,2-1-2,0-1-15,0-2 10,0 0 11,0 0 4,0 0 11,0 0 4,0 0-4,0 0 0,0-2-2,0 2 1,0 0-11,0 0-15,0 0 11,0 0 14,0 0 4,-8 0 2,-1 0 3,3 0-1,0 0 6,-1 6 1,-3 2-4,4 0-1,-3 2 0,3 1-2,-2 2 1,-2 5 0,-1 1 10,1 2 5,-1 4 4,-3-1-3,2 2-18,-4-2 4,-2 0 16,2-6-16,3-3-1,2-4-5,2-5-3,2-2 1,5-2-1,2-2-2,0 0-4,0 0-15,0 0-21,4-18-69</inkml:trace>
  <inkml:trace contextRef="#ctx0" brushRef="#br0" timeOffset="113148.01">26202 4177 422,'-5'0'17,"5"0"32,0-2-11,0 2-27,0 0-4,0 0 2,9 0-8,14 0 0,8 0 2,9 0-3,4 0 0,5 0-6,-5 0-8,-13 0-48,-10 0-102</inkml:trace>
  <inkml:trace contextRef="#ctx0" brushRef="#br0" timeOffset="113299.21">26168 4328 45,'0'0'233,"29"0"-227,16 0 2,11 0-8,4 0-2,-4-11-60</inkml:trace>
  <inkml:trace contextRef="#ctx0" brushRef="#br0" timeOffset="113900.59">27124 4114 480,'-14'-4'37,"10"4"-2,4 0 2,-2 8-37,-2 25-5,-5 11 5,-7 9 0,-1 0 0,-2-5-1,1-12-3,7-14 0,5-13 2,4-9 2,2 0 0,0-5 6,0-21 9,0-13-12,15-11-2,20-7 8,10-9-3,7 0-1,3 7-3,-8 20 0,-9 12 0,-9 21-1,-7 6 1,-2 6-2,0 26-7,1 13 1,-6 10 4,-4 10-1,-4 4 2,-1-4 1,7-9-9,8-16-6,8-17-26,-2-16-62,-1-7-36</inkml:trace>
  <inkml:trace contextRef="#ctx0" brushRef="#br0" timeOffset="114054.19">27255 4242 310,'-35'-8'91,"15"1"-76,13 3 43,7 2-20,4 0-22,34 0-16,22 0-8,14 2 5,-3 0-15,-8 0-62,-21 0-230</inkml:trace>
  <inkml:trace contextRef="#ctx0" brushRef="#br0" timeOffset="114283.46">27750 4419 74,'0'2'372,"0"-2"-316,0 7-19,0 1-17,-2 12-12,-11 6-7,-5 3 3,2 2-3,3 0-1,2 0-2,3-3-4,6-6-4,2-10-3,16-11-20,26-1-47,16-13-48,5-21-90</inkml:trace>
  <inkml:trace contextRef="#ctx0" brushRef="#br0" timeOffset="114476.03">28082 4225 109,'-24'-4'298,"15"2"-266,9 2 33,2 0-20,34-2-45,19 0 0,16-2 2,10-4-2,-1 0 0,-8-2-20,-12-7-74,-14-3-105</inkml:trace>
  <inkml:trace contextRef="#ctx0" brushRef="#br0" timeOffset="114676.96">28390 4048 45,'-21'-6'456,"13"5"-418,6 1 38,2 0-39,0 10-33,0 21-4,0 11-6,0 7 4,0 3-2,0-2-6,0-4 3,0-10-14,-3-9-36,3-13-65,0-14-77</inkml:trace>
  <inkml:trace contextRef="#ctx0" brushRef="#br0" timeOffset="115001.58">28691 4164 20,'0'-1'482,"0"1"-417,0 0-5,0 0-47,0 12-13,-6 16-1,-2 8 0,-5 6-3,1-4 3,-1-6-7,5-12-6,2-9-5,6-11 2,0-3 17,0-27 0,23-16 16,10-15-12,14-13 7,9 1 3,1 6-3,-5 17-2,-9 22-1,-17 16 2,-4 12-4,-1 0-6,-6 29-6,-1 20-5,-12 13 4,-2 8 1,0 7-1,-21 1-5,-16-8-39,-5-15-148</inkml:trace>
  <inkml:trace contextRef="#ctx0" brushRef="#br0" timeOffset="115534.22">28806 4239 96,'0'-3'352,"18"3"-352,20 0-9,5 21 9,1 6 2,-7 4-2,-8 3 4,-6 2-3,-10-4-1,-3-1 0,-10-6 0,0-5 3,0-6 0,0-5-2,0-3-1,0-6 2,0 0 3,0 0 10,0-5 6,0-10 11,0-8-21,0 3 11,8 4 1,5 7-2,-3 3-1,3 6-12,0 0-8,1 0-6,1 13-1,-1 9-1,-4 4 2,-5-1 1,0-5-6,-3-6 1,2-6 3,1-8-1,-1 0 5,7 0 3,3-14 11,3-8 7,6-5 2,-3 6 6,2 2-3,0 5-4,-4 9-4,0 3-11,-2 2-4,1 0-3,-3 21-9,-1 10 1,-6 7 6,-7 4 3,0 0-6,0 2-4,-9-10-27,7-7-66,-1-12-223</inkml:trace>
  <inkml:trace contextRef="#ctx0" brushRef="#br0" timeOffset="116552.58">29824 4209 309,'-9'-6'109,"3"1"-49,2 3 24,-1-2-14,5 4-40,0 0-1,0 0-16,0 0-13,0 0-10,20 0 1,13 0-3,14 0 9,5 0 0,-4 0-14,-12 0-46,-11 0-65,-21 3-71</inkml:trace>
  <inkml:trace contextRef="#ctx0" brushRef="#br0" timeOffset="118525.16">29976 4393 77,'-18'-2'341,"9"0"-318,4 2 32,5-3-8,0 3-26,0 0-12,0 0-9,0 0-5,8 0-2,16 0-1,9 0 6,10 7-10,3-7-53,-3 0-154</inkml:trace>
  <inkml:trace contextRef="#ctx0" brushRef="#br0" timeOffset="119034.34">30629 4092 486,'0'-8'0,"24"2"3,19 2-3,7 4 2,4 3-2,0 18-2,-12 8-2,-9 3-5,-12 1-5,-17 4 2,-4 3-2,-23 4 4,-21-2 7,-5-6 3,9-11-4,15-15-11,15-7 15,10-3 23,0 0-4,17 0-19,28 0-9,22 0 9,18-1 0,8-6-6,1-1-42,-9 0-169</inkml:trace>
  <inkml:trace contextRef="#ctx0" brushRef="#br0" timeOffset="119333.58">31433 4373 332,'0'0'98,"0"0"-15,0 0-44,0 3-37,0 14-1,0 6-1,0-3 0,0 1-2,0-6-1,0-8-2,0-4 2,0-3 3,0 0 0,0-12 14,0-19 8,9-7-2,11-12-3,9-6 4,11-3-5,2 9-3,-1 10-5,-10 18 0,-9 15 4,-2 7-8,1 0-4,-2 20-3,4 14-8,-8 14 4,-6 11 1,-9 9 4,0 3-2,0-9-9,-4-9-58,-4-19-121</inkml:trace>
  <inkml:trace contextRef="#ctx0" brushRef="#br0" timeOffset="119501.54">31658 4349 436,'-6'-13'52,"6"9"-18,2 0 18,29 4-52,17 0-13,15 0 5,-3 0-11,-6 8-76,-9 5-297</inkml:trace>
  <inkml:trace contextRef="#ctx0" brushRef="#br0" timeOffset="119699.37">32117 4492 108,'0'7'326,"-8"4"-251,-13 2-44,-3 3 38,-3 6-26,5 1-32,6 2-10,10-2-1,6 1-2,0-2-5,15-4-2,23-4-4,13-8-9,7 0 3,2-6-23,-18 0-135</inkml:trace>
  <inkml:trace contextRef="#ctx0" brushRef="#br0" timeOffset="120181.59">30374 5079 467,'0'0'50,"12"0"-49,30-1 10,21-2-7,8 1-4,-2 2-11,-16 0-34,-22 0-120</inkml:trace>
  <inkml:trace contextRef="#ctx0" brushRef="#br0" timeOffset="120333.2">30350 5193 465,'0'0'0,"34"0"0,17 0-1,21 5 1,9 0-16,4 5-53</inkml:trace>
  <inkml:trace contextRef="#ctx0" brushRef="#br0" timeOffset="120749.28">31270 5067 353,'0'-12'41,"0"-1"23,8 5-14,11 2-42,10 3-7,-2 3-1,0 0-1,-3 20-4,-6 10-7,-9 4 1,-9 6-10,0 2 7,-36 2 1,-10-3 2,-6-11-1,8-13-13,13-11 25,15-6 4,13 0 36,3 0 14,9 0-28,32 0-26,15-3 0,19-7-1,6 0-1,-2 2-37,-5 2-72</inkml:trace>
  <inkml:trace contextRef="#ctx0" brushRef="#br0" timeOffset="121065.42">31801 5285 373,'-5'0'150,"1"0"-132,-1 0 14,-1 4 6,4 11-27,-3 4-10,3 4 0,-5-2-2,0-4 1,3-7-2,0-6 0,1-4 1,3 0 1,0-14 9,0-18 3,0-16-8,11-8 2,20-3 5,7 9-2,3 12 1,-10 15 4,-4 14-1,-6 7-5,0 2-8,-3 4 0,-1 20-6,-3 12-1,-5 11 4,-7 6 0,-2 12 2,0 9-4,-25 4-10,-4-10-45,5-18-99</inkml:trace>
  <inkml:trace contextRef="#ctx0" brushRef="#br0" timeOffset="121598.84">31926 5367 456,'-4'-11'87,"4"7"-61,0 4 30,0 0-20,17 0-36,14 20-7,7 12 6,0 6-2,-7 2-2,-9-2-4,-8-2-5,-8-6 7,-3-6 4,-3-7-3,0-12 0,0-5 3,0 0 3,0 0 3,0-4 15,2-14 4,4-4-14,6-5-1,5 4 6,6 3 1,-1 6-3,-2 8-8,0 6-3,-2 0 0,0 5-9,-4 14 5,-4 6 0,-5 2 0,-1 2-1,-4-1 0,0-9 2,0-6-3,0-8-6,2-5 10,2 0 2,4 0 2,3-8 11,-3-10 0,8 0 1,4 0 2,2 3 0,3 5-2,0 2-7,-4 5-5,0 3-2,-1 0-3,-3 7-3,-3 16 4,-7 13-3,-7 9-1,0 13 2,0 6-3,-18 2-12,-8-7-63,-3-14-208</inkml:trace>
  <inkml:trace contextRef="#ctx0" brushRef="#br0" timeOffset="122582">24085 5798 570,'-40'31'48,"2"13"-41,14 28-7,1-24-4,-2 1 4,1-5 0,4-7 0,4-10-3,10-16-2,4-8-2,2-3 7,0-20 1,20-22 6,20-22-1,14-13-2,10-3 1,1 8 2,-5 18-6,-12 21 5,-7 24-3,-8 9-3,-1 9 0,-10 36-2,-7 16-4,-6 12-1,-9 14 7,0 0-1,-9 2-7,-13-13-9,-2-19-66,4-24-231</inkml:trace>
  <inkml:trace contextRef="#ctx0" brushRef="#br0" timeOffset="123198.95">23981 6032 313,'-3'-26'21,"3"5"0,24 11-21,19 7-13,8 3 11,7 0-3,4 3 3,3 10 1,2-6 1,-2 0 0,-5-6 1,-5 2 3,-10-3-1,-7 4-3,-12 0-2,-7 4-3,-13 2-2,-6 5 1,0 4 6,0 5 3,0 3 7,0 6 7,-6-3-6,-2-1-11,4-4 2,0-5-2,-1-4 0,3-8 1,2-6 4,0-2 4,0 0 7,0-6 27,0-18 30,11-6-25,9-4-28,5 1 4,-1 6 1,3 10 0,-3 5-4,1 11-7,-5 1-12,-2 0-2,-4 13-5,-1 10 0,-3 5 3,-2 4 1,-8 0-4,0 0 1,0-8-3,0-7-5,-2-11-3,2-6 5,0 0 10,0-9 7,6-15 4,14-6-4,4 0-2,3 4 8,-2 8 0,0 6-2,-8 8-3,-1 4-6,-3 0-2,1 14-1,-3 12-4,-3 4 4,-6 3-3,-2 0 0,0 1-3,0-7-14,-4-11-42,0-12-156</inkml:trace>
  <inkml:trace contextRef="#ctx0" brushRef="#br0" timeOffset="123349.11">25275 5911 136,'-4'-6'334,"-2"4"-291,6 2-10,0 2-33,0 18-36,0 7 9,6 0-65</inkml:trace>
  <inkml:trace contextRef="#ctx0" brushRef="#br0" timeOffset="123531.4">25317 6142 400,'2'2'104,"0"2"-92,-2 4 1,2 6 19,3 6 8,-3 6-23,1 2-12,-1 2-5,-2 0-7,0-4-15,0-6-24,0-6-121</inkml:trace>
  <inkml:trace contextRef="#ctx0" brushRef="#br0" timeOffset="123815.37">25462 6311 158,'2'-2'227,"0"-1"-166,1 3 13,-3 0-35,2 0-4,-2 0-25,2 0-10,0 3-5,0 6 5,3-3 0,0-2 1,-3-4-1,0 0 2,2 0 2,5 0 3,7 0 9,4-1 13,4-6 4,3 1-15,-2 6-9,2 0-5,-4 0-2,-4 13-2,-3 8-4,-12 5 1,-4 4-2,0 1-4,0-1-4,0-6-25,-2-8-59,2-10-130</inkml:trace>
  <inkml:trace contextRef="#ctx0" brushRef="#br0" timeOffset="124000.74">26146 6119 421,'-7'-3'63,"5"1"8,2 2-34,0 0-18,9 0-19,26 2-13,11 4 11,4-2-5,0 0-15,-15 4-56,-20 4-174</inkml:trace>
  <inkml:trace contextRef="#ctx0" brushRef="#br0" timeOffset="124140.73">26155 6272 401,'0'2'55,"0"0"-10,18 2-31,24 0-4,9-2 11,10 3-21,-11 1-3,-9 0-48,-14 1-275</inkml:trace>
  <inkml:trace contextRef="#ctx0" brushRef="#br0" timeOffset="125698.83">27563 5975 392,'-18'48'40,"-29"-2"-37,12 4-3,-6 4 4,1 3-3,3-3 2,3-11-3,12-17-2,13-15-4,9-11 6,0-8 5,4-24 17,23-14 13,13-10-23,14-6 7,8-1-2,7 9-1,-7 10 1,-8 20 3,-18 15-4,-9 9-7,-10 6-9,-3 28-1,-6 16-7,-8 8 8,0 8 0,0 7 0,-27 1-7,-2-4-9,0-13-37,8-20-125</inkml:trace>
  <inkml:trace contextRef="#ctx0" brushRef="#br0" timeOffset="125835.06">27514 6200 388,'0'-8'21,"42"4"-21,23 4-8,10 0-4,8 0-16,-12 4-80</inkml:trace>
  <inkml:trace contextRef="#ctx0" brushRef="#br0" timeOffset="126048.26">28055 6486 504,'-37'15'40,"1"3"-23,-2 2 17,6 0-27,11 5-7,7 0 0,14 1-4,0 0-4,12-8-7,27-8-17,13-10-18,7 0-5,5-3-34,-7-14-65</inkml:trace>
  <inkml:trace contextRef="#ctx0" brushRef="#br0" timeOffset="126233.83">28323 6264 7,'-27'-8'502,"13"5"-466,14 3 38,0-3-52,23 3-22,33 0-8,19-3 8,14-4-8,-2-1-25,-6-4-81,-14-2-187</inkml:trace>
  <inkml:trace contextRef="#ctx0" brushRef="#br0" timeOffset="126565.27">29003 6136 423,'0'0'105,"0"0"-98,0 2 16,-5 16-2,-2 6-6,0 5-5,1 0-3,-5 3-6,1-2-1,-2-8-4,3-10-2,1-10-2,6-2 6,2-2 2,0-23 2,0-14-2,25-11 0,13-4 7,5 2 2,-1 10-3,-1 12 10,-2 10 1,-6 12 7,-3 8-13,-7 0-11,-5 8-1,1 20-1,-9 10-2,-5 10 4,-5 6 0,-5 9-2,-28-2-11,-9 3-30,-9-10-88</inkml:trace>
  <inkml:trace contextRef="#ctx0" brushRef="#br0" timeOffset="127080.82">29038 6341 404,'4'-7'25,"25"7"-23,5 0-2,6 4 4,-7 17 1,1 6 7,-8 1-5,-3 2-2,-7-2-3,-8-3-1,-6-3-2,-2-5 1,0-5 0,-2-7 1,-2-3 0,2-2 5,2 0 6,0-20 6,0-4-6,2-1 6,15 6 0,2 0 5,-4 10 6,3 5-12,-5 4-11,1 0-4,-1 0-2,-4 9-4,-2 10 3,-5-1 0,-2-1-1,0-2 0,0-3 1,0-3 1,0-8 0,0-1 0,2 0 1,7 0 4,5 0 8,5-10 8,6 0 4,4 0-5,-2 2-8,-1 8-5,-3 0-3,-6 0-4,-1 8 0,-5 12-3,-2 3 0,-5 10 0,-2 3 2,-2 0-2,0 2-8,0-6-9,0-12-63,0-14-72</inkml:trace>
  <inkml:trace contextRef="#ctx0" brushRef="#br0" timeOffset="127263.25">29978 6309 5,'0'-5'494,"0"1"-463,0 4 11,27 0-42,13 0-8,5 0 6,-1 0 2,-8 4-13,-14 8-44,-22 4-125</inkml:trace>
  <inkml:trace contextRef="#ctx0" brushRef="#br0" timeOffset="127404.09">29911 6457 9,'-2'0'480,"2"2"-469,0 0 19,20 0-9,22 0-17,18 0 13,11-2-13,6 1-4,-6 2-52,-5-3-135</inkml:trace>
  <inkml:trace contextRef="#ctx0" brushRef="#br0" timeOffset="127731.9">30744 6436 588,'-13'0'36,"-5"0"-3,1 6 12,-1 15-33,7 5-12,7 4-1,4 4-6,0-2-3,13 0-3,13-6-5,10-6-26,2-5 27,4-14-1,0-1-2,4-4 20,-2-22 2,-2-8 7,-4-8 6,-4-10 5,-15-8 6,-13 3 0,-6 6-5,-17 12-2,-25 13 4,-5 18 4,1 8-16,-2 18-11,11 31-14,1 11-7,9 8-27,1 4-92</inkml:trace>
  <inkml:trace contextRef="#ctx0" brushRef="#br0" timeOffset="130531.11">24667 7994 124,'-11'-15'214,"1"3"-167,6 12 7,4 15-19,-5 66-21,-13 39 19,-8 54 40,-12 47-20,-9 44-24,0 20-11,5 0-6,11-3-12,8-23 1,11-35 2,5-28-3,2-39-3,3-37 3,-3-27 0,5-27 0,0-22-5,0-16 3,0-14-36,0-14 25,16-15-141,4-36-277</inkml:trace>
  <inkml:trace contextRef="#ctx0" brushRef="#br0" timeOffset="132030.99">24559 9408 393,'-33'0'50,"11"0"-23,20 0 24,2 0-30,4 5-21,34 4-4,31 1 4,38-2 3,33-2-2,39-2-1,26-1-2,38 1-4,30-4-2,34 0-2,42 0 2,21-11 5,26-3 3,0-1 3,-10-2 0,-18 4-3,-30 0 4,-3 7 4,-15 5 18,-6 1-7,-11 0 3,-24 9-15,-18 11-7,-28 6 0,-21 1 0,-36-4 1,-40-1 0,-45-8-1,-43-3 0,-29-5 0,-16-6 1,-3 0 4,0 0 28,-7 0 1,-8 0-16,-4-1-14,9-6-4,3 2 0,5 4 0,2-2 0,0 3 0,0 0-3,0-1 1,0 1-1,0 0-3,0 0-1,-2 0-6,-1 0-15,-6-2-63,-8-13-170</inkml:trace>
  <inkml:trace contextRef="#ctx0" brushRef="#br0" timeOffset="134129.38">31170 9425 427,'-22'-22'115,"13"6"-106,9 16-4,0 0 3,0 0-8,11 1-9,23 17-2,6 2 11,2 0-2,-1-1 1,-8-3 1,0-3 1,1-2 0,1-5-1,1-2 6,-1-2-2,-6 0 0,-11 0 0,-9-2 5,-9 3 0,0-3 6,0 0 14,0 2 11,-31 10-21,-16 9-3,-11 5-7,-2 4-7,2 2-2,13-3 1,5 0-1,9-5-3,9-4-1,6-6-2,8-6-1,5-1-8,3-6-36,7-1-51,29 0-152</inkml:trace>
  <inkml:trace contextRef="#ctx0" brushRef="#br0" timeOffset="134512.27">31932 9394 500,'0'0'75,"0"0"-38,0 0-7,0 5 0,2 27-18,-2 18-11,0 16 4,-4 12 4,-21 6-9,-1 3 0,-6-1-5,6-12-5,10-18-10,10-19-1,6-22 5,0-13 2,0-2 14,0-12 1,13-18 0,0-8 0,5-8 2,-3 2 1,1-1 0,3 1-2,-2 11-2,3 4 0,9 9 0,9 8-2,8 4-8,4 4-3,-5 2 6,-14 2 0,-10 0 5,-11 0 2,-8 0-2,-2 0-14,-12 0-52,-23 2-140</inkml:trace>
  <inkml:trace contextRef="#ctx0" brushRef="#br0" timeOffset="136166.25">32046 9582 376,'0'-19'90,"0"7"-22,-3 10-16,3 2-29,0 0-20,-2 0-3,-2 16-5,-3 12 2,-4 4 3,-3 0 1,6-7-1,-1-6 0,5-8 0,1-5 0,3-5 0,0-1 0,0 0 0,0 0 1,0-6 1,0-14 1,0-2-3,0-4-4,-2 0 3,2-2 1,-3 2-2,3-2-1,0-1 3,0 6 0,0 3 1,0 8 4,0 3 1,0 3 3,0 5 3,0 1 2,0 0 0,0 0-4,0 0-7,-2 26-3,-6 22-4,-3 16 4,-14 14 6,-8 2-1,-8 5-3,-5-3-2,1-2 0,9-11-1,15-14-1,13-13-2,8-13-2,2-11 1,29-11-1,12-7-6,4 0 10,0-12 1,-12-8-1,-8-4 1,-12-2 1,-9-2 3,-6-2 4,0-2 5,-19 3-2,-5 0-2,-3 5-6,10 10 0,3 1-1,12 7-1,2-1 0,6 0-2,27-5-3,21 3-1,11 0 5,9 5 0,3-2 0,-10 3-3,-9-3-2,-19-1-8,-16 4-14,-13-4-53,-10 2-71,-5-5-163</inkml:trace>
  <inkml:trace contextRef="#ctx0" brushRef="#br0" timeOffset="139235.63">24528 8725 332,'-11'0'33,"7"0"-22,4 0 7,0 0-7,0 0-11,8 0 0,21 4 2,17-1-2,12 2 9,10-5-2,14 1 1,12 2-3,9-3 0,10 0-2,5 2-3,0-2 0,1 1-1,-5 2-1,-12-1 1,-17 2-1,-21-2 2,-24 0 1,-18-2-1,-11 0 2,-9 0 0,-2 0 3,0 0 11,0 0 13,0 0-11,0 0-18,0 0-2,0 0-12,0 4-25,0-2-37,0-2-186</inkml:trace>
  <inkml:trace contextRef="#ctx0" brushRef="#br0" timeOffset="146010.41">25934 8763 67,'-2'0'123,"2"-2"-97,-2 2 28,0 0-5,0-4-15,-1 4 0,1-2 0,0 0-8,0 0-4,2-2 1,0 1 5,0 0-2,0-1-7,0-2-10,0-4-3,0 0-3,0-1-3,0 2 1,0-1-1,2 4 0,0-2-1,3-1 1,1 4 0,-2-4 0,5 0 0,-4 2 0,4-1-3,-3 1 1,1-2 2,2 1-3,-2 3 3,-1-4 0,1 3 0,-3-2 0,4-2 0,-2 1 0,1-2 2,-1 1-2,-2 0-1,4-2 1,-4 0 1,0 4-1,1-2 0,-1 0 0,2 1 2,0 1-2,0-5 0,5 1 0,-2 0 0,0 0-1,0 0 1,0 0 1,-2-1 0,2 1-1,-1 1 0,1-4 3,3 0-3,1 1 0,0-4-3,3 0 3,0 0-1,-3 0 1,1 1 0,-2 5-1,-1 0 1,1 1-1,-3 0 2,-1-1 0,-1-1-1,2 3 0,-2-3-1,1-1 1,4 0 2,-1-2-2,4-2 0,-1-2 0,1 0-1,1-3 2,-3 6-2,-1-1 1,-1 1-1,-3 6 1,2-1 0,1-1 0,-3 1 0,6-2 0,-1 3 0,1-2 0,-1-1 0,0 2 0,-1-1 0,3 5 0,-1-5 0,1 3 0,-1 2 0,-1-3 0,1 3 0,1-1-2,3-1 2,-1 2-1,-1 0 1,-1 0 0,-1 1 0,-1 3 0,3-1 0,-3 3 0,1 0 0,1-2-1,2 0 0,-2 0 1,3 0 0,3-4 0,4 2 0,2-2 0,0 0 0,-2 2 0,-6 0 1,-3 4-2,-5 0 1,-5 2 0,4-2 0,-4 2 1,3-2-1,3 2 1,-4-2-1,3 2 0,3 0 0,-1 0 1,1 0-1,-1 0 0,-2 0 0,3 0 1,-1 0 0,3 0 0,-1 0-1,-1 0 1,-1 0-1,1 0 0,-2 0 3,7 2-2,-2 4 1,1 0-1,4 2 1,-2 0-2,3-3 3,-2 4-1,4-3-1,-2 0 1,3 0 2,-1 0-3,-1 0 3,-4-2-1,-4 2 1,-3-1-1,3 2-1,-3-1 1,0 2-1,-1 0 2,3 2-4,-1 1 2,-1 0 0,5-1-1,-3 1 0,1-4-1,-3 1 1,1 0 1,-5-2-1,0 0-1,-1-2 1,0 2 0,-2-1-1,3 1 2,2-1 1,0 4-3,2-2 1,-1 4-1,1-1 1,1-2 0,-1 1 2,3 0-3,-3 1 0,0-2 1,3 1 0,-1 1 0,3 3 1,-5-3 0,3 1-1,-3 0 1,-1 1-2,1-2 1,-1 0 1,-2 0-2,-1 0 2,3-2-1,-4 0-1,3 1 2,-1 0-1,-4 1 0,1 0 1,-1-2-1,-1 1 1,2-2-1,-1 0-1,3 2 0,0-1 1,0 2-1,0-4 1,0 1 0,-1 2-1,-2-3 1,0 0-1,-2 0 0,3 0 1,-1 3 0,0-2-1,0-1 0,-2 2 0,3 0 1,-3 2-1,4 1 0,-2-4 1,-2 6-1,3-5 1,-3 2 1,0 0-2,4-2 0,-2 1 0,1 4 0,1-3 2,2 3-1,-1-2-1,-1 1 0,-1 0 0,0-3 0,0 0 0,-3 1 0,3-2 1,-3 2-1,3-3 0,0 4 2,-5-3-2,0-2 0,2 0 0,-1 0 0,3 1 0,-2 2 1,4-1-1,-4 0 0,0-2 0,3 0 0,-3 0 0,-2-3 1,0-1-1,2-1 0,-4 3 0,0-2 1,0 0-1,0 0 0,0 0 1,2 2-1,0-2 0,-2 0 0,2 0 0,0 0 0,-2-2 0,0 2 0,0 0 0,2-2 1,-2 2-1,3 0 0,-3 0 0,0 1 1,2-2-1,-2-1 0,2 6 0,-2-4 0,2 1 0,-2-2 0,2-1 0,-2 1 1,2 2-1,1-1 0,-3 0 1,3 0-1,-1-2 0,-2 3 0,0-3 1,0 0 0,2 0-1,-2 0 1,0 0-1,0 0 0,0 0 3,0 0-2,0 0-1,0 0 3,0 0 0,0 0-3,0 0 2,0 0-2,0 0 0,0 0 0,0 0 0,0 0 0,0 0 0,0 0 0,0 0 1,0 0-1,0 0 1,0 0 0,0 0-1,0 0 0,0 0 0,0 0-1,0 0 0,0 1 1,0 2 1,2-2-1,0 3 0,0-2 0,1 0 0,-1 0-1,-2 1 1,0-3 1,0 1-1,2-1 0,-2 3 0,2-1-1,0-1 1,-2 4 1,5-4-1,-5 1 0,5-2 0,-5 0 0,0 0-1,0 0 2,0 3-2,0-3 1,2 1 0,-2 2 0,0-2 0,0-1 1,0 0-2,0 0 1,0 0 0,0 0 0,0 0 1,0 0-1,0 0 0,0 0 0,0 0 0,0 0 0,0 0 0,0 0 0,0 0 0,0 0 0,0 0 1,0 0-1,0 0 1,0 0 0,0 0-1,0 0-1,0 0 1,0 0 0,0 0 1,0 0 1,0 0-1,0 0-1,0 0 2,0 0-2,0 0 1,0 0-1,0 0 0,0 0 0,0 0 0,0 0 0,0 0-1,0 0 1,0 0 0,0 0 0,0 0 0,0 0 1,0 0-1,0 0 0,0 0 0,0 0-1,0 0 1,0 0 0,0 0-2,0 0 2,0 0 0,0 0 0,0 0 2,0 0-2,0 0 0,0 0 0,0 0 0,0 0 0,0 3 0,0-3 0,0 0 0,0 0 0,0 0-2,0 0 2,0 0 2,0 0-2,0 0 0,0 0 0,0 0 0,0 0 0,0 0 0,0 0 0,0 1-3,2 1 2,2 2 1,-1 3 0,1-2 0,0 1 0,1 0 0,2 2 0,0 0 1,-1 1-1,0-1 1,-1 0-1,2 1 0,0 0 0,-1-1 0,-2 2 0,1-4 2,1-1-2,0 1 1,-2 0-1,0-1 0,0 1 0,1-2 0,-1 2 1,0-2-1,2 2 0,0-1 1,1 2-1,-1-1 0,2 0-1,0 0 1,-1 2 0,1-2 1,2 2-1,-4 2 0,3 0 0,2 2 1,1 3-1,-2-2 1,2-1-1,-1 2 0,0 0 1,0-4-1,-2 2 1,2-2-1,-2-1 0,-2-2 0,4 2 1,-5-4-1,2 1 1,-2 1-1,-2-3 0,3 2 1,-3-2-1,1 2 1,0-3-2,-1-1 2,0 2-1,1 0 1,-1-1-1,0 1 0,1-2-1,-2 0 1,1 0 0,-2 2 0,1 0 0,1-3 0,0 4 0,0-1 0,1-2 0,0 2 0,-1-1 0,-1 0 1,1-1-1,-2 0 0,0 0 0,2 0-1,1 1 1,-1 0 0,-1-1 0,2 2 0,1-2 1,-2 3 0,1-4-1,-3 3-1,0-2 1,3-1 0,-3 2 0,1-1 0,-1-1 0,2 2 1,-2-1-1,5-1 0,-5 2 0,2-1 0,1 2-1,-2-2 2,1 0-1,0 2 0,1-2 0,1 2 0,-4-2 0,2 0-1,0 1 1,0-2 0,-2 0 0,5 2 1,-3-1-1,2 2 0,-1-2 0,0 2 0,-1 0 0,1 0 0,1-2 0,-2 2-1,3-2 1,-2 0 0,-1 0 0,1 0 1,-3 0 1,-2-2-2,2 3 0,0-2 0,0 1-2,1 1 2,1-3 0,-1 1 0,3 0 0,-1 2 0,-1-1 0,0-1 2,-1 2-2,-1-3 0,2 0 0,1 2 0,-2-2 0,3 2 0,-4 0 0,2 0 0,1-2 0,-1 4 0,4-2 0,0 0 0,1 0 0,3 0 0,-6 0 0,5-2 0,-3 0 0,0 0 1,1 2-1,-1 1 1,2-3 0,-2 1-1,1-1 0,-3 0 0,2 0 0,-2 0 0,1 0 0,-5 0 0,4 0 0,-1 0 0,2 0 0,0 2 0,-3-2 0,3 0 0,-1 0 0,1 0 0,2 0 0,0 0 0,-3 0 0,6 0 0,-3 0 0,-3 0 0,4 0 0,-2 0 1,3 0-1,1 0 0,3 0-1,1-2 1,1 1 0,2-2 0,-4-1 0,-1 2-1,-4-2 1,-1 0 0,3 0 1,-2 0 1,1-1-2,1 2 1,-3-1 0,-1-2-1,0 0 0,-2 0 1,1 0 0,-1 0-1,1-4 1,0 0 1,0 0-2,1-4 0,1 0 0,-2 1 1,2-3 0,2 2-1,-2 2-1,2 2 0,-4 1 1,-1 0 0,1 1 0,0 3 0,-1-1 0,1-1 0,-3 4 0,4-5 0,0 1 1,1-3-1,3 1 0,-2-4-1,6-1 1,0 0 0,2 1 0,-3-4 0,-2 4 0,1 2 0,-1-1 0,3 0 0,-3 2-8,3 2 16,-5 0-9,-3 2 2,2-2-1,-1 0 1,1 0 0,2-1-1,1 2 0,-1-1-1,1-2 1,-2 2 0,0 2 0,-2-2 0,2-1 0,-2 0-1,0 0 1,4-2 0,1-1 1,-1-2-1,5-3 0,-3 4 0,1 0-2,-3 2 2,-6 2 0,0 4 2,0 1-2,-3-1 0,2-1 0,1 0 0,-2 0 0,2 4 1,-5 0-1,0 0 0,0 2 0,0-2 1,0-2 0,3 0-1,2 0 2,-3-2-2,1 2 0,1 1-2,-1-2 2,-1 1 0,-2 2 2,1 0-2,-1 2 0,-2-2 0,0 2 0,0 0 0,0 0 0,2 0 1,1-2 1,-1 0-1,0 0-1,0-2 0,5-2-1,-3-2 1,5 1 0,-2-2 2,-3 5-2,1 2 0,-5 0 0,0 2 1,0 0-1,0-2 0,0 2 0,0 0 1,2-2-1,-2 2 0,2 0 0,0 0 0,-2-2 0,2 0 0,-2 0 0,0 2 0,0 0 0,0 0 0,0 0 2,0 0-2,0 0 0,0 0 0,0 0 0,0 0 0,0-2 0,0 2 0,0 0 1,0 0-1,0-2 0,2-2 0,4-2 0,-2-1 0,2-4-2,-1-1 2,3 2-1,2 0 1,-1 3-1,-3 0 1,-2 1 0,-1 6-1,-3 0 1,0-2 0,0 2 0,0 0 0,0 0-1,0 0 2,3 0-2,-1 0 1,0-4 0,2 2 0,1-2 0,-3 2 1,2 0-1,-2 0 0,-2 0 0,0 2 0,0 0 0,0 0 0,0 0 1,0 0-1,0 0 0,0-3 1,2 3-1,-2-1 0,3 1 0,-1 0 0,-2-2 0,0 2 0,0 0 0,0 0 0,0 0 0,0 0 0,0 0 1,0 0-1,0 0 0,0 0 0,0 0 0,0-3 0,0 3-1,0 0 0,0 0-1,0 0 0,0 0-3,0 0-7,5 0-11,4 0-37,-9 0-70,0 9-301</inkml:trace>
  <inkml:trace contextRef="#ctx0" brushRef="#br0" timeOffset="147599.03">24617 10243 171,'0'-5'86,"0"5"-71,0-1 43,-6 1-11,-1 0-15,1 0 12,4 0-5,-1 0-3,3 0-20,-3 0-5,3 0 1,0 0-2,0 0-3,0 0-5,0 0-2,14 0-3,19 0-5,21 0 8,15 0 1,10 0 6,4 0-4,7-5-2,3 2 0,1 0 0,1 2 0,-1-3 0,-7 1 0,-4-4 1,-12 0-2,-15 3 2,-14-2 1,-13 6-2,-13-1 0,-10-2 2,-4 3 0,-2 0 0,0 0 6,0 0 5,0 0-3,0 0-2,0 0-9,0 0 0,0 0-4,0 0-1,0 0-2,0 0 2,0 0 2,0 0 1,0 0 0,0 0-1,0 0-1,0 0 0,0 0 1,0 0 1,0 0 2,0 0-1,0 0-2,0 0-7,0 0-11,-6 0-30,-10 4-104</inkml:trace>
  <inkml:trace contextRef="#ctx0" brushRef="#br0" timeOffset="148236.84">25822 10234 88,'-2'0'0,"2"0"-64</inkml:trace>
  <inkml:trace contextRef="#ctx0" brushRef="#br0" timeOffset="151667.51">25822 10234 80,'-15'6'43,"15"-6"-39,7 0 16,4 0 5,-2 0 6,2 0 1,-1 0-7,-6 0-9,4 0 3,-3 0 2,-3 4 1,2-4-5,-4 3 1,0-3 0,5 0-2,0 4 3,1-1-5,3 5 2,2-1-6,1 0 2,-4-1 0,1 0-1,0 0 4,2 3-2,-4 1 1,4-4-5,-4 1 0,-1-1 2,1-1-4,-3 1 3,1 0-1,0-2 2,-1 2-2,3 3-3,-1-2-1,0 3-1,4 0-1,-1 0 0,1 0-2,0 1 0,-1 2 0,-1-3 1,4 0 0,-3-1-1,-3-2 1,1 3-1,0-2 2,2 0-1,-3 0 1,5 4 1,3 2-2,1 2-1,1 2 3,1-1 3,-1 0-4,-3-1-1,3 1-1,-3-2 1,-1 0 3,3 1-4,-1-2-1,-1-3 1,-2 0 2,-4-5-1,0 0-1,-3 0 0,0-2 0,1 0 2,2 2-1,0 1-2,1 4 2,1 1-1,5-2 0,-5 1 3,4 0-4,-2 1 0,0 1 1,3-4 1,-3 1-1,0-2-1,-2-2 1,-2 0 2,-3-1-3,0-2 0,1 2 0,-1-4 1,1 5 0,-1 2-1,5 2 1,2 1-1,1 1 1,3-3 1,-1 3-2,1 1 0,-1-3 2,-4-1-2,1 0 0,1-4 0,-1 3 0,-3-1 2,2-2-2,-1-1 1,-1 2-1,2 3 1,1 1-1,4-2 0,1 2 1,2 0-1,-3-2 0,6 2 3,-2-2-3,-3-1 0,1-2 0,-3-2 1,-3 1-1,1 1 0,-6-4 0,1 4 0,-1-3 1,1 2-1,5-2 0,3 4 0,3 0 0,-3 1 0,1-3 0,-3-3 0,-1-1 0,1 0 0,1 2 0,-4-1 1,-1-1-1,1 3 0,-4-3 0,1 0 0,-3 0 0,2 1 0,2-1 2,0 0-1,3 3-1,1-3 0,1 0 1,2 0-2,1 0 1,2 0 0,-3 0 0,2 0 0,-5 0 0,-1 0 0,1 0 1,3 0 0,3 0 0,7 0-1,-1 0 0,3 0 0,0-4-1,-1 1-1,-1 0 2,2-1 0,0 1-1,1-2 1,3 1 0,-2 0 1,0 0-1,-2-2-1,0 2 1,0-5-2,-3 5 2,1 0 0,-3-3 0,-2 5 0,-7-4 0,-1 2 0,-4-2 0,1 2 0,3-3 0,-1 0 0,5-1 2,1-4-2,3-2 0,-2-1 0,2 1 0,-4 6 0,-3-2 0,0 3 0,-1-2 0,1 3 0,-2-2 1,-2 1-1,2-1 0,3-2 1,-3-3-1,5 1 0,1 1 0,1-2 0,-1-1 0,-1 2 0,-3-1-2,6 2 2,0-1 0,-1 0 0,3 0 0,-6 1-2,-1-2 4,-3 1-2,-1 0 1,2 0 0,-3 0 0,1 0-1,2-2 0,-3 2 0,-1-2 0,6 0 1,-3 1-2,0-3 1,1 5 0,-1-6 0,-1 4 0,0 0 0,1 1 0,3 4 0,-1 1 0,-3-2 0,0 1 0,-1-2 0,1 2 1,2-1-1,-1-2 0,2-1 0,1-1-1,-1 0 1,1-1 0,-1 2 0,1-1 0,-4 1 1,1-1-1,1 1 0,-3 0 0,-3 2 1,0 2 0,2-2-1,-2 0 0,1-2 0,-1 0 0,4 2 1,-4-2-1,1 2 0,1-2 0,-3 0 0,4-1 1,0 0-1,-2-1 0,2-3 0,-2-1 0,1 3 0,1-3-1,-2 3 0,2 1 1,0-5 0,-1 6 0,2-5-1,1-1 1,-1 5-1,0-7 1,3 4-2,-1 0 1,-2 3 1,1 2-3,1 0 3,-3 4 0,1 0 0,2-1 0,-3 2 0,2-1 0,-2 0 3,2-1-3,-2 2 0,2 1 0,-2-3 0,2 1 0,-2 1-1,2-1 1,-4-1 1,3 1-1,-2 1 0,-2 1 0,3 0 0,-5 1 0,1 0 0,2-2 0,-3 1 0,3-2 0,-1 1 2,4-4-2,1-1 0,0 0 0,0 0 0,-2 0 0,-3 2 0,1 2-1,0-1 1,-4 8 0,-1-4 0,2 3 0,-2-1 1,0 0-1,-2 0 0,2 0 0,3-2 0,1-1 0,2-4 1,2 0-1,-1 0 0,3 2-1,1 0 0,-5 2 1,2 0 0,-3 0-1,-3 0 1,0 4 0,-2-1 2,3 1-2,0-3 0,1 1-1,3 0 0,-3 0 1,6 0 0,-5-2-1,1 0 1,1 2 0,-2 2 0,-2-1 0,-3 3 0,-2 0 0,0 0 0,2-1 0,0 1 0,3-2 0,-3-1 0,2 2 0,3 0 0,0-4 0,-1 1-2,1 1 2,-3 2 0,1 1 0,-5 0 0,3 0 2,-3 0-4,0 0 2,0 0-1,0 0 1,2 0 0,0 0 1,0 0-1,2-3-2,5 3 2,3-3 0,-1 1 1,-5 0-1,1 2-1,-4 0 1,-1 0 1,0 0-1,0 0 0,2 0 0,1 0-1,-3 0 1,2 0 0,1 0 0,0 0 0,1 0 1,3 0-1,-3 0 1,4 0-1,-3 0 0,1 0 0,3-2 0,-4 2 0,0-2 0,-1 2 2,-1 0-2,-1 0 0,3-3 0,-2 3-2,1 0 4,-4 0-4,3 0 2,-3 0 0,0 0 0,0 0 0,0 0 0,0 0 0,4 0 0,0 0 2,3 0-4,5 0 2,-1 0-1,-5 0 1,2 0 0,-4 0-1,1 0 1,-3 0 0,-2 0 0,-2 0 1,0 0-1,0 0 0,0 0 1,3 0 1,-3 0-2,0 0-2,2 0 2,-2 0 0,2 0 0,1 0-1,-1 0 1,-2 0 0,2 0 1,-2 0 1,0 0-2,0 0 0,0 0 1,0 0 0,0 0 0,0 0 0,0 0-1,0 0-2,0-1-2,0-4-3,0 2-17,-2-6-72,-10 0-119</inkml:trace>
  <inkml:trace contextRef="#ctx0" brushRef="#br0" timeOffset="152116.37">29176 9551 124,'11'-2'9,"5"-9"4,4 4-2,3-3 4,2 0-6,2 2-9,-4-1-6,-7 8-10,-7-2 2,-3 3-5,-4 0 4,2 0-27</inkml:trace>
  <inkml:trace contextRef="#ctx0" brushRef="#br0" timeOffset="153463.13">29475 9485 139,'4'-4'60,"-2"2"-55,0-1 16,0 3-2,-2 0-6,0 0 0,0 0 11,0 0 5,0 0 3,0 0 0,0 0-17,-13 0-6,-3 0 2,-5 6-7,-2 6-1,-4 2-3,0 2 1,-6-2-1,-2 5 0,1-2 0,3-4 0,6-3 0,8 0 0,5-6 1,8-2 0,4-2-1,0 0 0,0 0-1,9 0 1,15-8 0,10-10 5,7-4 4,-2-5 3,1 0-10,-4-3 6,-1 2 3,-6 3-4,-4 7-7,-11 8 1,-8 9 1,-6 1-2,0 0 0,0 0-3,0 0-4,0 0 2,0 0-3,0 0 7,0 1 0,0 2 1,0-2 0,0 1 0,0 0 0,0 3 0,0-1 0,0 0-5,0 0-6,0-3-2,0 1-2,0-2-3,0 0 5,0 0 9,0 0 1,9 0-1,3-6 4,-2 1 0,-1-2 15,3 3-6,1 1 3,-2 3-8,3 0-4,-4 0-1,1 0 1,1 0 2,-6 0 0,1 0 0,-5 0 3,-2 0-2,0 0 1,0 0 6,0 0 5,0 0 4,0 0-8,0 0-4,0 0-6,0 0-1,0 0-2,-4 0-3,-21 1 5,-6 13 1,-9 3 0,-4-2 3,-8 3-1,-2 1-2,-6-1 2,4-2-1,12-6 3,13 0-2,18-7 0,11 0-3,2-1-4,0-2-1,0 0-3,15 0-4,18 0 2,9 0-2,4-5-7,-9-8-11,-4-1-9,-6-2-7,-8 3 16,-6 4 24,-7 1 6,-4 4 8,-2 0 9,0 4 10,0-2 3,0 2-11,0 0 2,0 0-12,0 0 1,0 0-2,0 0 2,0 0 4,0 0 1,0 0-1,0 0-3,0 0-6,2 0-5,6 0 0,0 0-2,3 0 2,5 0 7,2 0 0,0 0-1,2 0 0,0 0-4,-2 0 0,-1 0 2,-1 0 1,-5 0-1,3 0-1,-1 0 5,1 0-1,5 2 0,2 0 2,-1 1-2,-3 1-3,-1-1 3,-5 1-4,-2 2-1,0-3-2,-2 2 1,-1-1 0,-1 0 0,-3-2-1,-2 0-1,0 0-3,0-2-4,0 1-1,0 2-4,0-2-10,-5-1-13,-3 0-36,-1 0-61,0 0-43</inkml:trace>
  <inkml:trace contextRef="#ctx0" brushRef="#br0" timeOffset="154624.13">29657 9475 58,'-6'0'105,"4"0"-59,0-3 32,2 3-15,0 0-19,0 0-12,0 0-23,0 0-6,6 0 2,5 0 10,1 0 6,3 0-5,1 0-4,5 3-4,2 1 1,2-1 0,-3 2 0,0 1-2,-6-5-1,-3 4 1,-5-3 1,0 0-1,-2 2 1,5 1-2,1 2-1,-1-1 0,2 1 1,0 2-2,0 1-1,1 0 0,-1 0-1,3 1 1,-1 2-2,-1-5 5,-3 0-2,-4-1 7,-3-1-6,0-1 2,2 1 3,0 2-4,3 0 2,-1 0 3,4 4-1,-3-1 0,1 2 1,2 1-4,1-2-1,-1 2-2,-3-2 0,1-2 0,0 1-3,-4-4 2,1 1-2,-3-2 1,1 1 3,-1 0-4,1 2 2,2-2 1,-1 3 0,3 1-1,-2-4-1,0 0 0,-1 2-1,1 2 0,1-2-1,2 4 1,-2-2 2,-1-2-2,-1 1 1,0-4 0,-2 0-2,-4 0 4,4 0-2,1 1 0,1 4-2,4 1 1,-2 4 0,3 4 0,3-2 0,-1 2 0,1-2 0,-3-2 1,0 0-1,-5-3 0,1-4 1,-2 2-1,1-2 0,-1 5 0,1-2 2,4 3 1,-2 1-1,3-2 0,-1 1 0,-4-4 3,1-3-3,-5-1-1,2 0 3,-4-3-3,2-2 0,-2 1-1,0-3 0,0 1 0,2 5 0,-2 0 1,6 1-1,0 2 0,-2-3 1,3 0-2,-5 0 0,0-2 1,3 2-1,-2-3 1,-1 0-1,0 1 1,-2-2-1,2 2 0,0 0 0,3 0 0,-3 0 0,0-2 0,2 0 0,-2 0 2,-2 1-4,0-2 2,0-1 0,0 0 1,0 0 1,0 0-1,0 0 0,0 0-1,0 2 1,0-2 0,0 0-1,0 0-1,0 0 0,0 0 1,0 3-1,0-3 0,0 0-2,0 0 1,0 0-1,0 0-7,0 0-11,-2 0-36,-15-15-59,-8-15-346</inkml:trace>
  <inkml:trace contextRef="#ctx0" brushRef="#br0" timeOffset="156375.23">24436 10243 179,'-6'-5'136,"4"4"-102,2 1 27,0 0-12,0 0-28,0 0-17,8 0 0,9 3-2,7 4-2,1-5-1,8 0-9,3-2-20,-5 0-50</inkml:trace>
  <inkml:trace contextRef="#ctx0" brushRef="#br0" timeOffset="157581.18">24675 8021 376,'0'0'27,"-11"8"-22,-11 16-5,-1 4 2,6-2 6,8-2 10,2 0-5,7-7-10,0-10-3,0-5-2,0-2 1,0 0 1,2-5 5,18-16 16,7-10 14,5-8-17,5-3-4,-1-2-1,-1 6-1,-6 4-3,-8 14 3,-7 7-2,-8 12 3,-2 1-7,1 0-6,1 0-9,6 17-2,3 11 11,3 5 1,2 3 3,-2-5-4,-1 0 0,3-9-4,-1-4 2,-4-8 0,-3-5-1,-6-4 2,-4-1 2,-2 0-1,0 0 6,0-7 6,0-10 0,-8 1-4,-15 2-3,-2 4 1,-12 4 8,-15 6-10,-10 0 3,-14 0-4,-2 10 3,7 4 1,11 0-3,10 0-4,19 1-2,10-2-4,13 1-3,8 0-10,0-3-32,23-6-99,1-5-199</inkml:trace>
  <inkml:trace contextRef="#ctx0" brushRef="#br0" timeOffset="158507.49">24615 7954 323,'0'-10'47,"0"4"-25,0 3 40,0 0-15,0 3-5,0 0-7,-2 0-18,-18 18-13,-4 9-2,-8 1-1,6-2 2,3-8-3,1-4 0,6-6 1,8-4 0,2-4 0,6 0 2,0 0 3,0-6-2,6-16 2,11-8-3,6-5 4,3 0-2,6-2 0,-5 9-5,-4 6 7,-2 12 0,-3 9-2,1 1-5,4 0 0,2 14-1,-1 9 1,3 5 0,-3 2 1,1 1-1,-1-1 0,-1-4 1,-4-4-1,-3-1 1,-1-4-1,-1-3 0,-5 0 0,-3-7 0,-3 2 0,-1-5 0,-2-2 0,0-2 0,0 0 0,0 0 1,0 0 4,0 0 4,0 0 4,-18 0 5,-17 0-2,-12 0-12,-11 0 0,-7 4 0,-6 4 0,-3 2-2,3-1 5,9-2 0,13 0-2,18-2-5,15-1 0,12 0 0,4-2-4,15 0-12,32-2-22,20 0-8,6 0-56,-5-2-140</inkml:trace>
  <inkml:trace contextRef="#ctx0" brushRef="#br0" timeOffset="158670.34">24854 8168 245,'-15'0'236,"-2"0"-219,7 0 58,2 0-39,6 0-18,0 0-9,2 0-9,0 0-16,0 0-18,-7 6-37,-8-4-289</inkml:trace>
  <inkml:trace contextRef="#ctx0" brushRef="#br0" timeOffset="165277.47">14845 6913 132,'-49'0'19,"7"0"140,13 0-86,11 0 17,15-2-25,3 1-17,43-6-21,42-8-27,48-6 2,38-4 7,33-4-1,10 1-7,0 6-1,-13 4 0,-22 4-2,-29 2 1,-28 4 0,-30 2-3,-32 0 2,-33 4-2,-25-2-1,-4 4 0,-48 0 2,-21 0-16,-18 0-32,-7 14-59,3 1-3,12-6 38,21-1 75,24-4 4,17 0 35,15 1 22,4 3-18,0 4-12,0 8-3,8 10 18,5 14 1,3 7-5,-3 16-14,-1 5-8,-8 4-11,-4-1-6,0-5-1,-11-5 0,-13-6-2,-3-5 1,-4-6-1,0-9-2,0-7-7,4-13-7,8-5-14,9-10-71,1-4-74</inkml:trace>
  <inkml:trace contextRef="#ctx0" brushRef="#br0" timeOffset="165585.29">15801 7582 422,'-4'0'70,"1"0"-24,3 0-43,0 11 13,0 12 0,16 7-3,10 6-13,8-2 0,-1-6-10,6-6-5,1-12-20,1-10-43,2 0-39,-5-19 8,-5-6 59,-6-1 50,-9 6 17,-7 6 55,-9 5 12,-2 3 0,0 5-1,0 1-25,-4 0-17,-16 0-20,-9 20-12,-2 10-9,-3 4-1,5 0-7,4-2-11,8-4-22,3-8-112</inkml:trace>
  <inkml:trace contextRef="#ctx0" brushRef="#br0" timeOffset="165997.29">15759 7479 143,'-12'-13'232,"4"4"-138,1 4-34,3 2-5,4 3-9,0 0-6,0 0-15,0 0-25,0 18-2,17 10-1,8 6 3,6 4-1,4 2-2,1 2 1,0-5-3,-2-5-1,-5-6-5,-8-6-11,-2-6-24,-9-8-46,0-6-42,-1 0-149</inkml:trace>
  <inkml:trace contextRef="#ctx0" brushRef="#br0" timeOffset="166171.69">16177 7560 341,'0'-3'90,"0"3"-18,0 0-41,0 0 11,0 0-9,0 12-17,-2 16-14,-17 8 4,-8 3-6,-2-1-6,2-5-17,-6-6-33,-5-9-125</inkml:trace>
  <inkml:trace contextRef="#ctx0" brushRef="#br0" timeOffset="168600.53">15888 7341 57,'-7'-3'48,"5"3"3,2-2 3,0 2-19,0 0-8,0 0-27,11 0 3,7 0-3,2 0 0,-2 0 0,-3 0 0,-1 0 0,-1 0-1,3 0 1,3 0-4,0 0-16,-2 0-29,-3 0-31</inkml:trace>
  <inkml:trace contextRef="#ctx0" brushRef="#br0" timeOffset="168854.93">16057 7315 99,'-7'-2'48,"3"0"53,4 2-45,0 0-18,0 0-2,0 0-18,0 2-3,0 21-8,0 13-4,0 5 10,0 5-6,0 2-1,-4-2 0,-5-3-1,-1-7 0,4-5-5,-5-2 0,2-8 0,0-2-3,-2-7-3,-1-3-8,2-8-3,-1-1-5,-1 0-12,-1 0-64,2-5-51</inkml:trace>
  <inkml:trace contextRef="#ctx0" brushRef="#br0" timeOffset="169019.11">15817 7569 177,'-2'0'79,"2"0"-4,0 0-53,15 13-16,14 5-5,2 0 6,2 0 2,3 0-6,-3-4-3,-4 0 0,-2-4-7,-6-2-16,-8-4-31,-5-4-124</inkml:trace>
  <inkml:trace contextRef="#ctx0" brushRef="#br0" timeOffset="169186.28">16146 7616 342,'0'0'65,"0"0"-25,0 3-30,0 16 37,-2 3-11,-7 4-26,1-1-10,-4 2-4,1-5-19,0-6-38,-7-12-194</inkml:trace>
  <inkml:trace contextRef="#ctx0" brushRef="#br0" timeOffset="172783.95">27862 4407 86,'-2'0'25,"-6"0"-11,6 0 13,2 0 11,0 0 3,0 0-3,0 0-10,0 0-12,0 0 4,-2 0 6,-2 0 1,-3 0 0,-2 0-6,0-2-1,0 2-12,-2 0-8,-5 0-4,-1 0-5,1 11-11,1-1-38,3-8-175</inkml:trace>
  <inkml:trace contextRef="#ctx0" brushRef="#br0" timeOffset="173460.86">27893 4632 44,'-7'0'4,"0"0"0,-4 0 185,1-2-126,-2 0-29,3 2 1,-2 0-17,-3 0-18,1 0-7,-3 0-13,-1 6-20,1-4-128</inkml:trace>
  <inkml:trace contextRef="#ctx0" brushRef="#br0" timeOffset="178558.34">11550 8807 22,'-29'-36'40,"6"0"83,12 4-60,7 14 11,4 15-5,0 3-22,0 0-6,0 11-7,0 33-5,4 34 5,3 36 12,-3 40-5,-2 37-15,4 28-9,0 17-7,-2 13-3,-1-12-4,-3-23-3,0-25-3,0-39 1,0-19-1,0-22 0,0-20-6,13-21-8,13-26-31,20-30-57,0-12-86</inkml:trace>
  <inkml:trace contextRef="#ctx0" brushRef="#br0" timeOffset="180402.99">11529 9928 214,'-6'0'51,"4"0"15,2 0-32,0 0 3,0 0 4,0 0-34,22 0-7,14 0 0,13 0 2,18 0 3,22 0 0,24 0-3,24 0 0,18 0-1,12-12-2,12-3 0,8 0 1,27-6-1,26-4 1,32-9 3,28-7 3,8 0-5,9-1 3,6 7 6,0 6 3,-4 2 7,-8 5-5,-16 2-11,-21 3 0,-7 6 1,-8 1-3,-14 0 0,-7-1 0,-22 0-2,-22 3-1,-21-2 1,-23 2 1,-23-1 3,-22 0 4,-21-1-1,-24 2 4,-15-1-5,-16 4-1,-9-2-5,7 1 2,6 1 1,14-2 0,7 3-3,6 2 0,2-2 0,1 3 0,1-2-2,5 2 0,14-4 2,13-2-1,17 2 1,12-3 0,6 0 0,1 0 0,-3 0 0,-13 1 1,-14 1 0,-15 4 0,-18-4-1,-18 1 4,-17 4-3,-12-2 1,-4-1-2,-9 0 0,2 0 1,-2 2 0,-7 0-1,1 2 0,-3-2 0,0-2 1,2-2-1,2-4-1,3-4-4,-5-5-5,-2 2 1,0-7-9,-2 1 0,-19-7-11,-5 4 11,0 4 13,-3 4 5,4 8 8,7 5 11,7 0 7,7 5-2,4 0-5,0 0-7,2 14-9,22 7-3,12 1 1,10-2-1,8 0 0,4-4 0,-4-2 0,-8 0 0,-8-2-3,-11-2 3,-9 1 0,-10 2 0,-8 1 1,0 6 0,-20 0 3,-20 7 3,-8 4 1,-6 1-1,7-2-5,7-2 2,11-7-4,6-7-2,10-8 2,7-4 0,2-2 2,2 0 0,2-21 3,0-9-2,0-12 3,0-2 0,2-2-1,-2-2 0,0 0-3,0-2-2,-2 2-3,-10 2-4,-1 7-12,-5 7-44,-7 8-144</inkml:trace>
  <inkml:trace contextRef="#ctx0" brushRef="#br0" timeOffset="181642.03">11523 9332 247,'-27'0'68,"8"0"-5,11 2-30,8 1-15,10-3-11,32 0-4,20 0 5,23 0 7,24 0-1,15-9-4,11-1-6,2 2-3,2-1 0,-8 1 0,0-1-1,-6-3 0,-7 0-2,-2 1 2,-11 0 0,-10 3 2,-12 2 0,-18 0-1,-20 4-1,-16-1 1,-12 3 0,-7 0 0,-6 0 1,-2 0 2,-2 0 1,2 0-2,3-1-3,1-4 0,6-2-5,5 1-10,1-2-30,0 2-142</inkml:trace>
  <inkml:trace contextRef="#ctx0" brushRef="#br0" timeOffset="186410.3">13437 9232 114,'-7'2'95,"7"-2"-73,0 0-13,0 0-7,0 0 24,0 0 17,0 0-7,0 0-13,0-8-7,0-8-8,0-2-5,0-5 5,0 0 0,0-5 1,0-2-2,5-7-4,8 2 0,-2 0-1,5 5 1,-3 4-2,-2 4 2,1 1-3,-6 7 2,1-3 0,-3 1 3,4-4-3,-4 0 1,2 0-1,-1-4 1,1-2-3,4-6 2,-2-3-2,3-1 0,1 1 0,-3-1 0,-1 7 4,1 4 2,-2 6 2,-2 3 1,3 3 6,-1 0-6,4-3-3,4 2-3,-1-4-2,2-1 1,0 4-2,-1-3 0,-1 0 1,-1 0-1,-1 1 0,2 0 0,2 0 0,-3-1 1,0 3-1,3-6 0,-3 2 0,4 0 1,-2 1-1,3-2 0,-1 0 0,1 0 0,3 0 0,-4-1 0,1 2-1,2 1 1,-2-1 0,-3 4 0,3-3 0,-5 1 0,1 3 1,-3 0-1,3 3 0,1 0 0,-1 6-1,-1 2 1,3-1-1,-1 2 0,5-2 1,0 0 0,2 0 1,3 1-1,-2-1 0,-2 2 0,2 2 0,-5 0 1,-1 0-1,-1 0 1,-1 0 1,-1 0-2,1 2 0,4 7 0,0 5 0,1 2 3,1 0-2,-4 2 3,3 3-2,-1-3-2,0 3 6,2 2-4,-4-3 1,1 0 0,-3 2 1,1-4-1,-1 4 2,-1-4 0,1 4 0,4-1 1,1 0-3,2-1 3,0 2-2,1 0-1,1 0 2,0 3-1,-1-3 0,1-1-1,-1 4 2,1-1 0,2 2-2,1 5 4,2-2 0,-2 3-3,2-2-3,-4 2 0,0-4 3,-2 0-2,2-2 0,-2-2 2,-4-3-3,-3-5 0,-1 0 1,1-3 0,-1 6 2,4-1-1,1 0 0,-1 0-1,0-3 0,3 4-1,0-2 0,5 0 0,0 1-1,-3-2 2,-3 2 0,-4-2-2,-5 2 0,-4 0 2,1 3-2,0-3 3,2 5 0,0 0 1,3 0 1,-1 2-5,-2-3 1,3 2 0,-1-4 0,1-2-1,-1 0 1,-3-4 1,0-1-2,-1 0 2,-5-1 0,2-1-2,2 1 4,-2 1-2,1 1-2,-1 0 4,1 2 0,0 2 0,2-2-2,2 2-2,0 0 1,0 0 0,-2 1 0,0-3 1,0-1-1,-3 2-1,-1-2 2,2 0-2,-3 1 1,3 2 0,2 0-1,-1 0 0,4-3 0,-3 2 1,-1-3 1,2-2-2,-2 1 0,-1 2 1,3 0 0,0-2 0,1 4-1,3 1 0,-1-4 1,-2-1 0,-2 0-1,0-1 0,-3 0 0,1-3 0,0 4 0,0-3 0,-1-1 1,1 0-1,0 0 0,2 0 0,-3 0 0,1-1 0,2 1 0,0 1 0,0-2 0,-1 2 0,4-2 0,-3 1 0,2-2 0,-2 1 2,0 0-2,-1-1 0,2-1 0,1-1 0,0 1-1,0 0 1,2 0 0,-2 0 0,1 3-1,-1-3 1,-3 0 1,4 1-1,-1-3 1,-3 2-1,4 2 0,-1-2 0,1 7 0,-4-5 0,3 3-1,1 3 1,-1-2 0,-1 0 0,2 2 0,1 0 0,-2 1 0,1-1 0,-1-3 0,0 0 0,-2-6 0,-3 1 0,1 1 1,-5-3-1,2-2 0,2-2 0,-2 0 0,5 0 0,1 0 0,2 0 0,1 0 0,-1 0 0,3 0 0,3 0 0,-3-4 0,1-2 0,-1 0 0,-1 0 0,4-7 0,0 3 0,4-2 0,2 0 0,3 0 0,2 0 0,-4 1 0,-1-1 0,-2-1-1,-4 3-1,-2 0 0,-1-1 2,-4-2-1,1-1 1,-1 2 0,3-2 0,-6 0 0,5 0 1,-3 2-1,1 0 0,-3 0 0,4-2 0,-3 1-1,-1-2 1,1 0 1,-2 2-1,2 1 1,2 1-1,1 4-1,-2-4 0,1 2 1,1-1 0,-1 0 0,-3-1 0,2-1 0,1 2 0,-3 0 0,2 0 0,1 2 2,-3-2-2,4 1 0,-1 0 0,-2 1 0,0 0 0,-4-2 0,1 2 1,-2-2-1,1-2 0,1 2 1,-1-2-1,0 0 1,1 0-1,1-2 0,1 2 0,2 0 0,1 2 0,-1 0 0,-2-2 0,1 2 0,-3-2 0,0 0 0,2 0 0,-2-2 0,3-2-1,3-2-2,1-6 0,2-2-2,3-1-9,-2 10-21,-5 2-31,-11 10-90</inkml:trace>
  <inkml:trace contextRef="#ctx0" brushRef="#br0" timeOffset="187855.43">11643 10596 126,'-15'-9'40,"1"8"16,10-2-10,-2 3 8,1 0 2,3-1-12,2 1-2,0 0-4,0 0-9,0 0-14,0 0 0,0 0-6,11 0-5,20 4 2,17 3 2,24-7 0,22 0 1,20 0-4,15-11-3,6-8-1,4 6-1,-1-2 0,-5 4 1,-5 2-1,-9 3-1,-7 3 1,-2-2 0,-15 3-1,-13-2 0,-16 0 0,-22 2 2,-6 0 0,-9 0-1,-5-2 0,-3 2 1,-11-1 0,-3 3 0,-5 0 0,0 0-1,-2 0 1,0 0 0,0 0 1,0 0 1,0 0-3,0 0 0,0 0 0,6 0-2,0 0-7,0 0 6,5 0 1,-1-1 2,1 0-2,-1-4 1,7 4 1,0-4-3,3-1 2,-2 4 0,-3-4-1,2 4 2,-9-2 1,-1 2-1,-3 2 1,-4 0 1,0 0 2,0 0 2,0 0-2,0 0-2,0 0-2,0 0-2,0 0-1,0 0 1,0 0 0,0 0-4,0 0-10,4 0-47,-2 0-115</inkml:trace>
  <inkml:trace contextRef="#ctx0" brushRef="#br0" timeOffset="188513.12">13723 10489 43,'-12'0'0,"3"0"-29,3 0 21</inkml:trace>
  <inkml:trace contextRef="#ctx0" brushRef="#br0" timeOffset="191494.48">13723 10489 0,'-37'0'50,"37"0"-39,0 0 7,0 0 5,0 0 11,0 0 13,0 0 18,0 0-14,0 0-13,0 0-10,0 0-9,0 0-6,0 0-3,0 0 1,0 0-6,0 0-1,0 0-2,0 0-1,2 0 5,6 0 2,-2 6 0,1-2-1,1 3 1,0-4 1,0 3-1,-1 0-2,-1 2 3,2 0 0,-6 2-1,2 2 0,1 3 1,-1-3-1,0 3-3,0 3 0,2 3 1,-2-4-4,5 0 3,-3-3-3,1-2 1,0-3-1,-3 2 2,3-1-1,-3 0 2,3 1-3,2 2-2,0 1 1,2 1-1,1-4-1,-2 1 1,3-2 0,1-4 0,-3 1 0,-1-2 0,-4 1 0,0 0 1,1-2-1,-3 2 0,1 0 1,0 0 0,1 3 0,-1-2 0,1 2-1,1-2 0,0 1-1,4 2 1,-3 1 0,4-4 0,-3 1 0,-1-1-4,-1 0 4,-2 0-8,2 0-1,-1 0 9,-1 1 23,1-1-22,4 4-1,-2-1 0,1-1 0,-1 0 0,2 1-1,-3-2 1,-1 0-1,1 1 1,2 2 1,-2-3-1,-1 4 0,-2-2 1,4 2-1,-2-2 2,1 2-2,-1-1 0,1-3-2,-2 5-11,1-3 26,1 4-11,-1-1-2,-1 0 0,2-3 0,-2 1 0,-1-2 0,2-1 1,-1 2 0,-1-1 0,0 0-1,2-3 0,0 1 0,0 0 0,1-3 0,3 0 0,0 0 0,1-1 0,1-2 0,-1 4 0,2-4-1,1 2 1,-2 1 1,0-3-1,-3 4 0,2-2 0,-2 2 0,0-4 0,2 3 0,-2 0 0,4 1 0,-4-1-1,0-3 1,0 3-2,-2 1 2,1 0 0,2-1 0,-4 2 0,3 1 0,-3-3 0,6 0 0,-1 0 0,5-2 0,1-2 0,2 0-2,0 0-1,3 0 3,-1 2-1,1 0 1,2 0 0,-3 1 0,1 0 0,-7 1 1,-1-1 0,-3 0-1,-2-3 0,0 1 2,0-1-2,-1 0 2,6 0-2,1 0 2,-1 0 0,4 0-1,2 0 0,-3 0-1,-1 0 0,-1 0 1,-5 0-1,1 0 0,-3 0 0,2-1 3,-1-3-1,4-2 0,1 0 0,3-2-2,3 0 0,-5-3-2,4 1 1,-3 0 1,-6 2 0,1 2 0,-3-2-5,2 2 10,3-2-1,-1 0-4,-1 1 0,0-4 1,-4 0-1,2 0 1,2 0 0,-2-3-1,2 4 0,-2-2 2,-3-1-1,6 1 1,-4-1-2,1 0 2,3-3-6,-3-1 4,3 2 0,2-3 14,-3 1-13,1 4-1,-1 1 0,-5 2 2,3-1 2,-4 4-2,-1-3-2,1-2 2,1-1 5,1-2-4,0-1-1,0-5 0,-1 3-2,1 0 4,1 0-3,2 2 1,-2 0-2,1 1 0,1-2 1,-4 2 1,1-2-2,-1 1 1,2 1 0,-4 3 0,2-3-1,1-3 1,-1 0-14,4-4 19,-4-4-8,1-2 4,1-2-2,0 1 17,-4 0-16,1 2-1,-3 1 1,2 2 3,-2 2-1,2 0-3,1 4-5,0-2 5,-1 2 14,3 0-13,-3 0 2,0-2-1,1 0 0,0-4-2,2 1 1,-1-7 0,-2 3-1,1-2-15,-3-1 15,2 0 15,-1 2-15,-1 2 1,1 3-1,-1 2 0,0 1-13,0-2 26,2 0-22,-1 0 18,1 0-18,-2 0 18,2 2-9,2-1 0,-2 2 0,2 0-1,1 4-1,-3 1 4,4-4-4,-2 4 4,-2-4-4,3 0 3,-3 1-1,-2 1 0,3 1-1,0 1 1,-3-1-2,2 0 4,-1 2-2,-1 1 0,-2-2-2,2 0 2,2-2 2,-2 0-2,6 0-2,-2-3-1,-1 4 2,-1-1 1,0 2-2,3 1 2,0 2 0,0 0 0,-1 1-1,1 1 1,-1-1 0,-1 0-1,0 2 1,-1-3 0,2 0 1,1-6-1,3 1 0,0-4 0,3-2 0,1 0 0,-1 2 1,-1 0-1,-1 4-1,-3 2 1,0 4 0,0 0 0,-1 2 0,-1 2 0,4-2 0,-1-2 0,-1-1-1,6 0 1,-1-4-1,2 1 1,3 0-1,-2 1 1,4-2 0,0-1 0,3 2 0,1 0 0,0 2 0,-1 2 0,-3 0 0,0 3 0,0 1 0,-5-3 0,1 3 1,-5 0-1,1 0 0,1 2 1,0-2 0,1 2-1,-2 1 0,2-2 0,4 1-1,-2 0 1,1 2 0,1-2 0,-3 4-1,1-2 2,1 2-2,-7 0 1,1 0 0,3 0 0,3 0 0,6 0 1,-1 0 0,2 0 0,-1 0-1,-1 0 1,-1 0 2,-2 0-3,-1 4 0,0 2 0,0 0 0,-3 5 0,1-4-1,-3 3 1,1 2 6,1-2-5,-1 1 2,1-2-1,3 0-1,-1 0 0,2-3 1,-1 3 0,-3-1-1,1 0 2,-3 2-2,1-2 1,-1 4-1,0-3 2,1 2-2,1 0 1,1-3-1,-3 3-1,-1-1 1,-2 0-1,1 2 1,3 4 0,-1 0 0,1 2 0,-3 0 3,5 0-4,-1 1 0,1-4 0,-1-3 0,-2-1 0,-3-2 0,0-1-1,1 2-3,5-4 2,-3 0-7,-3 0-3,-8-1-25,-2-5-101,-6 0-367</inkml:trace>
  <inkml:trace contextRef="#ctx0" brushRef="#br0" timeOffset="195357.12">15718 9747 26,'-6'16'37,"4"2"-29,2-3-2,0-5-4,0-6 5,2-1 1,0 2-3,-2-4 9,2 1-8,-2 1-1,0-3-5,0 0-1,0 0-3,0 0 4,-2 0-15,-2-3-19</inkml:trace>
  <inkml:trace contextRef="#ctx0" brushRef="#br0" timeOffset="195515.3">15792 9472 121,'11'-26'12,"5"2"-12,1 2-21,-1 3-56</inkml:trace>
  <inkml:trace contextRef="#ctx0" brushRef="#br0" timeOffset="198253.51">16280 9859 287,'-11'0'39,"11"0"11,0 0-50,9 0 4,15 0-9,1 0 0,4 0-12,-7 0-21,-2-5-56,-2-2-70</inkml:trace>
  <inkml:trace contextRef="#ctx0" brushRef="#br0" timeOffset="198679.77">16470 9968 79,'0'0'0,"17"0"-2,10-17 2,4-2 2,4 0-2,-1 0-3,2-6-35</inkml:trace>
  <inkml:trace contextRef="#ctx0" brushRef="#br0" timeOffset="-143585.86">4792 7747 179,'-45'13'198,"16"-9"-156,14-4-23,15 0-19,20 0-29,36 2 29,26-2 12,32 0-2,28 0-3,28-19 1,15-6-4,19 2 0,15 0-1,6 3 4,6 2 4,0-1-7,-11 4 4,-6 1-4,-16-1 1,-15 3-1,-14 1-2,-15 2 1,-25 1-1,-22 1-2,-31 3-2,-34-1 0,-20 5 1,-17 0-5,-5-2 5,0 1-3,-19-2-1,-16 3-50,-18 0-112</inkml:trace>
  <inkml:trace contextRef="#ctx0" brushRef="#br0" timeOffset="-143203.71">4882 8019 379,'-139'5'122,"29"12"-111,33 7-11,28-4-15,20-4 10,26-6 4,8-6-9,53 0 10,37-1 8,40-3-1,31 0-5,31-15-1,21-13-1,14-4-1,19-4 1,8-4 2,6-3 1,5 3-1,-17 1 4,-5 0 0,-20 5-2,-17 7-1,-17 0-3,-25 9 0,-26 2-2,-29 6-4,-27 2 0,-21 4-1,-15-1-3,-20 5-5,-10 0-56,-11-4-92</inkml:trace>
  <inkml:trace contextRef="#ctx0" brushRef="#br0" timeOffset="-143017.25">8959 7507 714,'-7'0'0,"12"6"-52,32-3-126,-10-3-192</inkml:trace>
  <inkml:trace contextRef="#ctx0" brushRef="#br0" timeOffset="-132338.48">964 12997 272,'-142'17'30,"-26"-3"106,73 2-77,30 0-22,30-12-3,24-2-3,11-2-30,8 6-1,46 5-13,38 3 13,41 5 13,45-5-9,41-8-1,28-6-5,29-8 4,20-23-2,9-4 0,1 1 6,-5 2-4,-16 2-2,-16 1 0,-13 0 0,-8-1 1,-14-1 1,-20 3-1,-21 0-1,-30 6-3,-31 6 2,-30 8 1,-35 4-1,-32 2-1,-19 0-2,-11 2 4,-3-2 1,0 0 5,-2 0-4,0 2-2,0-4 0,-4-2-3,-15-4 0,-2-4 0,-6-4-1,-2-2 1,-4 0 3,-1 3 0,3 4 3,6 5-3,9 4 0,8 4 3,8 0-3,0 0-5,0 0-7,11 17 11,18 0 1,11 1 0,9-2-6,5-6 2,4-4 4,0-4-1,-3-2 2,-10 0-1,-10 0 0,-12 0 1,-15 4-1,-8 0-3,0 0 3,0 6 2,-24 7 7,-18 13-3,-16 3-6,-5 5 1,-3 0-1,3-2 0,5-5 0,10-6 0,7-4-1,10-5-5,11-9-16,15-1-64,5-6-190</inkml:trace>
  <inkml:trace contextRef="#ctx0" brushRef="#br0" timeOffset="-131722.71">5772 13036 550,'12'0'0,"10"20"-22,6 20 16,1 8-16,-8-2 11,-5 3-4,-14-5 7,-2-8 5,0-10 2,-10-14 1,-5-12 7,-1-5 15,5-40 2,7-22-14,4-17 3,2-4-6,27 6 1,7 14 1,6 15 2,7 17-8,5 16-3,2 14-1,-3 6-2,-2 18-2,-11 26-1,-7 19 4,-10 21 2,-15 26 0,-5 25 3,-3 9-1,0-2-2,5-17 0,12-25-2,10-18 2,13-16-1,11-20 1,3-15 0,9-22 0,-1-9-6,2 0 0,1-24-2,-3-10-36,-6-19-84</inkml:trace>
  <inkml:trace contextRef="#ctx0" brushRef="#br0" timeOffset="-131524.84">6944 13118 561,'-51'6'14,"20"4"-13,19 0-1,12 0-11,0-2-12,23-6 10,15-2-7,11 0 19,11-11-21,5-12-76,-12 1-243</inkml:trace>
  <inkml:trace contextRef="#ctx0" brushRef="#br0" timeOffset="-131374.92">6973 13277 443,'-9'7'40,"9"6"-40,9-5-15,27-2 6,9-6-10,8 0-3,5 0-44,-9-13-207</inkml:trace>
  <inkml:trace contextRef="#ctx0" brushRef="#br0" timeOffset="-130158.32">6902 13228 224,'-15'0'46,"-1"0"-10,7 0-17,9 0-18,0 0 12,0-3 13,0-1-12,9-1-5,5 3-1,5-1-5,8 3-2,6 0 0,5-3-1,5 2 0,1-3-2,-1-3 0,-3 1-2,-7-1-3,-2 1-7,-4 1-9,-10 4-31,-5 1-94</inkml:trace>
  <inkml:trace contextRef="#ctx0" brushRef="#br0" timeOffset="-129904.95">6991 13415 203,'-2'0'54,"2"0"-42,0 0-11,0 1-1,6-1 11,13 0 6,5 0 4,8 0-15,3-1 0,3-9-6,-3 2-1,3 0-9,-9 2-20,-4 1 14,-5 4-49,-9 1-83</inkml:trace>
  <inkml:trace contextRef="#ctx0" brushRef="#br0" timeOffset="-129673.4">7064 13200 264,'-8'-2'30,"6"0"-4,2 0-26,0 2-23,0-1 23,16-2 7,7-1-5,6 1 11,3-3-13,-6 1-1,-1 1-11,-2 0-9,-4 2-47,-3 2-70</inkml:trace>
  <inkml:trace contextRef="#ctx0" brushRef="#br0" timeOffset="-129487.88">7016 13361 58,'-12'8'240,"8"0"-226,4-2-14,0 0 0,12-2 4,14-4 5,8 0 14,6-6-16,4-10-7,3-3-13,-3 4 2,-5 0-46,-8 2-141</inkml:trace>
  <inkml:trace contextRef="#ctx0" brushRef="#br0" timeOffset="-128879.52">6922 13261 291,'-11'-3'43,"6"2"-28,5 1-15,0 0-5,0-3 1,18-3 4,7-3 7,9-2 11,-1-1-15,2 3-3,1 0-1,-1 4-5,-3 2-7,-3 3-5,-7 0-27,-4 0-108</inkml:trace>
  <inkml:trace contextRef="#ctx0" brushRef="#br0" timeOffset="-128639.51">6989 13391 330,'-20'2'45,"9"0"-23,11 0-15,0-2-7,0 2-2,17-2 2,10 0 1,9 0 14,6 0-4,0-6-10,-1-2-1,-3-2-3,-7 4-3,-4 1 4,-10-2 0,-7 7-7,-8 0 0,-2 0-15,0 0-25,0 0-48</inkml:trace>
  <inkml:trace contextRef="#ctx0" brushRef="#br0" timeOffset="-124206.5">8036 12693 397,'-14'0'28,"12"0"-28,2 0-8,0 0-4,8 10 11,2 2 1,3 2 0,-1-4-2,-5-4-4,-5-2 1,-2-4 5,0 0 5,0 0 9,0 0 2,0-8-11,0-6 8,0 3-5,0 4 0,0 3 5,0 2-8,0 2-4,0 0-1,0 11-12,0 20 12,0 15 11,0 4-6,0 3-5,0-11 0,0-10-3,0-11 3,0-13 3,0-3-2,0-5 2,0 0 5,0-6-1,4-22 9,8-12 0,1-9-13,5 7 4,-1 4-3,4 12-2,-2 9-2,-1 8-6,3 7 2,0 2-3,2 0-3,-1 8 4,-1 17 3,-6 6-1,-2 3 2,-4-4-5,-4-7 1,-1-13 0,2-10 4,-1 0 2,2-3 3,2-22 3,4-14 8,1-4 0,3 3-2,-3 5-3,-3 11 1,3 10-3,-4 6-4,5 8-3,6 0-10,-3 8 7,-1 23 1,-3 13 2,-7 9 0,-7 14-1,0 2-3,0-2-24,-2-13-50,-5-22-114</inkml:trace>
  <inkml:trace contextRef="#ctx0" brushRef="#br0" timeOffset="-123841.34">8564 12464 183,'-17'-11'95,"5"2"-64,6 4-12,6 0-2,0 4 1,0-1-10,0-5-2,0 4-4,8-2-2,10 5-3,2 0-1,-4 11-1,-3 15-1,-3 7 2,-6 6 1,-4 1 2,0-4-3,0-10 0,0-14 0,0-8 4,0-4 14,0 0-6,2 0-4,13 0 2,14-8 5,8-8-7,5 0-4,2 0 0,1 6-1,-8 5-9,-3 5-18,-10 0-34,-13 17-181</inkml:trace>
  <inkml:trace contextRef="#ctx0" brushRef="#br0" timeOffset="-123541.29">7905 13416 458,'-62'25'50,"30"-13"-41,32-10-9,24-2-29,42-10 29,29-24 14,26-11-4,21-9-8,16-1-1,7 1-1,4 4-1,-3 5-1,-10 1 1,-3 6 1,-13 2 3,-17 5-3,-28 12 0,-37 7 0,-35 7-7,-23 5-25,-25 0-26,-26 17 9,-16 7-98</inkml:trace>
  <inkml:trace contextRef="#ctx0" brushRef="#br0" timeOffset="-122866.46">7876 14021 349,'-43'0'64,"14"0"-22,16 0-8,13 0-1,0 0-30,29-19-3,11 1 4,9 0 0,-2 6-4,-2 8-3,-12 4-3,-13 2-1,-13 26 2,-7 13 5,-12 9 6,-19 3 1,-9 0-2,-2-9 1,4-7 4,10-16 2,11-11-5,17-2-7,0-6-11,21-2-3,21 0 3,9-2 4,12-20-13,8-12-22,-2 2-79,-7 1-123</inkml:trace>
  <inkml:trace contextRef="#ctx0" brushRef="#br0" timeOffset="-122738.04">8386 14078 269,'-5'-1'75,"5"-5"-36,0-4-39,27-4-3,9-6 3,9-5-4,3 1-4,4-2-12,-4 2-3,-7 6-37</inkml:trace>
  <inkml:trace contextRef="#ctx0" brushRef="#br0" timeOffset="-122526.6">8506 13818 413,'-13'0'74,"11"0"-25,2 0-36,0 0-8,4 21-5,14 4 10,0 7-5,0 5-4,-3 2-1,-1 5-3,-7 2-8,-5-1-11,-2-5-32,0-10-72,0-18-149</inkml:trace>
  <inkml:trace contextRef="#ctx0" brushRef="#br0" timeOffset="-122083.18">8791 13860 275,'5'-2'102,"-5"2"-62,5 0-40,1 19 0,-4 4 1,0 5 2,-2-4-2,0-2-1,0-6 0,0-8-1,0-4 1,0-4 0,0 0 2,0-28 0,0-5 8,7 0 4,5 2 11,3 4-4,5 7-8,-3 10-8,4 8-5,-5 2-4,-3 0-3,-2 16 2,-4 8-1,-3 1 1,-1-2-1,-3-5 3,0-8 2,0-5 1,0-5 1,0 0 3,0-17 6,8-19-6,10-6 2,2 0 5,4 6 2,3 6 5,2 8-2,0 7-9,0 12-5,-2 3-2,-3 6 0,-1 22-3,-7 8 0,-6 6-4,-3 6-6,-7 4-16,0-3-25,0-13-155</inkml:trace>
  <inkml:trace contextRef="#ctx0" brushRef="#br0" timeOffset="-121757.65">9250 13505 324,'-17'-34'39,"1"4"-22,9 5-14,5 0 1,2 5 0,0-2-4,18 0-3,14 6 3,5 3-3,1 13-1,-9 0 0,-9 17 2,-11 20 2,-9 10 6,0 5 1,-4 0-1,-15-9-3,4-14 1,-1-8 2,10-14 9,6-5 15,0-2-19,8 0-7,28-16-4,18-8 0,17-4-1,9-1-11,9-4-23,-2 1-29,0-2-214</inkml:trace>
  <inkml:trace contextRef="#ctx0" brushRef="#br0" timeOffset="-121485.59">10144 12708 501,'20'-3'53,"20"3"-53,18 0 0,11 4 0,0 16-3,-2 4-6,-7 2-10,-9 3-18,-10-4-48,-19-11-227</inkml:trace>
  <inkml:trace contextRef="#ctx0" brushRef="#br0" timeOffset="-121313.41">10445 12621 447,'-18'0'52,"7"7"-25,4 30-25,3 13 5,-3 6-1,0 9-6,2 2 0,-1 2-4,2-2-13,-1-12-37,5-25-263</inkml:trace>
  <inkml:trace contextRef="#ctx0" brushRef="#br0" timeOffset="-121123.31">10708 12539 505,'0'0'79,"0"0"-69,0 9-7,6 26 1,9 10 17,4 10-13,1 3-7,4 7-1,-4-2-6,1 0-12,-4-15-40,-1-25-213</inkml:trace>
  <inkml:trace contextRef="#ctx0" brushRef="#br0" timeOffset="-120626.39">10977 12637 375,'0'-10'93,"0"10"-41,0 0-51,0 16 1,0 18-2,5 8 0,2 0 0,3-1-5,4-10-8,-1-11-7,3-8-1,-1-12 4,1 0 14,-5-12 3,-4-16 8,-7-1 4,0-8 3,0 3-4,0-2 2,0 5-6,0 1-6,0 9-1,14 9-2,5 6-5,8 6 0,4 0-2,5 22 4,-1 6 2,-2 2 3,2 0 1,-12 0-1,4-3 1,-4-4 0,-3-5 1,2-7-2,0-8 1,3-3 0,6 0 1,7-20-2,0-7 2,0-6-1,-4 1 1,-17 2 5,-9 4 4,-8 5 14,-2 10 8,-29 3-2,-15 6-14,-8 2-6,-2 0-1,8 4-9,10 7-1,16 4-14,10-1-16,12 0-39,5-2-103</inkml:trace>
  <inkml:trace contextRef="#ctx0" brushRef="#br0" timeOffset="-120410.59">12142 12386 493,'0'0'95,"0"0"-56,-2 14-28,-11 25 7,-5 16-8,1 10-7,1 4-3,3 6 0,1 3-2,3-7-10,5-15-20,0-20-21,4-18-77,-3-18-42</inkml:trace>
  <inkml:trace contextRef="#ctx0" brushRef="#br0" timeOffset="-120261.65">11859 12400 372,'-24'-22'104,"15"14"-29,9 8-38,0 0-37,20 0-8,20 24 6,10 10 0,2 9-20,-2 5-34,-6-2-117</inkml:trace>
  <inkml:trace contextRef="#ctx0" brushRef="#br0" timeOffset="-120134.34">12335 12722 326,'10'3'79,"1"1"-1,1 2-36,-1-2-14,-3 2-20,-1-2-8,-2 0-7,-1 2-31,-4 0-132</inkml:trace>
  <inkml:trace contextRef="#ctx0" brushRef="#br0" timeOffset="-118679.71">15705 12337 573,'11'0'25,"-7"3"-25,25 41-20,-2 25 18,0 17 1,-2 12 1,-5 12-14,-9 1-18,-11-5-49,0-23-247</inkml:trace>
  <inkml:trace contextRef="#ctx0" brushRef="#br0" timeOffset="-118309.35">15658 12779 360,'0'-84'0,"14"-4"-13,37 3-7,16 11 9,2 15-3,2 14 7,1 13 4,-3 14 3,-7 10 2,-13 8-1,-15 0 1,-19 20 3,-13 11 9,-2 6 16,0 10-11,-17-2-9,-1 1-7,2-5-2,9-5-1,7-9-1,0-8-2,12-7-5,14-12-2,10 0 5,0-14 5,-1-20 15,-8-8 4,-14-3 7,-11 4 15,-2 1 9,-8 5-10,-19 13-16,-5 10-24,1 12 0,0 0-17,4 27-30,8 12-27,5 1-79,12-7-123</inkml:trace>
  <inkml:trace contextRef="#ctx0" brushRef="#br0" timeOffset="-118041.54">16378 12444 147,'34'-44'78,"-1"-2"14,0-6-26,1-3-19,-5 10-10,-3 7-19,-13 14-7,-3 12-4,-10 12-7,0 0-1,0 25-23,0 19 12,0 9-9,-10 1-20,6-6-3,4-9 9,0-6 28,0-7 7,0-4 5,12-1 10,5-3-11,14-7-2,12-2 1,14-9-2,11 0-1,1-3-1,0-10-5,-11-4 3,-16 8-19,-20 3-92</inkml:trace>
  <inkml:trace contextRef="#ctx0" brushRef="#br0" timeOffset="-117817.48">15841 12262 402,'-22'-2'27,"8"2"-8,6 0-13,3 10-6,5 10-4,0 2-9,0 0-16,23 0-68</inkml:trace>
  <inkml:trace contextRef="#ctx0" brushRef="#br0" timeOffset="-114953.09">17666 12291 188,'0'-25'297,"0"19"-268,-2 6-17,2 0-12,0 6-9,0 14 9,0 6 0,7 2 1,-3 4-1,0 2-2,-2-1 2,-2-6 0,0-9 0,0-8 0,0-10 1,0 0 7,2-4 6,10-24-1,6-10-7,4-3 6,3-1 2,-4 13-4,0 8-6,-5 10-3,-3 9-1,-5 2-3,2 0 1,-1 16-3,-5 14 4,-2 2 0,-2 2 0,0-6 1,0-6 0,0-12-1,0-3 0,2-7 0,7 0 1,9-24 2,9-11 7,6-3-1,1 4 0,1 12-1,-4 8-3,-6 10-3,-5 4-1,-4 0-2,0 22 1,-3 11 0,-5 9 1,2 2 0,-6 4-5,0-4-7,1-6-10,3-11-49,4-12-112</inkml:trace>
  <inkml:trace contextRef="#ctx0" brushRef="#br0" timeOffset="-114789.7">18427 12294 251,'-6'-8'55,"0"6"2,-1 1-40,7 1-3,0 0-6,0 0-8,0 0-15,17 0 3,19 0 0,7-3-10,3-1-22,-7 4-74</inkml:trace>
  <inkml:trace contextRef="#ctx0" brushRef="#br0" timeOffset="-114628.25">18512 12408 335,'-10'4'34,"10"0"-34,4-2-32,25-2 32,11 0 11,9 0-10,7 0-1,1-10-23,-1-2-79</inkml:trace>
  <inkml:trace contextRef="#ctx0" brushRef="#br0" timeOffset="-114464.27">19034 12159 379,'0'-3'59,"2"0"-1,2 3-24,-2 0 11,3 0-8,2 3-22,2 23-10,4 14-1,1 6-4,-6 8-2,-1 5-3,-7 3-10,0-4-14,0-6-125</inkml:trace>
  <inkml:trace contextRef="#ctx0" brushRef="#br0" timeOffset="-114039.86">19956 11744 469,'0'-16'51,"-4"14"-2,-5 2-14,-9 43-32,-9 22 13,0 20-7,8 8-2,17 3-7,2 4 0,31 6-6,9-4-11,2-14-30,-5-27-155</inkml:trace>
  <inkml:trace contextRef="#ctx0" brushRef="#br0" timeOffset="-113259.72">20357 12106 457,'-10'-4'57,"4"4"-7,4 0-49,-2 1 1,-3 22 6,-1 10 5,1 8-7,2-1-6,3 3-3,0-10 2,-3-8-3,-1-6-3,2-13 4,1-6 3,1 0 3,2 0 3,0-22-2,0-6-1,0 1 3,5-2 6,14 8-3,1 4-1,1 7-8,-2 6-3,-1 4 1,-3 0-2,2 1 1,-5 16-1,0 3-1,-5 0-1,-1-3-5,-4-4-3,3-7 0,0-4 3,4-2 5,4-4 6,7-18 9,5-9 6,2 2 0,-2-2-2,-2 8-1,0 5-4,-8 8-7,-1 6-1,-6 4-1,1 0-4,3 0 1,0 15-2,2 6-1,-1-2-10,3 0-8,2-5-16,4-10-5,7-4 21,7 0 24,1-16 1,4-6 6,-5-2 9,-7 3 4,-8 6 3,-5 4 1,-7 5-13,-7 6-10,-2 0-4,0 0 0,0 5 4,-4 10 0,-9 3 0,-3 1 0,3-1-3,3-6-6,6-2-2,2-7 1,2-3 4,0 0 4,0 0 2,2-1 12,12-10 9,-5 5 2,-3 1-3,-2 3-1,4 2-4,0-2-15,7 2 0,6-2-3,4 2-14,-1 0-19,-2 0-40,-4 0-209</inkml:trace>
  <inkml:trace contextRef="#ctx0" brushRef="#br0" timeOffset="-112777.64">21082 12106 323,'-37'0'60,"2"2"-2,4 22-9,6 2-19,6 3-16,7 4-10,5-3-2,7-2-2,0-6-3,9-8-5,22-8-1,10-6-2,5 0 5,-1-24 6,-7-4 0,-9-1 0,-12-4 12,-5 3 8,-8 1-1,-4 8 3,0 4 4,0 8 5,0 5-7,-2 4-11,2 0-13,-2 0-3,0 19-1,2 7 4,0 6-2,0-2-7,0-1-3,11-5-9,7-6-4,1-8-30,4-5-66,4-5-146</inkml:trace>
  <inkml:trace contextRef="#ctx0" brushRef="#br0" timeOffset="-112613.33">21531 12086 297,'0'-4'133,"0"4"-59,0 0-42,7 0-31,5 5 0,5 11 1,5 4-2,-1 1-1,3 3-5,-2-5-17,1-3 0,-1-5-12,-5-11-146,0 0 31</inkml:trace>
  <inkml:trace contextRef="#ctx0" brushRef="#br0" timeOffset="-112485.73">21781 12137 16,'0'-19'134,"0"3"-2,0 7-17,-13 7-34,-10 2-19,-6 0-25,-6 28-22,-3 6-15,1 10 0,0 3-4,2 5-13,6-1-34,0 2-136</inkml:trace>
  <inkml:trace contextRef="#ctx0" brushRef="#br0" timeOffset="-112227.6">21850 11783 542,'0'0'53,"0"0"-38,36 10-14,13 18 2,15 6-1,4 6 1,-6 12-3,-18 9-1,-23 13-1,-21 20 0,-25 13-2,-46 0-2,-12-8-36,-8-22-209</inkml:trace>
  <inkml:trace contextRef="#ctx0" brushRef="#br0" timeOffset="-112089.53">22541 12208 368,'0'0'99,"0"0"-99,0 12-26,-27 12-87</inkml:trace>
  <inkml:trace contextRef="#ctx0" brushRef="#br0" timeOffset="-109690.78">14959 14039 330,'0'-24'109,"0"6"-56,0 11 24,0 7-59,4 0-13,14 0-3,4 18 0,3 7-2,-5 7 0,-5 4-1,-6 4 0,-7-3 1,-2-7-2,0-13 1,0-11 1,0-6 3,3 0 1,4-26 5,10-15 0,8-14-7,10-3 11,6 5 3,3 17-5,-4 8-2,-1 18-8,-6 10-1,-4 4-1,-5 32-1,-6 16 2,-5 15 4,-6 11-4,-2 8 1,-3 0-1,4-1-1,7-10 0,5-16-3,5-20-7,6-14-2,6-17-2,10-8-9,10-6-11,8-26-24,1-8-47,1-13-123</inkml:trace>
  <inkml:trace contextRef="#ctx0" brushRef="#br0" timeOffset="-109501.35">16023 14074 507,'-19'-2'39,"7"1"-15,12 1-14,0-2 0,0-5-9,19-3 0,14-3 2,9-5-3,5 1-20,-7 10-39,-13 4-134</inkml:trace>
  <inkml:trace contextRef="#ctx0" brushRef="#br0" timeOffset="-109362.14">16028 14155 393,'-2'6'44,"2"-1"-32,9-2-12,22-1-2,11-2 2,6 0-15,0 0-21,-10-12-226</inkml:trace>
  <inkml:trace contextRef="#ctx0" brushRef="#br0" timeOffset="-108218.32">16069 14021 274,'-12'0'72,"10"0"-55,2 0-17,2 0 0,20 0 4,1-9 5,2 1-5,-4 1 0,2 0-4,-5 6 0,-1 1-15,-1 0-21,-3 0-73</inkml:trace>
  <inkml:trace contextRef="#ctx0" brushRef="#br0" timeOffset="-108061.47">16111 14177 119,'-5'0'236,"5"0"-236,2 0 6,27 0 0,7 0 10,9-12-14,3 0-2,4 0-9,0 2-40,-4-2-157</inkml:trace>
  <inkml:trace contextRef="#ctx0" brushRef="#br0" timeOffset="-107478.26">16924 13753 291,'-7'-12'163,"7"-2"-133,25-4-16,28-4-14,20-1-1,8 3 1,-3 5 0,-9 12 0,-16 3-1,-22 0 0,-15 21-5,-16 16 6,-8 6 2,-35 8-1,-11-3 0,1-10 1,10-11-1,20-8 4,15-7 3,8 2-8,25 0-1,24 0 1,9 2 1,-1 2 0,-1 5 0,-15 0 0,-15 5 0,-19 2 0,-7-1 2,-16 4 6,-26-4-2,-9-3-7,-1-2-4,4-6-21,17-10-20,12-8-122</inkml:trace>
  <inkml:trace contextRef="#ctx0" brushRef="#br0" timeOffset="-107155.33">17617 13626 478,'0'-21'40,"0"7"-3,0 2-26,20-2-10,14 1-1,8 0 1,3 9-1,-1 4 0,-4 0-3,-9 12-1,-13 16-5,-18 11-3,0 2 5,-25 3 4,-8-3 3,4-9 1,12-2 3,17-2 2,0 0-5,19 0 3,19 0 1,5-3 1,-8-2-1,-10-2-3,-19 3-1,-6 3-1,-24 4 0,-25-1 0,-9-3-29,4-8-62,15-17-138</inkml:trace>
  <inkml:trace contextRef="#ctx0" brushRef="#br0" timeOffset="-107031.49">18169 13877 412,'5'-7'44,"-1"5"37,-4 2-81,0 0-3,0 0-38,0 0-137</inkml:trace>
  <inkml:trace contextRef="#ctx0" brushRef="#br0" timeOffset="-106612.32">18876 13458 658,'-29'-17'12,"18"9"-3,11 4-6,0-3 1,0 6 3,0-5-5,22-1 0,13 2-2,10-3 0,7 2-2,-10 6-3,-11 0-4,-16 0-1,-15 0-1,0 16 0,-7 8 11,-19 2-3,0-4 3,8-4 0,11 1-1,7-2 1,7 4 0,24 2 1,2-1-1,0-1 3,-4 1-3,-6-3 1,-14 2-1,-9 2 1,0 6 1,-38-1-1,-12 2-1,-2-4-5,0-8-15,12-8-57,16-10-79,22 0-239</inkml:trace>
  <inkml:trace contextRef="#ctx0" brushRef="#br0" timeOffset="-106311.35">19337 13291 467,'0'-14'36,"11"6"-17,5 1-17,5 2-4,6 2 4,2 3-2,5 0 0,-5 0-3,-11 11-2,-14 11-1,-4 10-14,-13 8 17,-16 2 3,5-4-1,10-8 1,12 0 0,2-6 0,11-4 2,14 1 0,-1-3 0,-6 0 4,-7 1 1,-11 3 0,0 5-2,-29 4 1,-15 2-6,-10 1-8,2-4-18,15-6-43,17-10-172</inkml:trace>
  <inkml:trace contextRef="#ctx0" brushRef="#br0" timeOffset="-106119.59">20179 13178 573,'-15'0'60,"3"5"-10,1 33-43,-7 19-3,1 10-4,-1 4 0,2 2-5,0-1-5,3 0-18,-1-9-78,-5-15-402</inkml:trace>
  <inkml:trace contextRef="#ctx0" brushRef="#br0" timeOffset="-105994.85">19903 13303 81,'-16'-28'441,"16"18"-441,7 10-44,22 0-11,6 7-217</inkml:trace>
  <inkml:trace contextRef="#ctx0" brushRef="#br0" timeOffset="-105838.99">20301 13687 591,'0'0'42,"5"3"-42,15 1-6,7-2-9,-4-2-14,-10 0-62,-13 0-199</inkml:trace>
  <inkml:trace contextRef="#ctx0" brushRef="#br0" timeOffset="-105052.86">18190 13904 462,'-8'6'12,"8"6"-12,0 0-26,0 2 8,0-4 8,0-4 10,6-2 0,0-1 0,1-3-4,1 0-9,2-3 9,-4-11 4,-4-1 2,-2 0 8,0 7 8,0 4 3,-2 4-3,-16 0-6,-1 0-3,-2 15-3,3-1-3,7 7-3,5-9-1,4 0-4,2-4-1,0-5-2,0-3-5,4 0 10,11-7 3,-1-11 0,-1-2-14,-9 2-16,-4 6-50,0 2-112</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21:22.77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7D6F83D2-7DC6-46BD-9BA0-BFD574244B7D}" emma:medium="tactile" emma:mode="ink">
          <msink:context xmlns:msink="http://schemas.microsoft.com/ink/2010/main" type="writingRegion" rotatedBoundingBox="26254,7423 32680,6218 33598,11109 27172,12314"/>
        </emma:interpretation>
      </emma:emma>
    </inkml:annotationXML>
    <inkml:traceGroup>
      <inkml:annotationXML>
        <emma:emma xmlns:emma="http://www.w3.org/2003/04/emma" version="1.0">
          <emma:interpretation id="{1CA96349-CBED-4971-9FA5-2B49AC207B5E}" emma:medium="tactile" emma:mode="ink">
            <msink:context xmlns:msink="http://schemas.microsoft.com/ink/2010/main" type="paragraph" rotatedBoundingBox="26419,7392 31998,6346 32351,8224 26771,9271" alignmentLevel="1"/>
          </emma:interpretation>
        </emma:emma>
      </inkml:annotationXML>
      <inkml:traceGroup>
        <inkml:annotationXML>
          <emma:emma xmlns:emma="http://www.w3.org/2003/04/emma" version="1.0">
            <emma:interpretation id="{4E96FB2E-202A-4EAC-8D1D-1261FE9BA117}" emma:medium="tactile" emma:mode="ink">
              <msink:context xmlns:msink="http://schemas.microsoft.com/ink/2010/main" type="line" rotatedBoundingBox="26419,7392 31139,6507 31400,7899 26680,8785"/>
            </emma:interpretation>
          </emma:emma>
        </inkml:annotationXML>
        <inkml:traceGroup>
          <inkml:annotationXML>
            <emma:emma xmlns:emma="http://www.w3.org/2003/04/emma" version="1.0">
              <emma:interpretation id="{9A66CE1E-2F46-46CA-966E-C88A4A85EF04}" emma:medium="tactile" emma:mode="ink">
                <msink:context xmlns:msink="http://schemas.microsoft.com/ink/2010/main" type="inkWord" rotatedBoundingBox="26589,8301 26909,8241 26954,8478 26634,8538"/>
              </emma:interpretation>
              <emma:one-of disjunction-type="recognition" id="oneOf0">
                <emma:interpretation id="interp0" emma:lang="en-US" emma:confidence="0.5">
                  <emma:literal>=</emma:literal>
                </emma:interpretation>
                <emma:interpretation id="interp1" emma:lang="en-US" emma:confidence="0">
                  <emma:literal>_</emma:literal>
                </emma:interpretation>
                <emma:interpretation id="interp2" emma:lang="en-US" emma:confidence="0">
                  <emma:literal>I</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-5 64 85,'-6'9'256,"3"-6"-200,3-3-54,0 0 4,30 0 10,17-3-16,12-14 0,2-7-24,7-8-202</inkml:trace>
          <inkml:trace contextRef="#ctx0" brushRef="#br0" timeOffset="-161.34">47-169 467,'-31'20'64,"1"-7"-61,1-7-3,26 0 17,3-6-16,16 0-1,24 0 0,3 0 0,4 0-2,-7-9 0,1 1-8,-6-4-15,-3 4-47,-8 4-57</inkml:trace>
        </inkml:traceGroup>
        <inkml:traceGroup>
          <inkml:annotationXML>
            <emma:emma xmlns:emma="http://www.w3.org/2003/04/emma" version="1.0">
              <emma:interpretation id="{8EA00510-585C-4FA6-A14B-228DC19EA018}" emma:medium="tactile" emma:mode="ink">
                <msink:context xmlns:msink="http://schemas.microsoft.com/ink/2010/main" type="inkWord" rotatedBoundingBox="27073,7270 31139,6507 31400,7899 27334,8662"/>
              </emma:interpretation>
              <emma:one-of disjunction-type="recognition" id="oneOf1">
                <emma:interpretation id="interp5" emma:lang="en-US" emma:confidence="0.5">
                  <emma:literal>frequency</emma:literal>
                </emma:interpretation>
                <emma:interpretation id="interp6" emma:lang="en-US" emma:confidence="0">
                  <emma:literal>Frequency</emma:literal>
                </emma:interpretation>
                <emma:interpretation id="interp7" emma:lang="en-US" emma:confidence="0">
                  <emma:literal>frequently</emma:literal>
                </emma:interpretation>
                <emma:interpretation id="interp8" emma:lang="en-US" emma:confidence="0">
                  <emma:literal>Frequently</emma:literal>
                </emma:interpretation>
                <emma:interpretation id="interp9" emma:lang="en-US" emma:confidence="0">
                  <emma:literal>frequent</emma:literal>
                </emma:interpretation>
              </emma:one-of>
            </emma:emma>
          </inkml:annotationXML>
          <inkml:trace contextRef="#ctx0" brushRef="#br0" timeOffset="685.01">528-643 271,'10'-26'131,"26"-1"-125,23-7 5,9 3 4,10-2-15,2 1-16,-10 0-41,-11 6-214</inkml:trace>
          <inkml:trace contextRef="#ctx0" brushRef="#br0" timeOffset="516.67">667-835 298,'-11'0'167,"11"0"-136,0-6-3,8-11 14,27-2-18,10-4-15,8-7-7,6-3 2,-7-10-3,-2-6-1,-7-3 0,-9-3 0,-10 2 0,-8 13 0,-16 19 2,0 4 1,-10 17 3,-30 0 0,-16 17-2,-5 40-1,-1 16-1,6 12 0,16 7 0,10-7-2,11 2 0,17-9 0,2-8-3,0-9 0,8-9-3,8-4 1,-7-6-9,-9-7-27,0-10-103,0-7-232</inkml:trace>
          <inkml:trace contextRef="#ctx0" brushRef="#br0" timeOffset="1102.76">1044-869 11,'0'0'435,"0"0"-396,0 0-12,0 5 14,21 7-22,0 5-8,8 2-8,-10 0-2,-8 5-1,-4-6-3,-7 1 2,0-7-3,0-4 2,0-6 2,0-2 3,0 0 5,-4-2-2,4-18-2,0-5-1,0-3-2,26 1-1,11 2-3,9 2-2,10 3-5,2 8 0,-6 0 2,-5 7-2,-17 2 2,-11 3 3,-14 0 3,-5 0 2,0 0 2,0 0 4,-17 0 0,-11 0-2,0 0 2,7 0-4,2 0-2,9 0-3,2 0-4,5 0-16,-1 0-80,4-3-132</inkml:trace>
          <inkml:trace contextRef="#ctx0" brushRef="#br0" timeOffset="3170.76">1627-844 29,'6'5'316,"0"-5"-298,7 4 7,2-2 14,10-2-20,5 0-7,1 0-7,1 0-3,-2 0-1,-6-17 1,2-5 3,-12 0-1,2 0 6,-10 1 8,-2 5 14,-4 6 0,0 2 6,0 4-15,0 4-8,-29 0-8,-1 0-4,-10 22-3,0 4 0,0 1-1,9 1 0,6 0-2,15-6-4,10-2-7,0-7-7,32-7-16,16-6 7,21 0-1,1-22 7,5-12 19,-7-7 5,-10-4 12,-5 1 8,-16 1 5,-13 11 6,-11 9 7,-10 7 2,-3 8-5,0 8-10,0 0-13,-22 0-12,-9 24-2,1 10 0,-2-1-4,5 2-6,9-8-11,8-5-7,7-6-4,3-8-3,0-4 14,0-4 15,13 0 8,14-22 8,4-13 4,4 3 9,-8-5 4,0 5 4,-6 5-3,-8 13 0,-3 8-4,-7 6-7,0 0-9,-3 20-4,3 31-2,-3 18 7,0 12-3,0 6-2,-3-2-2,-10 7 0,-3 3 0,2-4-3,-4-8-2,5-16-2,4-25-2,6-20-2,3-17-5,0-5-14,6-8-26,24-34-67,10-10-122</inkml:trace>
          <inkml:trace contextRef="#ctx0" brushRef="#br0" timeOffset="4344.81">1612-941 177,'0'0'58,"0"0"-26,0 0 18,0 3-19,0 2-16,0 1-6,0 0 2,0-1-2,0 3-1,-8-2 1,0 2-1,-1-2-2,-1 2 0,-3 0-3,2 0 0,1 1-2,-1-1-1,0 0 0,6 1-2,-4-1-1,2-2 3,4-4 0,0 2 0,0-4 1,3 0 1,-7 0 1,4 0 0,1 0 1,-4 0 2,-1 0 4,4 0-1,-3 0 0,3-6-2,-2 0-3,-3 3-2,5 2-2,-2-6-4,2 5-14,-1-10-13,-2 1-31,0 0-120</inkml:trace>
          <inkml:trace contextRef="#ctx0" brushRef="#br0" timeOffset="3181.57">2559-1107 404,'0'-15'85,"0"7"-18,0 0 11,0 2-19,0 6-34,0 0-15,0 0-5,0 0-2,0 0-2,0 0-1,0 25 0,0 9 4,0 5-2,0 1-2,-13 1-1,5-3-2,-2-7-1,10-7-4,0-4-2,0-12-4,0-8-3,0 0 5,18-3 8,6-26 4,1 0 1,-2-4 2,-5 2 3,-6 4 0,3 1 3,-9 10-1,1 10-1,-4 4-4,-3 2-3,3 0-4,6 0-3,1 2 3,5 18 1,3-2-1,5 2-2,4-5 1,0-7-3,4-8 1,-1 0-2,5 0 3,2-20 6,3-11 2,6-10-1,-2-3 0,-4-1 1,-7 1 3,-11 10-3,-7 7 4,-12 12 0,-3 4 2,0 10-2,-18 1-6,-12 0-4,-10 21 3,2 12 0,11 6 0,6 6-4,5 2 0,9 0-4,7-11-1,0-8-1,0-5 0,23-15 2,12-5 2,16-3 4,7-7 2,4-28-1,-4-7-10,-9-9-5,-5 4 12,-1-2 0,-13 4 0,2 1 2,-13 8 3,-11 11 2,-5 6 0,-3 11 1,0 4 0,0 4-3,0 0-7,-6 12 3,-7 15 2,-1 1 2,4 5 0,-1 2 2,3-11 1,6-5-1,-4-8 2,6-4 3,0-7 6,0 0 4,0 0 6,0-10-3,8-12-5,21-6-9,-2 1-3,5 8-3,-8 4 0,0 13-1,-5 2-2,-3 0-2,-8 27 2,-5 16-2,-3 0 3,0 7 1,0-1-4,-3-6-8,-5-7-27,2-13-67,2-13-98</inkml:trace>
          <inkml:trace contextRef="#ctx0" brushRef="#br0" timeOffset="3404.87">4076-1429 12,'0'0'542,"0"0"-486,-27 0-21,-10 18 3,-1 10-14,11 3-18,11-1-6,6 1-2,10 0-7,0-4 0,0-5-9,13-8-10,14-11-19,8-3 11,2 0 20,0-20 14,6-4 2,-8-4 2,2 1 2,-4 1 2,-5 7 10,-9-1 6,-8 9 1,-4 9-4,-4-1 3,-3 3-5,0 0-11,3 0-6,0 5-3,3 12 3,1 5 0,4 0-1,2-3-1,0-6 1,-1-5-3,0-8 2,7 0-1,3-7 1,8-23 2,1-7-2,1 0 2,-5-3 0,-9 3 2,-5 10 1,-7 8 2,-3 8 2,-3 5 2,3 6 0,0 0-7,-3 0-2,0 35-6,0 20 6,0 16 0,-30 29-1,-8 22-6,-5 18 0,-7 1 7,-14-13-1,-16-20 0,-19-17-11,-15-21-29,-4-20-14,1-18 0,12-16-48,12-16-3,20 0-55</inkml:trace>
        </inkml:traceGroup>
      </inkml:traceGroup>
      <inkml:traceGroup>
        <inkml:annotationXML>
          <emma:emma xmlns:emma="http://www.w3.org/2003/04/emma" version="1.0">
            <emma:interpretation id="{F166426B-EF82-4A34-9CA0-769D670DB519}" emma:medium="tactile" emma:mode="ink">
              <msink:context xmlns:msink="http://schemas.microsoft.com/ink/2010/main" type="line" rotatedBoundingBox="28990,8000 32184,7362 32356,8223 29162,8861"/>
            </emma:interpretation>
          </emma:emma>
        </inkml:annotationXML>
        <inkml:traceGroup>
          <inkml:annotationXML>
            <emma:emma xmlns:emma="http://www.w3.org/2003/04/emma" version="1.0">
              <emma:interpretation id="{B03DCC78-19C5-4342-B85D-DE5C96493F04}" emma:medium="tactile" emma:mode="ink">
                <msink:context xmlns:msink="http://schemas.microsoft.com/ink/2010/main" type="inkWord" rotatedBoundingBox="28990,8000 32184,7362 32356,8223 29162,8861"/>
              </emma:interpretation>
              <emma:one-of disjunction-type="recognition" id="oneOf2">
                <emma:interpretation id="interp10" emma:lang="en-US" emma:confidence="0.5">
                  <emma:literal>Deviation</emma:literal>
                </emma:interpretation>
                <emma:interpretation id="interp11" emma:lang="en-US" emma:confidence="0">
                  <emma:literal>Deviations</emma:literal>
                </emma:interpretation>
                <emma:interpretation id="interp12" emma:lang="en-US" emma:confidence="0">
                  <emma:literal>Definition</emma:literal>
                </emma:interpretation>
                <emma:interpretation id="interp13" emma:lang="en-US" emma:confidence="0">
                  <emma:literal>Derivation</emma:literal>
                </emma:interpretation>
                <emma:interpretation id="interp14" emma:lang="en-US" emma:confidence="0">
                  <emma:literal>Derivations</emma:literal>
                </emma:interpretation>
              </emma:one-of>
            </emma:emma>
          </inkml:annotationXML>
          <inkml:trace contextRef="#ctx0" brushRef="#br0" timeOffset="6315.71">2394-234 419,'-8'-8'50,"8"0"-2,0 0 3,6-6-32,37-3-17,12-1-2,14-2 0,-2 3 0,1 5 0,-5 10 0,-12 2 0,-4 0 0,-11 14-3,-4 25 3,-11 12 1,-8 6-1,-13 1 0,0 1-1,-16-4-1,-27-6-3,-7-12 1,-6-12 1,5-9 3,4-7 1,6-9 2,11 0-1,9 0 3,11-5-5,10-17-3,0-9-9,19-6 5,36 2-1,20 0-1,13 0 1,14 2 1,4 6 6,-4 1 1,-14 4 1,-16 5 1,-16 1 1,-26 2 1,-9 4 3,-8 0 7,-10 5 5,-3-1 14,0 0 7,0 1-9,-19 2-13,-11 3-8,-7 0-10,-3 3 0,0 14-1,6 2-2,12-3-3,9 4 0,13-6-5,0 1-3,19-3 3,21-4 1,10-1 4,-1-4 0,1-3 2,-7 0 3,-3 0 1,-6-11 0,-4-8 1,-4-4 3,-9 3 0,-1 2 0,-9-2 2,-1 11 0,-6 1 1,0 5 0,3 3-7,-1 0-3,8 0-9,2 0 4,4 17 6,2-2 0,-2-3 1,0 2 0,-5-2 1,-1-7 1,-1-5 0,1 0 5,1 0 6,8-5 2,-1-15 5,4-2-5,-6 3-6,-8-3-4,-3 7-4,-5 2-4,0 4-13,0-2-39,0 2-114</inkml:trace>
          <inkml:trace contextRef="#ctx0" brushRef="#br0" timeOffset="6189.15">2691-376 64,'-6'-5'424,"0"5"-384,6 0-19,0 9-6,0 22-9,6 13 7,3 3-8,3-2-4,-2-1-1,-4-3 0,0-4-2,-6-7-6,0-7-4,0-6-17,0-9-108,-16-6-264</inkml:trace>
          <inkml:trace contextRef="#ctx0" brushRef="#br0" timeOffset="6527.73">3969-356 322,'5'0'187,"-2"0"-148,7 6 0,5 5 3,3 6-18,8 8-8,-5 0-10,-5 1-6,-4-2 0,-12-2-5,0 1-7,0-11-15,0-5-60,-3-7-94</inkml:trace>
          <inkml:trace contextRef="#ctx0" brushRef="#br0" timeOffset="6688.77">4036-661 489,'0'-5'32,"0"5"-23,0 0-4,13 0-5,3 0-13,2 8-7,-6 9-33,-2 1-135</inkml:trace>
          <inkml:trace contextRef="#ctx0" brushRef="#br0" timeOffset="7258.73">4308-452 133,'3'0'297,"-3"0"-240,0 2-7,0 2 14,0 7-45,0-2-19,-3 9-2,-7-1 1,-2-2-4,2-3-3,7 0-6,-2-4-3,5 0 2,0-8 6,0 0 3,0 0 3,0 0 3,0 0 2,5 0 8,11-16 0,3 0 1,-3-2 3,-5 7-1,-1 0-2,-4 5-5,-1 2-2,0 4-4,-5 0-2,5 0-5,1 7 1,4 15 4,2 1-3,1-1 2,2-3-1,7-5-4,2-6-1,0-8 2,11 0 0,-4 0 3,2-30 2,2-9 1,-1-8 0,-1-6 1,-2 0 1,-6-4 2,-7-2 7,-5 6 7,-7 8 1,-6 12 4,0 14 9,0 10-4,0 9-19,0 0-8,0 11-11,0 29 3,3 6 7,7 4-6,-2 4-12,2-9-12,-10-2-36,0-4-52,0-5-58</inkml:trace>
          <inkml:trace contextRef="#ctx0" brushRef="#br0" timeOffset="7536.71">4700-422 133,'-10'-28'136,"7"3"-114,3 1 20,0-2-10,19 4-24,18 5-8,0 3-2,0 1 2,-1 1 0,-4 2 6,-8 4 18,-8 2 16,-11 4 24,-5 0-4,0 0-20,0 0-21,0 4-10,0 24 5,0 9 5,0 6-12,5 1-5,-5-3-2,2-1 0,-2-10-5,0-7-4,0-15-6,0-8-10,0 0-39,0-19-68,0-23-133</inkml:trace>
          <inkml:trace contextRef="#ctx0" brushRef="#br0" timeOffset="8272.7">5103-631 240,'3'20'72,"7"-3"-5,-4 3-10,3-8-18,-2 0-25,1-4-11,2-2-3,2-6-2,-2 0 0,-2 0 2,3 0 3,-6-18 2,-5-2 0,0-3 3,0 1 1,0 6 9,-8 4 2,-11 4-8,-7 8-4,2 0-8,2 0-2,4 0-2,6 14-4,2 4-1,10 2-9,0-3-14,0 1-28,22-12-7,12-2-6,1-4 3,-3 0 27,0 0 43,-8-4 18,1-12 19,-10 0 23,-2 2 3,-4-1-9,-2 3 1,-4 4-8,0-2-14,0 8-16,-3 2-8,2 0-9,-2 0-7,3 0-4,0 0-4,1 0 5,-1 8 8,0 6 2,0-4 0,-3 2 0,0-6 3,3-6 1,-3 0 2,3 0 9,1 0 5,2 0 7,10-3 6,8-22-4,6-6-10,7 3-11,0 4-6,-5 10 0,-8 11-2,-8 3-2,2 0-2,-6 9-2,4 29 5,-6 15-3,-2 12 1,-5 8-1,7 4-6,-1 0-19,1-13-66,-7-7-131</inkml:trace>
          <inkml:trace contextRef="#ctx0" brushRef="#br0" timeOffset="11414.93">5095-910 33,'3'0'290,"0"-6"-194,-1 1-31,1-1 0,0-5-10,4-4-19,-4 3-8,0-3 3,0 4-12,-3 0-13,3 7-6,-3 4-3,0 0-15,0 0-32,-3 0-162</inkml:trace>
        </inkml:traceGroup>
      </inkml:traceGroup>
    </inkml:traceGroup>
    <inkml:traceGroup>
      <inkml:annotationXML>
        <emma:emma xmlns:emma="http://www.w3.org/2003/04/emma" version="1.0">
          <emma:interpretation id="{EB481B4F-D4AB-4922-9526-946C278AB240}" emma:medium="tactile" emma:mode="ink">
            <msink:context xmlns:msink="http://schemas.microsoft.com/ink/2010/main" type="paragraph" rotatedBoundingBox="26513,8661 32093,8739 32079,9736 26499,9657" alignmentLevel="1"/>
          </emma:interpretation>
        </emma:emma>
      </inkml:annotationXML>
      <inkml:traceGroup>
        <inkml:annotationXML>
          <emma:emma xmlns:emma="http://www.w3.org/2003/04/emma" version="1.0">
            <emma:interpretation id="{E2541EC8-D35B-4008-AE38-7AB133087EB1}" emma:medium="tactile" emma:mode="ink">
              <msink:context xmlns:msink="http://schemas.microsoft.com/ink/2010/main" type="line" rotatedBoundingBox="26513,8661 32093,8739 32079,9736 26499,9657"/>
            </emma:interpretation>
          </emma:emma>
        </inkml:annotationXML>
        <inkml:traceGroup>
          <inkml:annotationXML>
            <emma:emma xmlns:emma="http://www.w3.org/2003/04/emma" version="1.0">
              <emma:interpretation id="{32722D52-667C-4B8B-A78D-7C11F2323E3E}" emma:medium="tactile" emma:mode="ink">
                <msink:context xmlns:msink="http://schemas.microsoft.com/ink/2010/main" type="inkWord" rotatedBoundingBox="26513,8661 27582,8676 27576,9128 26507,9113"/>
              </emma:interpretation>
              <emma:one-of disjunction-type="recognition" id="oneOf3">
                <emma:interpretation id="interp15" emma:lang="en-US" emma:confidence="0.5">
                  <emma:literal>¥</emma:literal>
                </emma:interpretation>
                <emma:interpretation id="interp16" emma:lang="en-US" emma:confidence="0">
                  <emma:literal>E</emma:literal>
                </emma:interpretation>
                <emma:interpretation id="interp17" emma:lang="en-US" emma:confidence="0">
                  <emma:literal>#</emma:literal>
                </emma:interpretation>
                <emma:interpretation id="interp18" emma:lang="en-US" emma:confidence="0">
                  <emma:literal>F</emma:literal>
                </emma:interpretation>
                <emma:interpretation id="interp19" emma:lang="en-US" emma:confidence="0">
                  <emma:literal>Z</emma:literal>
                </emma:interpretation>
              </emma:one-of>
            </emma:emma>
          </inkml:annotationXML>
          <inkml:trace contextRef="#ctx0" brushRef="#br0" timeOffset="11420.79">82 303 281,'-66'19'206,"-4"-7"-167,8-8 23,47 3 8,12-7-30,3 0-30,3 0-9,42 0-1,27 0 6,17-9 2,17-8-2,1 1-2,-3-2-1,2 2 0,-11 2 0,-11 3-2,-19 3-1,-25 2 0,-22 4-1,-15-2-2,-3 4-1,0 0-1,-46 4-10,-28 18-45,-16 5-62,-5 1-92</inkml:trace>
          <inkml:trace contextRef="#ctx0" brushRef="#br0" timeOffset="11776.54">-57 664 361,'0'0'39,"0"0"-29,0 0 14,36 0 18,22 0 0,20-12-11,9-4-13,2-7-7,10 5 3,5-5-1,-1 3-5,-4 4-2,-16-1-2,-16 6-4,-20 0 1,-20 5-1,-14 6-1,-13 0 0,0 0-1,0 0-3,0 0-8,-25 0-18,-5 0-59,-8 0-46,1 0-161</inkml:trace>
          <inkml:trace contextRef="#ctx0" brushRef="#br0" timeOffset="11426.91">-33 650 99,'0'2'278,"0"-2"-159,9 0-86,28 0 16,13-10 14,9-10-28,11-3-14,7 1-8,3 6-3,11-7-3,-3 7-1,0 2-4,-18 3-1,-14 5-1,-19 0-4,-22 4-1,-9 2-4,-6 0-5,0 0-14,0-2-24,0-5-38,-6 2-81,-22-6-170</inkml:trace>
          <inkml:trace contextRef="#ctx0" brushRef="#br0" timeOffset="12378.84">72 613 42,'-13'12'300,"7"-12"-245,6 0-45,6 0 12,35 0 13,21 0 3,8-8-16,10-6-6,8-6-3,0 1-2,2-1-1,-9 4 1,-14 4-2,-11 2-7,-16 1 0,-19 3-2,-12 4 0,-5 2-3,-4 0 0,0 0-9,0 0-9,-7 0-16,-7 0-76,-5 8-169</inkml:trace>
          <inkml:trace contextRef="#ctx0" brushRef="#br0" timeOffset="12089.84">90 319 162,'-8'0'229,"8"0"-211,0 0-7,0 0-1,30 0 6,13 0 7,7 0-2,9 0-3,2-2-1,4-12-1,-4-4-4,1 9-6,-7-6-3,-2 4 1,-13 3-4,-10 2-1,-4 4-2,-14 2-4,-2 0-9,-10 0-23,0 0-52,-16 5-130</inkml:trace>
          <inkml:trace contextRef="#ctx0" brushRef="#br0" timeOffset="11432.15">-17 284 267,'-13'0'116,"13"0"-114,0 0 13,0 0 14,0 0-20,13 0-2,20 0 8,4 0 4,6 0-5,4 0-3,-1 0-6,7-8-3,1-3 0,2-1-2,0 1-2,-3 3-2,-10 2-11,-6 2-12,-15 2-18,-14 0-126</inkml:trace>
        </inkml:traceGroup>
        <inkml:traceGroup>
          <inkml:annotationXML>
            <emma:emma xmlns:emma="http://www.w3.org/2003/04/emma" version="1.0">
              <emma:interpretation id="{AB06051D-7394-42DA-BC8A-289601FB9EC8}" emma:medium="tactile" emma:mode="ink">
                <msink:context xmlns:msink="http://schemas.microsoft.com/ink/2010/main" type="inkWord" rotatedBoundingBox="28036,9116 32057,8714 32114,9284 28093,9686"/>
              </emma:interpretation>
              <emma:one-of disjunction-type="recognition" id="oneOf4">
                <emma:interpretation id="interp20" emma:lang="en-US" emma:confidence="0.5">
                  <emma:literal>maximum</emma:literal>
                </emma:interpretation>
                <emma:interpretation id="interp21" emma:lang="en-US" emma:confidence="0">
                  <emma:literal>Maximum</emma:literal>
                </emma:interpretation>
                <emma:interpretation id="interp22" emma:lang="en-US" emma:confidence="0">
                  <emma:literal>maximums</emma:literal>
                </emma:interpretation>
                <emma:interpretation id="interp23" emma:lang="en-US" emma:confidence="0">
                  <emma:literal>Maximums</emma:literal>
                </emma:interpretation>
                <emma:interpretation id="interp24" emma:lang="en-US" emma:confidence="0">
                  <emma:literal>maximums'</emma:literal>
                </emma:interpretation>
              </emma:one-of>
            </emma:emma>
          </inkml:annotationXML>
          <inkml:trace contextRef="#ctx0" brushRef="#br0" timeOffset="14376.37">1513 919 25,'-19'-16'412,"1"2"-363,2 5-14,16 9 34,0 0-28,0-2-19,0 2-14,0 0-6,0 0-1,0 0-1,0 0 0,0 0-2,0 0 1,0 0 0,0 0 1,0 0-2,0 0 1,0 0 1,0 0 1,0 0-1,0 0 0,-3-4 0,3 2-1,0 2 0,0 0 1,0 0-3,0 0 1,0 0 0,0 0 0,0 0 2,0 0 0,0 0 0,0 0 0,0 0 2,0-2-2,0-2 1,0 4 0,0 0-1,0 0 0,0 0 0,0-2 1,0 2 0,0 0 0,0-2 1,0-5 0,0 6 1,0-6-1,0 4 0,0 3-2,0 0 2,0 0-2,6 0-2,4 20-1,1 19 2,2 11 1,-7 5 0,-2 2-1,-4-4-2,0-8 2,0-12 0,0-10 1,0-12 0,0-11 0,0 0 2,0 0 4,0 0-1,0-17 1,0-12-5,0-17 0,0-1 4,0-3-1,0 1 4,0 4-4,0 13 0,0 8-1,0 13-1,3 5-2,-3 6 0,0 0-3,3 0 0,0 0-1,0 0 4,-1 6-1,-2 11-1,0 1 2,0-10 0,0-4-2,0 0 1,0-4 1,0 0 1,0 0-1,0 0 0,0 0 2,0 0 0,0 0-2,0 0-1,-11-8 0,-2-7-2,-5 4-1,2-3 1,2 3 1,-2 3 2,6-1-1,1 4 1,6 2 1,0-3 1,3 3 0,0-2 6,0 0-5,0-1 0,0-4 1,12 2 0,6 4-3,7 0-1,6 4 1,-4 0-1,8 0-1,-1 8-1,-4 16 2,5-2-3,-11 2 3,-3 1 0,-2-1-2,-9-8 1,-1-6 0,-7-4 0,3-6 1,-2 0 1,-3 0 1,2 0 4,7-16-2,4-12-3,3-5 0,2-1 0,-3-2 2,0 6 1,4-1 1,-3 7 1,2 3-1,1 8-4,5-2 0,-2 7-1,-4 4 2,1 4-2,-3 0 0,-5 0-2,2 0 0,-4 10 2,1 20 1,-2 3 0,-1 7 1,-4 1-2,0 1 1,0-6 0,0-3-1,4-2 0,-1-12 1,-1 0-1,-2-7 0,2-6-1,-3-1 1,-2-2-1,0 0-5,0 2 1,0-2-9,0-1-47,0-2-79,0 0-167</inkml:trace>
          <inkml:trace contextRef="#ctx0" brushRef="#br0" timeOffset="15164.7">2410 858 238,'0'-8'271,"0"-1"-224,0 6 15,-6 1-9,-6 2-28,-4 0-20,-3 0-5,-2 0-4,-1 14 1,4 2-4,6 1 0,5-3-8,4-3-2,3-4 3,0-3 5,0 0 5,0-4 3,0 0 1,13 0 3,11-15 6,5-7-2,-5 0-1,1-1-1,-7 4-1,-2 0 0,-4 4 0,-5 7-1,-4 6 4,-3 2-1,0 0-2,0 0-4,0 0-1,2 0-6,7 17 6,4 7 1,8-2 0,4 1-2,3-1 0,2-5 0,-1-5-3,1-3-3,-9-6-5,-2-3-12,-6 0-37,-7 0-14,1-19 21,-4-3 29,-3-2 26,0-2 0,0 1 12,0 6 8,-10 5 9,1 3 18,6 5-8,0 3-5,3 3-11,0 0-23,0 0-5,0 5 3,15 16 2,3 3 0,7-2 0,-2 2 0,-2-8 0,3-6-5,1-4 1,3-6-1,-1 0 3,5 0 2,-8-20 0,3-2 0,-8-6 0,-6 0 1,-7 3 3,-6 5 2,0 3 2,-6 4 6,-20 8 4,2 5 1,-6 0-12,-2 0-6,-2 23-1,4 4-1,6 7-3,5-7-3,3 4-8,11-7-14,0-4-25,5-6-47,0-7-45,0-7-152</inkml:trace>
          <inkml:trace contextRef="#ctx0" brushRef="#br0" timeOffset="15369.82">3163 767 68,'16'0'323,"-11"0"-237,3 8-83,0 13 29,1 5 7,6 2-24,-2 2-10,3-2-5,-2-1-2,-1-7-6,0-9-10,-7-11-47,-3 0-149</inkml:trace>
          <inkml:trace contextRef="#ctx0" brushRef="#br0" timeOffset="17622.75">3283 489 401,'-6'-8'120,"4"4"-120,2 4 0,0 0-3,0 0-14,15 0-5,10 0-40,-4 8-211</inkml:trace>
          <inkml:trace contextRef="#ctx0" brushRef="#br0" timeOffset="17628.74">3515 617 403,'3'2'34,"0"1"-23,7 2 15,-2 7 1,8 5 1,0-1-15,2 9-5,-6 1-1,-2-2-5,-4 4 0,-1-7-1,-2-6-1,-3-4 0,4-11 0,-4 0 0,0 0 2,0 0 5,3 0 2,0-6 6,3-15-6,4-5-1,-1 0-2,-2 2 5,1 2 2,1 5-1,4 1-5,0 8-6,1-1-1,-4 9 0,3 0-5,-2 0 2,2 0 0,-4 9-2,4 7 2,-5 1-1,-1-1-3,-1-4 2,-3-3 0,3-4 3,-2-5 1,-1 0 1,0 0 0,2 0 4,8 0 4,6-8-3,2-15 1,1-3-1,-1 2 1,-5 1 2,3 3-3,-1 10 1,-6 6-3,1 0-3,-1 4 0,0 0-2,4 0 0,2 16 0,-2 1 1,3 0 0,-5 0-2,2-5-3,2-4-2,1-2 0,2-6-2,4 0-4,3 0-17,-1-10-14,-2-10 15,-2-5 18,-6 1 12,-1 2 4,-6 2 6,-5 5 13,1 7 2,-6 4 8,0 2 4,0 2 0,0 0-11,0 0-20,0 0-6,0 4-4,0 12 2,0 9 0,0-5-4,7 5 0,-1-8-1,0-4-1,4-3 2,1-10-1,5 0 3,2 0 3,7-12 1,-4-7 0,1-5 0,-4 0 2,-5 5 1,-7-1 1,-2 4 4,-4 4 1,0 4-1,0 8 0,0 0-2,0 0-6,0 0-3,6 0-8,0 20 6,4-2 4,-2 8-1,5-3-2,-1-1-2,1-6-5,2-5-6,4-5-31,2-6-62,4 0-67</inkml:trace>
          <inkml:trace contextRef="#ctx0" brushRef="#br0" timeOffset="17632.9">4887 516 73,'0'-8'44,"0"3"246,0 2-218,0 3 7,0 0-7,0 0-47,6 0-25,1 0-3,2 14 3,1 6 0,-4-2 0,-4-1-1,6 1 0,-6-10-1,1 0 0,0-6 1,-3-2 1,0 0 0,0 0 2,3 0 3,3 0 0,1-12 3,4-6-3,-1 4 1,6-1-1,-4 11 1,0 0-6,1 4-1,-1 0-1,1 0 0,2 4 1,-3 6-1,-2 2 0,-2-1 2,3 1-2,-3-6 2,-2-4 0,-3 0 0,1-2 0,2 0 3,2 0 3,5-10 1,3-13-3,0-3 3,-2 4 5,5 1 0,-4 0-4,1 12-5,-5 2-1,0 7 0,-6 0-2,5 0-4,2 0 3,-2 23 1,-2 2 1,-5 5-1,-3 0 0,0 1 1,0-3 0,0-6-1,0-5 0,0-9 0,0-6 0,0-2 0,7 0-1,-7 0 0,9 0-1,7-2-4,-1-14-9,10-4-21,-7-3-42,-5 5-100,-1-2-234</inkml:trace>
        </inkml:traceGroup>
      </inkml:traceGroup>
    </inkml:traceGroup>
    <inkml:traceGroup>
      <inkml:annotationXML>
        <emma:emma xmlns:emma="http://www.w3.org/2003/04/emma" version="1.0">
          <emma:interpretation id="{38674E92-1953-4C75-83C2-784EEC5B8982}" emma:medium="tactile" emma:mode="ink">
            <msink:context xmlns:msink="http://schemas.microsoft.com/ink/2010/main" type="paragraph" rotatedBoundingBox="28323,9903 33164,9108 33285,9844 28444,10640" alignmentLevel="2"/>
          </emma:interpretation>
        </emma:emma>
      </inkml:annotationXML>
      <inkml:traceGroup>
        <inkml:annotationXML>
          <emma:emma xmlns:emma="http://www.w3.org/2003/04/emma" version="1.0">
            <emma:interpretation id="{65EFD26A-2EC7-42DB-B409-5B32DFE5C5B0}" emma:medium="tactile" emma:mode="ink">
              <msink:context xmlns:msink="http://schemas.microsoft.com/ink/2010/main" type="line" rotatedBoundingBox="28323,9903 33164,9108 33285,9844 28444,10640"/>
            </emma:interpretation>
          </emma:emma>
        </inkml:annotationXML>
        <inkml:traceGroup>
          <inkml:annotationXML>
            <emma:emma xmlns:emma="http://www.w3.org/2003/04/emma" version="1.0">
              <emma:interpretation id="{1D9AE255-55A1-44F0-BE71-FD735BEF7D5D}" emma:medium="tactile" emma:mode="ink">
                <msink:context xmlns:msink="http://schemas.microsoft.com/ink/2010/main" type="inkWord" rotatedBoundingBox="28347,10035 31195,9640 31272,10195 28424,10589"/>
              </emma:interpretation>
              <emma:one-of disjunction-type="recognition" id="oneOf5">
                <emma:interpretation id="interp25" emma:lang="en-US" emma:confidence="0.5">
                  <emma:literal>message</emma:literal>
                </emma:interpretation>
                <emma:interpretation id="interp26" emma:lang="en-US" emma:confidence="0">
                  <emma:literal>messages</emma:literal>
                </emma:interpretation>
                <emma:interpretation id="interp27" emma:lang="en-US" emma:confidence="0">
                  <emma:literal>messaged</emma:literal>
                </emma:interpretation>
                <emma:interpretation id="interp28" emma:lang="en-US" emma:confidence="0">
                  <emma:literal>massage</emma:literal>
                </emma:interpretation>
                <emma:interpretation id="interp29" emma:lang="en-US" emma:confidence="0">
                  <emma:literal>menage</emma:literal>
                </emma:interpretation>
              </emma:one-of>
            </emma:emma>
          </inkml:annotationXML>
          <inkml:trace contextRef="#ctx0" brushRef="#br0" timeOffset="26623.9">1713 1669 228,'0'-9'99,"0"-1"-42,0 2-14,0 4 7,0 0-11,0 0-12,0 4-8,0 0-8,0 0-1,3 0-6,7 0-2,-1 16 3,6 9-3,1 8-1,-1 1-1,-3-6-1,-6 0 0,1-6 0,-4-5-1,0-7-1,0-4 2,-3-3-1,0-3 1,0 0 1,3 0 0,0 0 0,4-9 1,1-13-1,-2 0 1,4-3-1,-4 7 2,-3 3 0,-3 10 1,0 2-2,0 3-1,4 0-5,-1 0-2,3 0 1,-1 13 5,2 5-1,2-2 0,1 0 0,-4-5 0,-1 1-2,-2-6 2,4-6 2,-4 2 0,0-2 3,6 0 3,4-6 1,5-19 1,4-5 0,-4 2-4,4 5 6,-4-1-1,-5 13 1,-4 6-4,-3 5-3,1 0-3,1 0-3,2 2 3,6 17 0,-4 4 0,3 2-2,-2-3 1,-1-2-5,-2-1 1,-5-8-6,-2 0-3,0-7-13,4-4-5,2 0-11,7 0 4,-1-12 11,0-5 4,0 3 11,-5 0 13,-1 4 4,1 2 1,-4-2 5,2 5 1,-1 0-3,2-1-3,7 1 0,-5 1-3,5-2 0,0-2-1,-1 4 2,4-4-2,-3-4 1,-5 0 0,2-1 2,-7 1 2,0 4 5,-2 0 3,-4-1 6,0 4 9,0 2-1,0 3-6,-16 0-13,-8 0-6,-5 0 6,-5 17-7,4 3 1,1-1-2,12 0 0,7 0-1,10-1-6,0-2-1,3-1 3,31-9-1,12-6 1,7 0-1,0 0 2,-7-13-3,-1-6 1,-7 0-2,2-4 2,-3-2-1,-3-3 3,-1-2 2,-4-1 1,-8 6 1,-5 6-1,-7 8 5,-9 6 0,0 5 5,0 0-1,0 0 1,0 0-6,0 0-3,0 0-1,0 0-9,0 0 4,0 1 2,0 11 1,0 0 1,0-2 1,5 1 0,0 1 0,-2-4 0,2-4 0,-2 3 0,4-7 0,-4 0-1,-3 3 1,0-3 0,0 0 0,0 0 2,0 0 0,0 0 0,0-3-1,0-5 0,0-1-1,0 1 1,0 0 0,0 2-1,0-2 1,0 3-1,0-4 0,-3 1-1,-10 0 1,-5 1 0,-4 5 0,1 2 0,-8 0-1,5 0 1,0 0-1,2 6 0,3 6 1,9 4 0,5-3-4,5 1 1,0 0-3,0-3 2,5 0 0,21 0 0,1 2 2,1-4-1,-3 2 1,-3 1 0,-4-1 1,-6 0 1,-5-6 0,-4-2 0,-3 0 1,0-3 0,0 0-1,0 4-2,-6-4 1,-4 0-14,4 0-25,4 0-40,2-4-66,0-16-58</inkml:trace>
          <inkml:trace contextRef="#ctx0" brushRef="#br0" timeOffset="26942.16">3157 1485 0,'30'-13'233,"-8"1"-169,-12 6 15,-5 4 1,-5 2-10,0 0-22,0 0-16,0 0-27,-2 0-5,-14 0-1,-3 2-7,5 16 0,-2-7-13,10 3-3,2-4-7,4 5 10,0-4 10,4 0 3,11 0 7,3 0 1,1-1 4,-3-2 2,-8 2 3,-3-2 2,-5-5 2,0 5 1,0-2 0,-8 2-4,-13 3-10,-3-6-2,-1-2-14,7-3-40,-4 0-60,7 0-151</inkml:trace>
          <inkml:trace contextRef="#ctx0" brushRef="#br0" timeOffset="28089.91">3577 1427 7,'27'-14'354,"-14"-2"-279,-1 8 2,-6 0-5,-6 4-17,0 4-18,0 0-17,0 0-15,0 0-5,-21 0-5,-14 8 2,5 10-5,5 1 0,10-3-8,5-2-7,7 0-11,3-6-1,0-2 15,0-1 11,0-5 9,16 0 0,6 0 8,2-2 2,0-12 1,2-3 2,-5 1-1,-2 4-3,-7 1-1,-5 9-1,-4-1-1,-3 3-2,0 0-4,0 0-5,2 0-3,1 8 2,6 10 6,-2-6-3,4 6-2,5-13 0,6 3 0,6-8-1,5 0 3,4 0 0,1-8 2,2-15 1,-3 1 0,-6-3 0,-6 3 4,-10 2-1,-6 7 2,-6-1 1,-3 4 4,0 2-1,0-2-2,0 7-3,0-2 1,0 2-5,-9-2 0,-1 2-1,2 0-1,-2 0 0,1 1 0,3-1 2,2 3 2,1 0 0,3 0 0,0 0 1,0 0 0,0-3-1,0 3-1,0 0 0,0 0-1,0 0-2,0 3-3,0 19 4,16 12 1,0 7 0,-5 9 0,2 5-1,-3 4 0,-7-1-3,-3 1-2,0-6-1,-13-7 3,-18-7 2,-12-8 2,0-13 1,-3-6 1,3-9 7,11-3 1,11 0-3,12-9-6,9-15-1,0-9-4,25-7-5,31-2-3,5 7-11,6 0-17,2 3-8,-15 4 11,-3 3 36,-11 3 1,-13 2 6,-6-2 14,-8 3 1,-4-1 2,1 4-8,-7 5 3,-3 3-8,2 0-8,1-2 2,2 6-4,-5 0 0,2 0-4,1-4 4,-3-2 0,0 2 4,0 2 2,0 4 9,0 2 5,0 0 1,0 0-3,-13 0-4,-8 0-8,-3 14-2,2 16-4,4 1 0,8-1 0,7-2-2,3-3-1,0-8 0,21-4-1,26-9 3,12-4-2,5 0 0,1-4-3,-9-16-25,-11 2-44,-13-10-60,-11 3-136</inkml:trace>
        </inkml:traceGroup>
        <inkml:traceGroup>
          <inkml:annotationXML>
            <emma:emma xmlns:emma="http://www.w3.org/2003/04/emma" version="1.0">
              <emma:interpretation id="{F31A5ACC-0807-4FC4-95DB-19E9CDA6085B}" emma:medium="tactile" emma:mode="ink">
                <msink:context xmlns:msink="http://schemas.microsoft.com/ink/2010/main" type="inkWord" rotatedBoundingBox="31408,9396 33164,9108 33278,9801 31522,10089"/>
              </emma:interpretation>
              <emma:one-of disjunction-type="recognition" id="oneOf6">
                <emma:interpretation id="interp30" emma:lang="en-US" emma:confidence="0.5">
                  <emma:literal>sigmodal</emma:literal>
                </emma:interpretation>
                <emma:interpretation id="interp31" emma:lang="en-US" emma:confidence="0">
                  <emma:literal>signal</emma:literal>
                </emma:interpretation>
                <emma:interpretation id="interp32" emma:lang="en-US" emma:confidence="0">
                  <emma:literal>Sigmodal</emma:literal>
                </emma:interpretation>
                <emma:interpretation id="interp33" emma:lang="en-US" emma:confidence="0">
                  <emma:literal>Signal</emma:literal>
                </emma:interpretation>
                <emma:interpretation id="interp34" emma:lang="en-US" emma:confidence="0">
                  <emma:literal>sirdar</emma:literal>
                </emma:interpretation>
              </emma:one-of>
            </emma:emma>
          </inkml:annotationXML>
          <inkml:trace contextRef="#ctx0" brushRef="#br0" timeOffset="28761.87">5002 1118 140,'8'-16'312,"-8"3"-226,0 5-37,0 2 4,-14 6-29,-7 0-24,-14 0-2,1 8-5,4 9 2,4 1-7,15 5-6,11-1-14,0 7-3,3-4 13,21 0 16,-3-6 4,1 0 2,-6 0 1,-6-2 3,-5-3 2,-2-3-1,-3-3 2,0-2 1,0 0 0,0-1-2,-3 4-4,-18-3-2,-1 2-8,4-6-3,2-2-24,3 0-54,5-6-54,-2-13-129</inkml:trace>
          <inkml:trace contextRef="#ctx0" brushRef="#br0" timeOffset="29421.36">5095 947 66,'129'118'225,"-116"-118"-127,-2 4-52,2 2 43,-5 4-24,5 7-22,0 7-17,-1 5-3,3 9-7,-2-1-3,-7 2-2,0-2-4,4-7-3,-4-5-2,-4-9-2,1-4 0,-3-4-1,0-6-2,0-2-7,0 0-10,0 0-29,5 0-41,3-22-94,2-8-114</inkml:trace>
          <inkml:trace contextRef="#ctx0" brushRef="#br0" timeOffset="29115.29">5095 947 280,'6'0'152,"2"0"-116,2 0 53,-1 0 2,1 0-38,-2-3-28,0-2-18,-6 5-6,1 0-1,-3 0 0,0 0-1,0 0-4,0 0-4,0 0-13,0 0-29,0 0-74,-10 0-158</inkml:trace>
          <inkml:trace contextRef="#ctx0" brushRef="#br0" timeOffset="32928.08">5597 1027 1,'6'-8'214,"-6"0"-12,0-1-126,0 3 11,0 4-16,-3 0-32,-8 2-27,-8 0-12,0 0-3,1 8 0,2 8 0,6-5-7,4 3-1,6-2-4,0-10 1,0 4 1,0-6 3,13 0 10,3 3 1,-5-2 2,5 3 3,0 2 0,5 2-2,7 11-3,-4 12 0,2 12 0,-5 0-1,-5 7-1,-8 3-1,-2-9-1,-6 1-3,0-6 0,0-12-13,-18-7-3,-7-10 7,-2-6 15,3-4 3,-2 0 1,12-4-1,4-18 1,10-11-4,0-8-3,0-7 0,31-3 2,-1-7 1,2 9 4,-2 7 5,-5 9 10,-10 15-2,0 6-6,-2 9-6,-7 3-3,4 0-2,2 0-1,3 0 0,4 15-2,2-1-1,-2 4-3,-3-4 0,-2-6 1,-1 2-4,-7-9 5,4 3 5,-7-4 2,-3 0 5,0 0 6,0 0-1,0 0 2,0 0 1,2 0-2,1 0-1,7 0-6,2-10-6,6 5-4,4 5-3,6 0-2,2 0-2,-1 0-5,1 0-6,2 0-17,2 0-8,-4 0 8,4-11 4,-6 0 26,-3-7 9,-3 4 3,-8-4 16,-4 5 11,-4 4 7,-6 2 8,0 6-4,0 1-20,0 0-11,-9 0-10,-12 0-3,-5 1 2,5 17-2,2 5-3,7 1-5,5 1-9,7 1-10,0-11-1,0-3 8,0-12 7,10 0 12,12 0 4,-1-12 5,4-15 0,-7-4 0,7-1 0,-7-5-1,-5 1 1,-4-1 5,-5 5 2,-4 3 9,0 10 3,0 6-3,0 4-4,0 4-2,0 5-9,0 0-6,0 0-2,0 2-3,0 15 5,0 2 0,-4-2 0,4 0 1,0-6-1,-3-3-1,3-4 1,0-2-3,0-2-1,0 0-1,0 0 1,0 0-2,0 0 0,0-17 0,3-3-4,7-2-11,-5-6-2,5-1 8,-4-3 7,0 2 4,-2 6 4,-4-2 2,0 10 5,0 1 2,0 5 4,0 1 7,0 3 5,0 1 4,-7 0-3,-2-1-5,-1 0-2,5 2-2,2 4 3,3 0-6,0 0-4,0 0-1,0 0-3,0 0-6,0 0-4,0 29-3,8 9 7,5 15 1,0 9-1,1 3 1,2 4-2,0-4 0,-7-4-3,-2-3-3,-4-17-4,2-12-16,11-13-26,8-12-15,1-4-96,6-12-173</inkml:trace>
          <inkml:trace contextRef="#ctx0" brushRef="#br0" timeOffset="32937.99">6294 947 107,'0'0'254,"-6"-3"-192,4 0 5,-6 3-11,3 0-27,-4 0-16,-7 0-9,-8 12-2,-2 12 0,2 7 1,0 6-1,8-1-1,0-1-1,8-4 2,5-2-2,3-9 0,0-3 0,0-5 0,0-4 0,8-4 0,8-4 1,5 0 2,4 0 1,-4-10-3,1-12 0,1-7 0,-6-3 1,-4 0-1,-8 1 1,-5 5 0,0 6 3,0 7 2,0 5 2,0 2 5,0 6-1,0 0-7,0 0-6,0 6-3,0 15 0,0 13 2,0-1 1,0 1 0,0-4-1,0-3-1,0-9 0,0-2 0,10-10-2,3-2 3,2-4-2,6 0 2,5 0 1,-2-24-1,1-1 1,-4-5 0,-2-10 0,-1-1 2,-5-9-1,1-5 4,-1-6-2,-3-3 0,-7 12 5,-3 7 4,0 12 13,0 13 2,0 9-1,0 7 0,0 4-9,0 0-15,0 0-2,0 35-7,0 11 7,0 10 0,0 5-1,0 6 1,0-3-2,19 2 0,-1-7-3,-3-7-4,-5-10-3,-2-15-16,-1-7-39,-1-9-60,3-11-219</inkml:trace>
        </inkml:traceGroup>
      </inkml:traceGroup>
    </inkml:traceGroup>
    <inkml:traceGroup>
      <inkml:annotationXML>
        <emma:emma xmlns:emma="http://www.w3.org/2003/04/emma" version="1.0">
          <emma:interpretation id="{BE2591DE-9C8B-4970-B34F-6D18AFEC170D}" emma:medium="tactile" emma:mode="ink">
            <msink:context xmlns:msink="http://schemas.microsoft.com/ink/2010/main" type="paragraph" rotatedBoundingBox="29822,10771 33375,9969 33625,11079 30073,11881" alignmentLevel="3"/>
          </emma:interpretation>
        </emma:emma>
      </inkml:annotationXML>
      <inkml:traceGroup>
        <inkml:annotationXML>
          <emma:emma xmlns:emma="http://www.w3.org/2003/04/emma" version="1.0">
            <emma:interpretation id="{3399424E-0735-47C5-BC77-EB24D10B1BAD}" emma:medium="tactile" emma:mode="ink">
              <msink:context xmlns:msink="http://schemas.microsoft.com/ink/2010/main" type="line" rotatedBoundingBox="29822,10771 33375,9969 33625,11079 30073,11881"/>
            </emma:interpretation>
          </emma:emma>
        </inkml:annotationXML>
        <inkml:traceGroup>
          <inkml:annotationXML>
            <emma:emma xmlns:emma="http://www.w3.org/2003/04/emma" version="1.0">
              <emma:interpretation id="{C84DAF2A-FED3-45ED-A17C-C6C280661663}" emma:medium="tactile" emma:mode="ink">
                <msink:context xmlns:msink="http://schemas.microsoft.com/ink/2010/main" type="inkWord" rotatedBoundingBox="29822,10771 33375,9969 33625,11079 30073,11881"/>
              </emma:interpretation>
              <emma:one-of disjunction-type="recognition" id="oneOf7">
                <emma:interpretation id="interp35" emma:lang="en-US" emma:confidence="0.5">
                  <emma:literal>#frequency</emma:literal>
                </emma:interpretation>
                <emma:interpretation id="interp36" emma:lang="en-US" emma:confidence="0">
                  <emma:literal>#frequently</emma:literal>
                </emma:interpretation>
                <emma:interpretation id="interp37" emma:lang="en-US" emma:confidence="0">
                  <emma:literal>#frequency,</emma:literal>
                </emma:interpretation>
                <emma:interpretation id="interp38" emma:lang="en-US" emma:confidence="0">
                  <emma:literal>*frequency</emma:literal>
                </emma:interpretation>
                <emma:interpretation id="interp39" emma:lang="en-US" emma:confidence="0">
                  <emma:literal>#frequency.</emma:literal>
                </emma:interpretation>
              </emma:one-of>
            </emma:emma>
          </inkml:annotationXML>
          <inkml:trace contextRef="#ctx0" brushRef="#br0" timeOffset="33188.11">3277 2763 165,'19'-19'132,"27"-10"-130,23-2-2,4 1 0,14-3-1,2-1-2,4 1-7,-16 0 7,-10 4 3,-17 5 9,-17-1 20,-7 5 35,-8 8-7,-9 0 10,-3 9-14,-2 3-15,-4 0-19,3 0-19,-3 0 0,3 0-2,-3 0 2,3 3 0,-3 4-3,0-2-4,0-1-16,-3-4-46,-22 0-119</inkml:trace>
          <inkml:trace contextRef="#ctx0" brushRef="#br0" timeOffset="32944.89">3801 2324 468,'0'-25'87,"0"1"-51,-24 4 34,15 20-17,6 0-30,-7 16-17,5 34-4,-11 25-2,3 12 0,4 1 0,-1 5 0,10-8-2,-2-7-3,2-15 2,-6-12-4,-7-13-7,-8-13-26,-1-8-46,-12-14-105</inkml:trace>
          <inkml:trace contextRef="#ctx0" brushRef="#br0" timeOffset="33404.19">4043 2388 108,'12'0'198,"-7"0"-65,2 0-97,2 0 18,4 0-6,3 0-17,-2 0-18,-1 0-5,-5 0-4,-8 0-4,0 0-1,0 0-4,0 0-5,0 0-10,0-8-24,-11-3-123,-18 2-188</inkml:trace>
          <inkml:trace contextRef="#ctx0" brushRef="#br0" timeOffset="36742.18">3307 2769 88,'-2'-9'292,"2"-6"-238,0-1-33,43-6-1,15-3-9,14-3-9,5 1-2,3-9-1,3-5-2,-8-7-12,-8-5-20,-14 10-129</inkml:trace>
          <inkml:trace contextRef="#ctx0" brushRef="#br0" timeOffset="36734.53">3688 2399 152,'12'-8'38,"0"-3"-20,-3-3 15,1 2-5,-4 2-5,-3-2-4,-3 4 4,0-3 7,0-3-6,0 0-3,-16-6-1,-1 4-3,-6 1 0,9 5 9,-2 4 13,6 4-19,7 2-11,0 0-7,0 10 0,3 27-2,0 19 4,0 10 1,0 15 1,0 7 3,0 1 0,0-5-2,0-7 1,0-9-5,0-14-2,0-6 0,0-12-1,0-9-1,0-7-1,0-6-7,0-12-3,0 2-24,-6-4-87,-1 0-169</inkml:trace>
          <inkml:trace contextRef="#ctx0" brushRef="#br0" timeOffset="36745.78">4024 2299 68,'6'0'395,"-3"0"-340,0 0-44,10 0 3,-2 12-3,15 13 9,1 1-8,-2 5-8,0-2-4,-10-2 0,-3-4 0,-6-8-2,-3-3 0,-3-6-1,0-4 0,0-2 3,0 0 8,0 0-4,-9-16-1,4-7-2,-2-4-1,7-7 1,0-2 0,0 5 0,18 2-1,11 9-2,4 6-3,7 6-3,4 8-2,-8 0 2,-5 0-3,-9 0 2,-9 0 5,-10 0-1,-3 0-3,0 0-1,-3 2-3,-19 2 11,-9-2 1,-4-2 0,3 0 0,0 0 0,8 0-2,5 0-15,6-6-68,8 0-101</inkml:trace>
          <inkml:trace contextRef="#ctx0" brushRef="#br0" timeOffset="36755.75">4594 2260 70,'13'0'35,"0"0"120,-2 0-147,5 0 14,3 0-10,2 0-12,1 0-1,-4 0-5,4-11 2,-4-6 4,-5 1 0,3-4 4,-10 3 4,-6 7 8,0-5 32,0 7 8,0 3-4,-3 2-7,-13 3-16,-3 0-10,-2 0-10,-3 0-6,-2 15 1,1 3-1,4 7-2,2 1-1,6 1 0,11 1-5,2-6-4,0 0-3,7-5 0,23-7-2,7-10-9,6 0-5,0 0-12,1 0 11,-1-16-20,-3-5 7,3-7 22,-6-6 20,-2-1 0,-8-4 10,-11 2 3,-11 1 30,-5 11 5,0 8 17,-2 4 10,-23 7-33,-6 3-16,4 3-8,-5 0-13,11 14-5,-1 8-2,6 4-1,8-2 0,5-3-2,3-3-3,0-2 0,0-7 2,0-6 0,0-3 5,6 0 1,12 0 3,1-20 2,5-2-1,-5 0 1,-3-1 3,-8 7-1,-2 5 4,1 5 2,-7 3-6,0 3-3,0 0-4,0 17-4,3 27 4,-3 15-1,0 5 1,0 8 0,0 6 0,0-4-1,-3 4 0,-7-9-1,4-8 0,-2-16-1,3-11 2,5-18-2,0-10 1,0-6 0,0 0 0,29 0 2,-2-28-1,5-2-7,-5-13-30,-6 0-93,-5-7-218</inkml:trace>
          <inkml:trace contextRef="#ctx0" brushRef="#br0" timeOffset="37371.04">5165 2121 319,'0'-8'209,"0"-1"-191,0 5 9,0-4 4,7 1-20,10 2-5,-1-4-2,-3 1 1,-2 3-4,-6-1 2,-2 3 0,-3 3 2,0-2 0,0 2 2,0-5-4,0 4 1,0-2-1,0 3 0,0-4 0,0 3-1,0 1 2,0-3 2,0 3-1,2 0-1,-2 0-4,0 0-1,0 22-2,0 11 3,0 3 6,0 0-6,0-5 0,0-3 0,0-6 0,0-3-2,0-7 1,0-10-2,6-2 1,1 0 0,8 0 0,13 0 2,2-19 0,5-7 0,-4-6 0,-7-1 1,-2-7 0,-6 7-1,-8 3 1,2 6 5,-7 12 2,-3 6 5,0 6 0,0 0-3,0 0-7,0 0-3,0 0-3,0 10-3,0 6 5,0 8-2,6-5-1,0 0-5,6-2-5,4-3-9,0-4-17,8-10-24,-2 0-20,2 0-11,5-7-21,-8-12-1,1-4 64,-4 4 53,-9 2 31,-3 4 36,-2 4 34,-4 4-1,0 2-17,0 3-18,3 0-31,-3 0-32,5 0-2,5 0-9,-4 0 8,3 0 1,-2 4 0,1 0-1,3-4 0,-3 0 0,8 0 1,-5 0 2,8-13-1,-1-4 0,-5-3 3,-7 4-2,-6 1 3,0 7 0,0 2 6,-3 4-2,-15 2 0,-4 0-6,-2 0 6,-5 15-7,2 9-1,6 4-1,2 2-2,3-2-3,16 0-3,0-9 0,0-3-2,3-7-7,26-6-10,1-3-2,10 0-23,-6 0 6,3-22 7,-7-3 19,-1-3 14,-10-4 6,-8 3 3,-1 1 8,-7 0 9,-3 6 3,0 11 3,0 5 4,0 2 11,0 4-19,3 0-22,-3 0-1,0 16 1,0 9 5,0 1-3,0 3 1,0-5-2,0-1-1,-3-12 1,3-3 3,0-8-3,0 0 5,0 0 4,0 0 14,0-2 4,10-17-12,7-2-7,2 5-3,-1 5-4,1 5-2,0 6-2,-7 0-4,0 0 0,1 6-1,-3 20 3,-4-2-3,-1 1-4,-2 1-5,0-5-30,-3-9-65,4-7-115</inkml:trace>
          <inkml:trace contextRef="#ctx0" brushRef="#br0" timeOffset="39689.21">6307 1894 100,'9'-14'245,"-9"8"-120,0 6-80,0 0-25,0 0-7,0 0-13,0 8-7,0 12 7,0 5-2,0-3-4,0 1-9,0-2-15,0-9-15,2-4 11,14-8 10,3 0 15,2 0 9,4-3 0,-2-14 2,-2-4 1,0-2 4,-2-2 6,-5 3 6,-4 2 0,-4 7 16,-3 5 11,-3 8 0,0 0-11,0 0-20,0 0-10,4 0-5,-1 0-2,3 0-6,0 0 8,4 0-1,-5 0 1,5 0 0,2 0 1,-2-14 2,1-6 0,-4 0 1,-4 1 0,0-1 5,-3 10 10,0 1 3,0 6-4,0 3-11,0 0-6,0 0-1,0 0-6,0 0-2,0 0-1,0 0 1,0 0 6,0 6 1,0-2 1,0 2 0,0-4 0,0-2 2,0 0 0,0 0 2,0 0 3,0 0 0,3 0 1,-3 0 1,0 0 2,0 2-2,0 0-5,0 6-4,0 10 4,0-5-3,0 7 0,0 0-1,3-4-1,0 1-1,1-5 0,2-4-2,-1-6-1,5-2-1,2 0 1,4 0 4,5-10-2,1-16 0,-4-3 1,1 3 2,-3 1 1,-8 5 0,2 12 4,-10 2 5,0 6-3,0 0-2,0 0-5,0 24-5,0 21 5,0 16 1,0 18 0,-10 12-2,-8 11 1,-4 7-1,-2-1 1,-11-4 0,-10-17 0,-14-8 0,-13-18-2,-3-18 1,-10-14 1,-4-15 0,-4-14 3,7 0-3,12-6 0,10-27-8,16-12-17,13-7-46,13-13-120</inkml:trace>
          <inkml:trace contextRef="#ctx0" brushRef="#br0" timeOffset="39695.95">6283 1786 83,'5'0'10,"1"0"-4,4 0 3,-4 0 1,-3 0 0,0 0 5,-3 0 5,2 0 13,-2 0 2,0 0-2,5 0-8,-2 0-6,-1-4-7,4 4-6,1 0-5,-4-2 0,-3 2 4,0 0 8,0-4 13,0 0 4,3-2-6,-3-2-5,3 2 2,0 0 6,0 4-5,0-1-4,-3 3-8,4-3 0,-4 3 3,0 0-3,0 0 4,0 0-3,0 0-10,0 0-1,-16 18 0,-13 8 8,-1 3-8,2-3-15,1-2-29,8-11-84,0 5-238</inkml:trace>
        </inkml:traceGroup>
      </inkml:traceGroup>
    </inkml:traceGroup>
  </inkml:traceGroup>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9T05:21:31.859"/>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AE56DCB9-7E88-46D4-B289-7943F71550FE}" emma:medium="tactile" emma:mode="ink">
          <msink:context xmlns:msink="http://schemas.microsoft.com/ink/2010/main" type="inkDrawing" rotatedBoundingBox="27678,8899 32128,8359 32136,8423 27686,8963" semanticType="underline" shapeName="Other"/>
        </emma:interpretation>
      </emma:emma>
    </inkml:annotationXML>
    <inkml:trace contextRef="#ctx0" brushRef="#br0">280 540 355,'-96'3'179,"13"1"-157,22-3 37,23-1 4,27 0-37,11 0-24,9 0-2,55 0-2,50 0 2,47-13 0,39-12 0,35-6-1,27-2-1,31-1-1,32 1 3,17-5-2,13 1-1,3-2-3,-16-5-2,-15 5-1,-30-5 0,-46 7 1,-46 5 8,-60 7 0,-50 10 2,-46 7 4,-27 6-4,-22 2 3,0 0-3,0 0-2,-6-4-5,-21-4-37,-16 0-172</inkml:trace>
  </inkml:traceGroup>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1T04:11:07.187"/>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1078EC57-C51B-4A4C-BEBB-90D0319AC9D6}" emma:medium="tactile" emma:mode="ink">
          <msink:context xmlns:msink="http://schemas.microsoft.com/ink/2010/main" type="writingRegion" rotatedBoundingBox="24869,11093 20892,12207 20369,10339 24346,9226"/>
        </emma:interpretation>
      </emma:emma>
    </inkml:annotationXML>
    <inkml:traceGroup>
      <inkml:annotationXML>
        <emma:emma xmlns:emma="http://www.w3.org/2003/04/emma" version="1.0">
          <emma:interpretation id="{A0DE0185-D7F1-4D85-B07A-C4C42A01D697}" emma:medium="tactile" emma:mode="ink">
            <msink:context xmlns:msink="http://schemas.microsoft.com/ink/2010/main" type="paragraph" rotatedBoundingBox="22848,10706 24058,10432 24248,11273 23039,11547" alignmentLevel="2"/>
          </emma:interpretation>
        </emma:emma>
      </inkml:annotationXML>
      <inkml:traceGroup>
        <inkml:annotationXML>
          <emma:emma xmlns:emma="http://www.w3.org/2003/04/emma" version="1.0">
            <emma:interpretation id="{E49A9E58-B8EF-42EC-BD27-77C0E3294150}" emma:medium="tactile" emma:mode="ink">
              <msink:context xmlns:msink="http://schemas.microsoft.com/ink/2010/main" type="line" rotatedBoundingBox="22848,10706 24058,10432 24248,11273 23039,11547"/>
            </emma:interpretation>
          </emma:emma>
        </inkml:annotationXML>
        <inkml:traceGroup>
          <inkml:annotationXML>
            <emma:emma xmlns:emma="http://www.w3.org/2003/04/emma" version="1.0">
              <emma:interpretation id="{DB138F0C-7EC9-46DD-B3CB-96AF585C415C}" emma:medium="tactile" emma:mode="ink">
                <msink:context xmlns:msink="http://schemas.microsoft.com/ink/2010/main" type="inkWord" rotatedBoundingBox="22848,10706 24058,10432 24248,11273 23039,11547"/>
              </emma:interpretation>
              <emma:one-of disjunction-type="recognition" id="oneOf0">
                <emma:interpretation id="interp0" emma:lang="en-US" emma:confidence="0.5">
                  <emma:literal>In</emma:literal>
                </emma:interpretation>
                <emma:interpretation id="interp1" emma:lang="en-US" emma:confidence="0">
                  <emma:literal>In,</emma:literal>
                </emma:interpretation>
                <emma:interpretation id="interp2" emma:lang="en-US" emma:confidence="0">
                  <emma:literal>fm</emma:literal>
                </emma:interpretation>
                <emma:interpretation id="interp3" emma:lang="en-US" emma:confidence="0">
                  <emma:literal>tons</emma:literal>
                </emma:interpretation>
                <emma:interpretation id="interp4" emma:lang="en-US" emma:confidence="0">
                  <emma:literal>tm</emma:literal>
                </emma:interpretation>
              </emma:one-of>
            </emma:emma>
          </inkml:annotationXML>
          <inkml:trace contextRef="#ctx0" brushRef="#br0">2779 225 403,'0'-11'104,"0"2"-98,0 1-4,19-2 1,11-4-3,4-3-2,4-1-3,-14 6 3,-11-2 2,-10 5 8,-3 1 14,0 2 23,-16 6-2,-18 0-13,-6 29-13,-3 26-7,0 17-3,5 13-3,11 7-2,6 3-2,8-4-1,4 0-2,2-14-7,4-6-2,-5-6-13,-11-10-34,-12-11-27,-9-13-19,-3-15 32,3-16 49,0 0 15,8-36 7,11-17-5,5-2 7,13 0 0,3 7 1,3 10 0,34 1 4,10 8 5,8-5 0,16 2 1,15-3 5,7-1-2,9 3 2,-15-1 0,-17 9 6,-27 9 12,-17 8 14,-18 8 2,-5 0-21,-3 10-10,0 29 4,0 5-5,0 5-12,0 0-6,-8-8 0,1-8-6,1-8 0,3-8 0,0-9 4,3-4 2,0-4 0,0 0 6,0-12 9,0-16-7,22-5 0,8 0 8,7 5 3,-3 6-4,-10 8-5,-2 6-7,-9 8-3,0 0-2,-5 0 0,2 17-2,-4 4 2,-3-1-2,0 0 1,0-10-1,-3-4 2,7-6 0,-2 0 2,8 0 0,15-8 8,6-16-3,6-2 3,-3 3 0,-4 7 4,-7 8-3,-5 8-8,-2 0-1,-10 16-3,-9 25-2,0 18-5,-16 9-41,-33 1-271</inkml:trace>
        </inkml:traceGroup>
      </inkml:traceGroup>
    </inkml:traceGroup>
    <inkml:traceGroup>
      <inkml:annotationXML>
        <emma:emma xmlns:emma="http://www.w3.org/2003/04/emma" version="1.0">
          <emma:interpretation id="{18ACD12B-B085-46E0-B599-0CF8914507F0}" emma:medium="tactile" emma:mode="ink">
            <msink:context xmlns:msink="http://schemas.microsoft.com/ink/2010/main" type="paragraph" rotatedBoundingBox="24619,10201 20643,11315 20369,10339 24346,9226" alignmentLevel="1"/>
          </emma:interpretation>
        </emma:emma>
      </inkml:annotationXML>
      <inkml:traceGroup>
        <inkml:annotationXML>
          <emma:emma xmlns:emma="http://www.w3.org/2003/04/emma" version="1.0">
            <emma:interpretation id="{FA29362A-4406-4B7A-B60D-3AD319E7FC6A}" emma:medium="tactile" emma:mode="ink">
              <msink:context xmlns:msink="http://schemas.microsoft.com/ink/2010/main" type="line" rotatedBoundingBox="24619,10201 20643,11315 20369,10339 24346,9226"/>
            </emma:interpretation>
          </emma:emma>
        </inkml:annotationXML>
        <inkml:traceGroup>
          <inkml:annotationXML>
            <emma:emma xmlns:emma="http://www.w3.org/2003/04/emma" version="1.0">
              <emma:interpretation id="{7C95DAD4-17CF-4506-BCC1-2D42C81EA34A}" emma:medium="tactile" emma:mode="ink">
                <msink:context xmlns:msink="http://schemas.microsoft.com/ink/2010/main" type="inkWord" rotatedBoundingBox="24601,10135 22763,10650 22510,9748 24348,9233"/>
              </emma:interpretation>
              <emma:one-of disjunction-type="recognition" id="oneOf1">
                <emma:interpretation id="interp5" emma:lang="en-US" emma:confidence="0.5">
                  <emma:literal>$</emma:literal>
                </emma:interpretation>
                <emma:interpretation id="interp6" emma:lang="en-US" emma:confidence="0">
                  <emma:literal>@</emma:literal>
                </emma:interpretation>
                <emma:interpretation id="interp7" emma:lang="en-US" emma:confidence="0">
                  <emma:literal>%</emma:literal>
                </emma:interpretation>
                <emma:interpretation id="interp8" emma:lang="en-US" emma:confidence="0">
                  <emma:literal>5</emma:literal>
                </emma:interpretation>
                <emma:interpretation id="interp9" emma:lang="en-US" emma:confidence="0">
                  <emma:literal>T</emma:literal>
                </emma:interpretation>
              </emma:one-of>
            </emma:emma>
          </inkml:annotationXML>
          <inkml:trace contextRef="#ctx0" brushRef="#br0" timeOffset="-791.96">2147-36 479,'-56'8'83,"29"4"-75,27-4 9,19-8-10,72 0 0,61-8-7,45-29-4,31-12-20,7-4-19,-7 4-40,-21 0-15,-19 11 94,-30 7 4,-54 9 2,-42 11-2,-46 11-2,-16 0 2,-22 0-1,-28 31-12,-24 10-204</inkml:trace>
          <inkml:trace contextRef="#ctx0" brushRef="#br0" timeOffset="-1927.65">2307-618 371,'-10'-25'199,"-7"25"-167,1 0-7,-5 13-7,-5 26-13,-4 14-5,1 5-5,5-5-6,8-11-6,11-18-1,5-13-7,0-11 1,0-16 24,15-34 1,20-16 7,8-7 7,5 6 2,-5 15 0,4 13-1,-7 14 2,-5 14-6,1 11-8,-2 3-1,0 38-2,1 14-1,-5 10 0,-9 5-2,-5 0-4,0-2-2,-8-17-5,2-16-6,-1-15-1,-9-14 2,0-6 18,0 0 12,-6-12-1,-18-11 3,-13 1 0,-11 6 2,-10 8-5,-10 8-10,-9 0-1,3 10-1,6 21-3,15-1-7,23-2-17,23-8-43,7-9-168</inkml:trace>
          <inkml:trace contextRef="#ctx0" brushRef="#br0" timeOffset="-794.93">2998-442 166,'0'-30'63,"12"3"-36,41 3-7,15-5 5,15 0-17,6 0-8,1-7-7,-9 2-21,-23 7-57</inkml:trace>
          <inkml:trace contextRef="#ctx0" brushRef="#br0" timeOffset="-798.94">3038-697 498,'0'-6'38,"0"4"-22,3-4 6,25-2-22,24-11-2,13-11-2,9-15-7,1-16-1,-17-9 6,-15 4 6,-24 8 5,-19 16 13,0 17 7,-10 14 26,-26 11-15,-11 16-19,-5 42-11,-3 26-2,7 9-3,21 8-1,19 0-2,8-5-2,0 2-2,0-4-4,0-9-3,0-10-12,0-14-37,0-16-65,0-16-153</inkml:trace>
        </inkml:traceGroup>
        <inkml:traceGroup>
          <inkml:annotationXML>
            <emma:emma xmlns:emma="http://www.w3.org/2003/04/emma" version="1.0">
              <emma:interpretation id="{4DA97EEF-C745-466C-B59D-4DD93AD4B46C}" emma:medium="tactile" emma:mode="ink">
                <msink:context xmlns:msink="http://schemas.microsoft.com/ink/2010/main" type="inkWord" rotatedBoundingBox="21936,10952 20642,11315 20369,10339 21663,9977"/>
              </emma:interpretation>
              <emma:one-of disjunction-type="recognition" id="oneOf2">
                <emma:interpretation id="interp10" emma:lang="en-US" emma:confidence="0.5">
                  <emma:literal>FV/</emma:literal>
                </emma:interpretation>
                <emma:interpretation id="interp11" emma:lang="en-US" emma:confidence="0">
                  <emma:literal>FJ</emma:literal>
                </emma:interpretation>
                <emma:interpretation id="interp12" emma:lang="en-US" emma:confidence="0">
                  <emma:literal>FJ/</emma:literal>
                </emma:interpretation>
                <emma:interpretation id="interp13" emma:lang="en-US" emma:confidence="0">
                  <emma:literal>FJ)</emma:literal>
                </emma:interpretation>
                <emma:interpretation id="interp14" emma:lang="en-US" emma:confidence="0">
                  <emma:literal>FFJ/</emma:literal>
                </emma:interpretation>
              </emma:one-of>
            </emma:emma>
          </inkml:annotationXML>
          <inkml:trace contextRef="#ctx0" brushRef="#br0" timeOffset="-3335.12">76 73 453,'0'-42'116,"0"7"-83,0 28 18,0 7-5,0 0-16,0 11-21,0 34-6,0 22 0,0 12 4,0 14-4,-8-2-2,-2-2-1,-2-6-1,2-5-1,1-4-6,-3-15-12,3-6-39,2-11-90</inkml:trace>
          <inkml:trace contextRef="#ctx0" brushRef="#br0" timeOffset="-2953.78">318-16 352,'0'-49'145,"9"15"-122,34 6-22,21 3 4,10 5 5,4 8-8,-7 11-2,-25 1-2,-19 0-1,-27 19-1,0 20 4,-24 15 9,-22 0-7,-1 2-2,7-1-2,13-9 2,11-1-4,10-3-2,6-6 2,0 1 0,0-8 2,6-3 2,10-4-1,-6-4 1,-8-6 1,-2-3 5,0-1 4,-7 0 0,-20 1-5,-4-2-5,1-6-1,1-1-8,12 0-18,10 0-89,7 0-266</inkml:trace>
          <inkml:trace contextRef="#ctx0" brushRef="#br0" timeOffset="3082.22">308-65 44,'-9'0'68,"2"0"-39,7 0 14,-3-7 2,3 6 1,0-6-18,0-2-16,0-1-5,0-6-4,19-1-1,5-3 2,8-5-3,5 1 0,3 3-1,0 5 1,-7 7-1,-4 5 0,-8 4 1,-2 0-1,-4 10 2,-3 15 0,-2 3-2,-4 2 0,-3-3-1,-3-4-2,0-4 2,0 1 1,0-4-2,-22 4 2,-2 1 0,-11 3 2,-2 1-1,4-1 1,-1 4-2,7-5-3,8-5 3,3 0-1,6-4 0,5-6 0,-1-3 1,3-1 0,-1-2 0,1-2 2,0 2 0,0-2 2,0 4-2,0-4 2,3 0-2,0 0-2,0 0-1,0 0-4,0 0-3,0 0 2,0 0-1,0 0-3,0 0 3,6 0 1,3 0-3,4-4-11,0 0-30,-5 0-48</inkml:trace>
          <inkml:trace contextRef="#ctx0" brushRef="#br0" timeOffset="3497.09">394 250 120,'0'-14'141,"0"1"-120,0 2-15,18-2 8,11 5-1,1 6-11,4 2-2,1 0-1,-2 0 0,-5 16 1,-6 13-2,-6 3 1,-8 5 1,-8 2 3,0-3 10,0 0 0,-6-3-2,-12-4 1,-4-8 2,-2 1 2,-5-7-8,2-2 1,-4-4-2,4-9 2,-2 0-6,2 0-2,5-3-1,7-19-2,3-2-14,5-2-12,4 3-41,3 7-145</inkml:trace>
          <inkml:trace contextRef="#ctx0" brushRef="#br0" timeOffset="-2774.79">953 126 423,'0'-6'105,"0"6"-92,0-2-8,3-2 0,34-4-5,6 0-7,9-1-22,-2 1-46,-10 8-167</inkml:trace>
          <inkml:trace contextRef="#ctx0" brushRef="#br0" timeOffset="-2588.48">953 401 260,'-15'13'74,"15"-5"-49,0-4 3,3-4 1,34 0 0,11 0-14,11-21-15,0 3-16,-3-2-55</inkml:trace>
          <inkml:trace contextRef="#ctx0" brushRef="#br0" timeOffset="4304.59">175-127 163,'0'-22'25,"0"-3"-17,16-2-1,21-2 8,6 2-2,4 1-3,2 7 0,1 5 0,-7 8 1,-3 6 1,-7 0-4,-8 6 1,-6 22 1,-8 7-4,-11 8 5,0 1-5,0-2-6,0-1 0,-24-2 5,-7 2-4,-5 1-2,-4 0 2,-5-3-2,3-3 1,1-5-4,11-6 4,5-9 0,10-8 2,8-2-1,4-6 1,3 0-2,0 0 6,0-11-2,16-8 5,8-2 2,1 9-4,6-3 1,-1 9-1,2 4-3,2 2-4,-1 0 0,1 0 0,1 11 0,-1 9 0,-4 2-2,-8 0 0,-10 4 2,-6-2 0,-6 1 4,0 3 4,-6-1 13,-22-1-8,-8-2-3,-4-5 1,0-3-1,-4-4-4,3-4-6,9-2-6,3-6-9,13 0-23,16 0-79</inkml:trace>
        </inkml:traceGroup>
      </inkml:traceGroup>
    </inkml:traceGroup>
  </inkml:traceGroup>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1T04:11:12.515"/>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AE47E650-A280-4D82-906B-A895EBC3427B}" emma:medium="tactile" emma:mode="ink">
          <msink:context xmlns:msink="http://schemas.microsoft.com/ink/2010/main" type="inkDrawing" rotatedBoundingBox="20708,12340 20808,10336 20854,10338 20754,12343" semanticType="callout" shapeName="Other"/>
        </emma:interpretation>
      </emma:emma>
    </inkml:annotationXML>
    <inkml:trace contextRef="#ctx0" brushRef="#br0">126-4 352,'-18'0'91,"9"19"-69,4 42 1,0 25 5,5 22-5,0 20-11,0 22 6,0 14-7,0 20-2,0 13-7,-14-1-2,-5-11 0,1-31-2,-1-31-1,6-35 2,10-21 1,3-17-5,0-19-9,0-19-18,6-12-36,10-2-197</inkml:trace>
  </inkml:traceGroup>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1T04:11:14.621"/>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010167B7-268E-4CAA-B91E-1224B8749051}" emma:medium="tactile" emma:mode="ink">
          <msink:context xmlns:msink="http://schemas.microsoft.com/ink/2010/main" type="writingRegion" rotatedBoundingBox="27752,10037 29442,15091 27709,15671 26019,10617"/>
        </emma:interpretation>
      </emma:emma>
    </inkml:annotationXML>
    <inkml:traceGroup>
      <inkml:annotationXML>
        <emma:emma xmlns:emma="http://www.w3.org/2003/04/emma" version="1.0">
          <emma:interpretation id="{928228DB-FF2F-4AF0-9D31-BA9CDE66527E}" emma:medium="tactile" emma:mode="ink">
            <msink:context xmlns:msink="http://schemas.microsoft.com/ink/2010/main" type="paragraph" rotatedBoundingBox="27752,10037 29442,15091 27709,15671 26019,10617" alignmentLevel="1"/>
          </emma:interpretation>
        </emma:emma>
      </inkml:annotationXML>
      <inkml:traceGroup>
        <inkml:annotationXML>
          <emma:emma xmlns:emma="http://www.w3.org/2003/04/emma" version="1.0">
            <emma:interpretation id="{D341F198-9DB5-4B9C-8DD1-E7E73D3FDA59}" emma:medium="tactile" emma:mode="ink">
              <msink:context xmlns:msink="http://schemas.microsoft.com/ink/2010/main" type="line" rotatedBoundingBox="27752,10037 29442,15091 27709,15671 26019,10617"/>
            </emma:interpretation>
          </emma:emma>
        </inkml:annotationXML>
        <inkml:traceGroup>
          <inkml:annotationXML>
            <emma:emma xmlns:emma="http://www.w3.org/2003/04/emma" version="1.0">
              <emma:interpretation id="{5AA6D9EB-58CE-4FDA-8808-BACB7D2B4B8B}" emma:medium="tactile" emma:mode="ink">
                <msink:context xmlns:msink="http://schemas.microsoft.com/ink/2010/main" type="inkWord" rotatedBoundingBox="27752,10037 29442,15091 27709,15671 26019,10617"/>
              </emma:interpretation>
              <emma:one-of disjunction-type="recognition" id="oneOf0">
                <emma:interpretation id="interp0" emma:lang="en-US" emma:confidence="0.5">
                  <emma:literal>Era</emma:literal>
                </emma:interpretation>
                <emma:interpretation id="interp1" emma:lang="en-US" emma:confidence="0">
                  <emma:literal>Erring</emma:literal>
                </emma:interpretation>
                <emma:interpretation id="interp2" emma:lang="en-US" emma:confidence="0">
                  <emma:literal>Erg</emma:literal>
                </emma:interpretation>
                <emma:interpretation id="interp3" emma:lang="en-US" emma:confidence="0">
                  <emma:literal>Eloi</emma:literal>
                </emma:interpretation>
                <emma:interpretation id="interp4" emma:lang="en-US" emma:confidence="0">
                  <emma:literal>Eolic</emma:literal>
                </emma:interpretation>
              </emma:one-of>
            </emma:emma>
          </inkml:annotationXML>
          <inkml:trace contextRef="#ctx0" brushRef="#br0">30 37 385,'-10'-21'71,"-12"10"-19,22 3 12,-3 8-12,3 0-24,0 0-28,6 26-2,28 25 2,4 16 0,-11 16-2,-9 9-9,-18 2-16,0 1-107</inkml:trace>
          <inkml:trace contextRef="#ctx0" brushRef="#br0" timeOffset="469">289 943 295,'-22'-8'75,"6"6"-34,11-4 39,5 4-40,0-4-33,18-6-6,25-1-1,16-13 0,8-4-1,-8-5-2,-6-10-1,-16-3 3,-18 6 1,-14 0 3,-5 13 1,0 8 12,-18 11 7,-11 10 5,-4 0-13,-1 47-11,4 24-3,4 22 2,10 6-3,13 5 0,3-3-3,0 4 0,19-12-3,3-9-5,-4-12-9,-8-17-38,-10-15-87,0-7-226</inkml:trace>
          <inkml:trace contextRef="#ctx0" brushRef="#br0" timeOffset="1943.92">73 1324 365,'0'-28'23,"48"-5"-20,24-6 5,21 1-3,8-7-5,7 0-12,-12 4-23,-19 0-100</inkml:trace>
          <inkml:trace contextRef="#ctx0" brushRef="#br0" timeOffset="1950.96">708 1293 520,'-50'-3'48,"4"3"-4,0 6 7,3 28-33,9 7-14,7 6-4,17 3-4,10-5-4,18-9-4,47-10-5,31-18-12,18-8-16,6-8-18,-5-33-87</inkml:trace>
          <inkml:trace contextRef="#ctx0" brushRef="#br0" timeOffset="4671.08">206-70 192,'0'16'39,"0"11"-32,11 7 12,11 8-6,9 3-6,-1 2-4,-1 0-3,-5-1-5,-5-3-14,-4-7-23</inkml:trace>
          <inkml:trace contextRef="#ctx0" brushRef="#br0" timeOffset="8359.37">-541-2105 0,'0'-14'114,"0"2"-91,0 4-21,0 8-1,0 0-1,0 0 0,0 0 0,2 3 1,-2 22 4,0 8 11,0 17 4,0 13-10,0 24 9,0 18-10,0 27-5,0 20-3,0 18-1,0 21-5,-2 6-6,-4-5-46</inkml:trace>
          <inkml:trace contextRef="#ctx0" brushRef="#br0" timeOffset="8863.21">-569-555 157,'-10'66'25,"5"6"-13,5 5 11,0 1 3,0 5-13,18 3-12,1-5-1,-8 3-12,-4-13-15,-7-9-42</inkml:trace>
          <inkml:trace contextRef="#ctx0" brushRef="#br0" timeOffset="9103.34">-408 185 269,'0'20'25,"-5"16"-24,5 8 3,0 6 3,0 3 0,0 5-7,0 1-1,0-2-1,5-4-2,-5-2-3,0-7-17,0-10-33,0-10-100</inkml:trace>
          <inkml:trace contextRef="#ctx0" brushRef="#br0" timeOffset="4263.85">-533-2022 285,'-8'-12'53,"-5"4"-31,4 8 14,9 28-21,0 28-5,12 22 5,22 14-6,9 15-4,4 21 1,2 11 7,-3 10-2,1 16-3,-7 0-6,0-3-1,-3-12-1,0-20-2,-4-15-3,4-15-11,1-17-12,-7-17-31,-1-22-84</inkml:trace>
          <inkml:trace contextRef="#ctx0" brushRef="#br0" timeOffset="10806.95">844-528 311,'0'0'80,"0"0"-77,0 22 8,0 14 1,24 11-8,26 11-4,12 6-1,5 5 1,2 6-2,-8 1 1,-9-4-3,-12-3 3,-9-2-2,-6-6 1,-10-7 2,-2-5-3,-7-11 3,-3-10-2,-3-8-1,0-9-5,0-5-14,0-6-49,3 0-204</inkml:trace>
          <inkml:trace contextRef="#ctx0" brushRef="#br0" timeOffset="10802.15">-387-1995 45,'0'-8'209,"0"8"-174,0 0-35,19 3 12,17 32 12,14 24 8,8 14-16,17 16-5,8 14-1,13 11-4,5 8-5,4 2-1,-4 4 0,-5 3-5,-6-7-11,-7-7-18,-15-22-51,-10-22-162</inkml:trace>
          <inkml:trace contextRef="#ctx0" brushRef="#br0" timeOffset="37771.21">596 2917 365,'-27'0'64,"17"0"-63,10 0 24,7-11 1,39-21-17,16-20-7,6-9 2,-3-6-1,-9-4 2,-11-12 6,-10-3 4,-8-20-3,-9-12-2,-5-9 3,-4 8-1,-6 22 1,-3 33 4,0 27 7,0 23-12,0 10-7,0 4-2,0 0-3,0 0-4,0 22-3,0 23 4,0 10 3,-9 9 3,9 8-3,0 4-1,0-3 0,22-4 0,9-3-2,2-16 2,4-9-2,-2-10-5,-5-15-6,-5 1-22,-6-9-129</inkml:trace>
          <inkml:trace contextRef="#ctx0" brushRef="#br0" timeOffset="38305.4">699 2886 394,'-25'0'35,"22"0"-30,3-11 35,5-19-19,40-9-16,6-22-4,8-6 0,-6-10-1,-10-9 3,-6-14 4,-15-9-1,-10-10 4,-3 5-2,-9 12 1,0 27 1,0 28 7,0 21 5,0 21-5,0 5-9,-6 0-8,-1 0-5,-7 35 0,-5 22 5,-2 13 0,5 15-1,10 13-2,6 7 0,0-1-2,36-11-3,14-16-1,12-10-1,5-20-11,-4-9-51,-9-14-195</inkml:trace>
          <inkml:trace contextRef="#ctx0" brushRef="#br0" timeOffset="39860.83">1834 2686 412,'-10'-8'0,"10"6"-12,0-4 3,0 6-57,0 0-226</inkml:trace>
        </inkml:traceGroup>
      </inkml:traceGroup>
    </inkml:traceGroup>
  </inkml:traceGroup>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1T04:11:14.076"/>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30911E4C-6265-40E3-8440-BA86A8739D60}" emma:medium="tactile" emma:mode="ink">
          <msink:context xmlns:msink="http://schemas.microsoft.com/ink/2010/main" type="inkDrawing" rotatedBoundingBox="24430,13270 30350,12519 30363,12616 24443,13367" semanticType="underline" shapeName="Other"/>
        </emma:interpretation>
      </emma:emma>
    </inkml:annotationXML>
    <inkml:trace contextRef="#ctx0" brushRef="#br0">424 714 438,'-139'-12'26,"11"12"-22,32 0 12,40 0 28,50 0 1,25 0-34,98 0-9,86-31 0,88-13 2,85-14-4,59-9-1,43-5-3,56 2-6,40-5 7,24 3 2,-3 3-15,-42 11-21,-91 16-6,-110 13 22,-117 19-24,-131 4-117</inkml:trace>
  </inkml:traceGroup>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1T04:11:30.206"/>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1C5F4EE9-021F-4424-B136-4169D478C599}" emma:medium="tactile" emma:mode="ink">
          <msink:context xmlns:msink="http://schemas.microsoft.com/ink/2010/main" type="writingRegion" rotatedBoundingBox="25953,11937 30737,9800 31176,10782 26392,12919"/>
        </emma:interpretation>
      </emma:emma>
    </inkml:annotationXML>
    <inkml:traceGroup>
      <inkml:annotationXML>
        <emma:emma xmlns:emma="http://www.w3.org/2003/04/emma" version="1.0">
          <emma:interpretation id="{F49C3E63-8B58-4487-8A34-7A1DF3413227}" emma:medium="tactile" emma:mode="ink">
            <msink:context xmlns:msink="http://schemas.microsoft.com/ink/2010/main" type="paragraph" rotatedBoundingBox="25953,11937 30737,9800 31176,10782 26392,12919" alignmentLevel="1"/>
          </emma:interpretation>
        </emma:emma>
      </inkml:annotationXML>
      <inkml:traceGroup>
        <inkml:annotationXML>
          <emma:emma xmlns:emma="http://www.w3.org/2003/04/emma" version="1.0">
            <emma:interpretation id="{B5F978D5-4CCF-435A-8186-892240C695B5}" emma:medium="tactile" emma:mode="ink">
              <msink:context xmlns:msink="http://schemas.microsoft.com/ink/2010/main" type="line" rotatedBoundingBox="25953,11937 30737,9800 31176,10782 26392,12919"/>
            </emma:interpretation>
          </emma:emma>
        </inkml:annotationXML>
        <inkml:traceGroup>
          <inkml:annotationXML>
            <emma:emma xmlns:emma="http://www.w3.org/2003/04/emma" version="1.0">
              <emma:interpretation id="{61049008-2CBA-4AF3-B2E9-CBCD873F9889}" emma:medium="tactile" emma:mode="ink">
                <msink:context xmlns:msink="http://schemas.microsoft.com/ink/2010/main" type="inkWord" rotatedBoundingBox="25953,11937 30737,9800 31176,10782 26392,12919"/>
              </emma:interpretation>
              <emma:one-of disjunction-type="recognition" id="oneOf0">
                <emma:interpretation id="interp0" emma:lang="en-US" emma:confidence="0.5">
                  <emma:literal>exists</emma:literal>
                </emma:interpretation>
                <emma:interpretation id="interp1" emma:lang="en-US" emma:confidence="0">
                  <emma:literal>estimates</emma:literal>
                </emma:interpretation>
                <emma:interpretation id="interp2" emma:lang="en-US" emma:confidence="0">
                  <emma:literal>estimate</emma:literal>
                </emma:interpretation>
                <emma:interpretation id="interp3" emma:lang="en-US" emma:confidence="0">
                  <emma:literal>entreats</emma:literal>
                </emma:interpretation>
                <emma:interpretation id="interp4" emma:lang="en-US" emma:confidence="0">
                  <emma:literal>etiolates</emma:literal>
                </emma:interpretation>
              </emma:one-of>
            </emma:emma>
          </inkml:annotationXML>
          <inkml:trace contextRef="#ctx0" brushRef="#br0">6796 1238 420,'9'-24'61,"10"16"-57,2 2-4,14 6 8,-5 0-3,4 6-5,-3 22-3,-6 7-4,-4 1-8,-5 1-11,-7-5-29,3-6-175</inkml:trace>
          <inkml:trace contextRef="#ctx0" brushRef="#br0" timeOffset="-174.8">7088 1356 235,'-32'-12'48,"10"-35"-29,18-23 33,4 4-3,18-14-6,30-12-29,19-5-5,16-3-1,16-6-6,7 12-2,-8 19-4,-15 24-5,-21 27-1,-25 21-9,-28 3-9,-9 42-24,-49 30-104</inkml:trace>
          <inkml:trace contextRef="#ctx0" brushRef="#br0" timeOffset="130.66">7139 1338 311,'0'-8'92,"0"8"-42,0 0 8,0 0-39,-10 0-19,1 18-14,-7 12-2,0 5-99</inkml:trace>
          <inkml:trace contextRef="#ctx0" brushRef="#br0" timeOffset="-4390.41">6648 1450 12,'0'-8'276,"0"4"-258,0 4-9,0 0 0,0 0-1,0 0-8,0 9 0,0 5 0,0 5 0,-13 0 7,-12 2-4,-5-8 2,-1-5-5,1-1 13,4-7 0,15 1 5,6-1 8,5 0-26,8 7-1,34-2-2,17-1 3,13 3-10,-2 1-38,-9 1-214</inkml:trace>
          <inkml:trace contextRef="#ctx0" brushRef="#br0" timeOffset="-4774.92">6688 1557 76,'-27'-9'254,"14"2"-244,13 2-5,15-3 5,34 0-5,23-8-5,11 0 0,2 3-5,3-4-1,-8-3-4,-10 7-2,-17-1-4,-24 6-1,-18 2 17,-11 1 4,0-1 9,-6 0 2,-15-2 3,-8 4-3,11 4-9,3 0-1,5 0-5,5 0-1,5 16-5,0 0-3,0 7 2,15-4-3,7 5 4,-8-3 2,2-5-5,-13-3 7,-3-1 1,0-1-8,0 3-9,-19 3-48</inkml:trace>
          <inkml:trace contextRef="#ctx0" brushRef="#br0" timeOffset="-2835.62">5905 1617 313,'-34'-6'70,"5"6"-66,2 0 41,-5 0 2,-1 14-23,-7 2-15,-3 1-3,-4 2-2,-2-2-3,7-3 0,4-3-1,10 1-2,9-6-5,8-2-3,8 0-19,3-4-60,0 0-97</inkml:trace>
          <inkml:trace contextRef="#ctx0" brushRef="#br0" timeOffset="-1444.59">6068 1545 253,'0'-4'52,"0"2"-11,0 2 9,0 0-26,0 0-23,0 0 0,0 18 2,0 8 3,-19 6-2,-5 0 1,-7 5-2,-7-2-1,-2 1 0,6-8 1,10-3 0,12-11 3,8-3-5,4-2-1,0-7-1,34 1 1,12-3 0,7 0 0,3 0-2,-3 0-9,-7-9-17,-3 1-30,-9 0-107</inkml:trace>
          <inkml:trace contextRef="#ctx0" brushRef="#br0" timeOffset="-1749.84">6456 1479 132,'0'-7'76,"0"4"-50,0 3 45,0 0-1,-9 0-32,-18 0-22,-10 19-6,-3 1 5,-5 2 0,0-4-3,7-2-1,6-5-1,6 0-7,4-3-3,1 3-6,2-1-7,4 0-10,0 0-28,2-4-62,5 3-117</inkml:trace>
          <inkml:trace contextRef="#ctx0" brushRef="#br0" timeOffset="-263.44">6281 1466 355,'-7'-11'26,"7"9"-5,0 2 8,0-3-12,0 3-17,29 0-1,1 0 1,7 3-3,0 8 3,0 4 0,-6-2 0,-6-1-1,-16 6-2,-6-4 3,-3-2 0,0-3 9,0 6 10,-19-1-14,-2 3-5,-4 3-9,-2 1-15,4 7-96</inkml:trace>
          <inkml:trace contextRef="#ctx0" brushRef="#br0" timeOffset="857.65">8255 242 388,'-12'-8'76,"-6"5"-55,-1 3 24,-10 3-22,-8 29-15,-3 8-8,0 7 0,7-3-5,-1-2 2,10-9-1,5-8 0,9-11 0,7-10-1,3-4-3,0 0 8,0-23 1,24-22 8,16-9-3,5-4 3,1 9-1,-3 8 3,-3 10 1,-3 12-2,-3 5-4,-1 12-2,-4 2-1,-5 2-3,3 31-1,2 11 1,-2 9 0,2 0 0,-8 0-2,-2-6-2,2-8 1,-2-8-6,-3-9-4,-8-8-1,-2-8 1,-6-6 2,0 0 8,0 0 3,-22 0 0,-15 0 0,-9 0 1,-12 0 4,-7 0 1,-9 0-2,2 12-3,-1 6 5,8-2-2,6 1-4,19-3 3,15-6-3,14-2-3,11-3-18,9-3-18,41 0-51,20-14-225</inkml:trace>
          <inkml:trace contextRef="#ctx0" brushRef="#br0" timeOffset="1323.16">8727 678 198,'-9'-56'56,"9"10"-22,25 1-4,45 3-7,39 0-14,29 0-4,17-2-5,-5 2-18,-19 7-58</inkml:trace>
          <inkml:trace contextRef="#ctx0" brushRef="#br0" timeOffset="1179.43">8786 212 448,'0'-13'32,"0"5"-12,0-2 15,15-7-20,28-9-15,16-6-4,8-7 0,-8-6-2,-12 1 6,-25 3 2,-22 2 1,0 9 4,-10 7 13,-23 12 3,-2 11 1,-5 2-12,-3 54-7,6 24 0,11 21-4,15 9-1,11 5-1,0-2 0,3 3-3,18-4-1,8-7-5,-8-10-9,1-18-54,-11-16-118</inkml:trace>
          <inkml:trace contextRef="#ctx0" brushRef="#br0" timeOffset="4429.46">9906-247 400,'0'0'22,"-23"0"-14,-10 43 12,2 1 13,1 6-16,-4 3-6,2-4-6,-5 4 1,-3 0-3,-9 3 1,-10-5 0,4 2 1,6-11 2,12-8 3,15-9 4,15-9-7,7-2-7,4-6 1,37 4 7,20-7-2,9 3 1,5 4-6,-4 4-1,-6 4-3,-17 5-5,-8 3-8,-11 2-4,-13-3-36,-11-1-113</inkml:trace>
          <inkml:trace contextRef="#ctx0" brushRef="#br0" timeOffset="6245.5">10264-280 359,'0'0'38,"0"0"-6,0 0 1,-7 9-22,-15 17-1,-5 11-5,-4 2-4,-4 3-1,0-1 2,-5 4-1,-5-7-1,-1 2 0,9-4 0,13-9 0,11 1-1,13-2-3,0-1 1,37 1 3,19-3 1,16-1 0,3-6-1,10-4-6,-8 2-15,-15 3-45,-17 4-199</inkml:trace>
        </inkml:traceGroup>
      </inkml:traceGroup>
    </inkml:traceGroup>
  </inkml:traceGroup>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1T04:11:37.492"/>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F219462F-DD3A-4DC7-9B18-B9A4789B6D04}" emma:medium="tactile" emma:mode="ink">
          <msink:context xmlns:msink="http://schemas.microsoft.com/ink/2010/main" type="inkDrawing" rotatedBoundingBox="31407,11697 31442,11724 31440,11727 31404,11699" semanticType="callout" shapeName="Other"/>
        </emma:interpretation>
      </emma:emma>
    </inkml:annotationXML>
    <inkml:trace contextRef="#ctx0" brushRef="#br0">35 29 598,'-23'-16'12,"14"10"-12,6 2 0,3 1-8,0 3-56,0 0-203</inkml:trace>
  </inkml:traceGroup>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1T04:11:36.996"/>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BE3F8926-247A-40B2-9EC3-8ADECDBE880C}" emma:medium="tactile" emma:mode="ink">
          <msink:context xmlns:msink="http://schemas.microsoft.com/ink/2010/main" type="inkDrawing" rotatedBoundingBox="28970,11750 31081,11260 31095,11321 28984,11811" semanticType="underline" shapeName="Other"/>
        </emma:interpretation>
      </emma:emma>
    </inkml:annotationXML>
    <inkml:trace contextRef="#ctx0" brushRef="#br0">147 494 338,'-72'0'120,"22"-3"-99,23 3 22,27-7 8,6-3-36,71-10-12,50-13 0,55-11-1,43-12-1,20 1 0,-2 4-1,-16 5-1,-22 4-2,-23 4-1,-28 6-3,-31 7-6,-45 9-7,-41 2-2,-37 11-19,-13 3-1,-64 0-105</inkml:trace>
  </inkml:traceGroup>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1T04:11:37.288"/>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6963A3B1-B049-422B-B1D7-0670CE48BB39}" emma:medium="tactile" emma:mode="ink">
          <msink:context xmlns:msink="http://schemas.microsoft.com/ink/2010/main" type="inkDrawing" rotatedBoundingBox="28226,12149 31307,11316 31330,11399 28248,12231" semanticType="underline" shapeName="Other"/>
        </emma:interpretation>
      </emma:emma>
    </inkml:annotationXML>
    <inkml:trace contextRef="#ctx0" brushRef="#br0">-1 812 432,'-43'8'27,"37"-5"-17,20-3 8,90-8 2,56-34 4,64-19-15,46-9-5,29-2-2,15-5 1,1-4-2,-1-3-1,-21 7-1,-34 5-4,-43 14 3,-61 15 2,-59 11-1,-53 11 3,-35 9 4,-8 0 6,-14 10-12,-42 2-16,-21 0-14,-9 16-60,-10 15-186</inkml:trace>
  </inkml:traceGroup>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3:50:18.913"/>
    </inkml:context>
    <inkml:brush xml:id="br0">
      <inkml:brushProperty name="width" value="0.05292" units="cm"/>
      <inkml:brushProperty name="height" value="0.05292" units="cm"/>
      <inkml:brushProperty name="color" value="#FF0000"/>
    </inkml:brush>
  </inkml:definitions>
  <inkml:trace contextRef="#ctx0" brushRef="#br0">2805 864 290,'0'-8'65,"-7"4"-33,5 2 12,2 2 8,0 0-11,0 0-14,0 0-9,0 0-1,0 0 2,0 0-1,0 0 2,0 0-8,0 0 0,0 0-3,0 0-1,0 10-3,0 12-1,0 9-2,6 2 7,-1 4-5,1 6-2,2 5 0,-2 1 2,-2-1-2,-1-8-1,-1-2-1,0-8 1,0-7-1,0-4 0,0-7 0,-2-6-1,0-4 0,0-2-2,0 0-3,0 0-10,0-14-36,0-19-77,0-10-278</inkml:trace>
  <inkml:trace contextRef="#ctx0" brushRef="#br0" timeOffset="733.15">2459 864 10,'-14'-6'338,"8"0"-315,0-2 6,3-4 28,3-4-5,0-4-16,0-6-13,21-5-6,14 4-4,18-2-4,7 5-7,10 1 2,1 6-2,-4 6 0,-1 11-1,4 0 1,-11 22-2,-3 14-1,-11 14 1,-13 4-1,-11 2 1,-5 0 0,-9 0 1,-5 2-1,-2 3 0,0 3-1,-13-2 1,-14-4-3,-4-4 3,-7-5-1,-3-7 1,2-7 0,-1-4 1,4-7 0,-2-6 2,0-6 2,-2-6 1,-2-4 0,1-2 0,4 0-4,3-2 1,3-14-3,2-3 0,7-5-4,11-3-3,11-5-30,6-1-49,19-1-70</inkml:trace>
  <inkml:trace contextRef="#ctx0" brushRef="#br0" timeOffset="1649.17">3789 749 223,'16'-29'85,"0"-3"-55,-10 11 24,-4 5 11,-2 3-1,0 1-29,0 3-18,0 3 4,-11 4 2,-13 2-8,-10 12-15,-5 25 0,-9 11-5,6 4 2,11-2 0,11 0-4,15-4-5,5-2-1,11-2 1,24-2 5,7 0-8,-1 3 4,2-5 2,-9-4-2,-10-2 1,-11-5 3,-6-6 4,-7-3 3,0-2 4,-9-2 3,-18-2 6,-8 1 2,-7-6-1,-1-1-1,3-6-7,3 0-4,5 0-2,10-15-1,6-6-8,14-3-18,2-2-51,11-4-41,18 0-95</inkml:trace>
  <inkml:trace contextRef="#ctx0" brushRef="#br0" timeOffset="1903.96">4170 746 33,'0'0'508,"0"0"-452,0 0-34,0 0 15,0 16 0,0 30-22,0 15-13,-6 6 4,-7-5-4,3-3-1,1-3-1,3-8-1,-1-7-4,3-8 0,-3-11-7,4-6-21,-3-12-43,6-4-104</inkml:trace>
  <inkml:trace contextRef="#ctx0" brushRef="#br0" timeOffset="2382.77">4155 733 455,'15'-38'61,"12"2"-61,12 0 12,13 1 17,13-1 5,11 7-20,-5 11-7,-9 15-1,-16 3 3,-17 25-9,-14 21-3,-15 14-6,-9 15 5,-32-1 2,-12-2 1,-2-12-1,3-10 1,10-9 1,17-8 4,17-5-3,8-2-1,0 3-5,29-4-1,6 4 5,5-3-1,7-6 2,-7-2 0,-2-5 1,-11 0 1,-9-3 0,-12 0 2,-6 0-3,0 2 2,-4 0 5,-23 2 9,-10-1 3,-15 2-3,-6-5-3,-4-4-2,-1-3-1,1-3-4,4 0-3,14 0-4,12-7-6,21-8-6,11-5-19,33-3-56,29-4-131</inkml:trace>
  <inkml:trace contextRef="#ctx0" brushRef="#br0" timeOffset="2706.71">5051 908 516,'-3'0'45,"3"0"-20,0 0 16,0 0-10,7 0-29,20 0-2,13-1-5,15-6 5,10-5 0,-1-2 0,-6 3-2,-18 0-2,-15 5-2,-15 2-8,-10 2-18,0 0-4,-12 2-12,-15 0-156</inkml:trace>
  <inkml:trace contextRef="#ctx0" brushRef="#br0" timeOffset="3366.32">6327 601 394,'9'-15'80,"-4"6"-40,-5 9 23,0 0-2,-5 0-14,-24 0-24,-16 28-20,-7 12-3,-4 7-1,16 0 0,15 2-2,23-4-4,2 4-7,17-4 0,21 2-9,5-7-6,-1-3 8,-7-7 2,-8-9 10,-13-6 1,-12-5 8,-2-2 0,-14 2 9,-28 2 7,-20 2 11,-14-4-17,-2-2-7,7-3 0,17-5-3,15 0-5,16 0-7,17 0-14,6-11-61,23-8-201</inkml:trace>
  <inkml:trace contextRef="#ctx0" brushRef="#br0" timeOffset="3715.66">6969 567 384,'0'-12'92,"2"8"-72,-2 4 20,0 0 18,0 8-3,-34 34-32,-18 12-11,-14 12-6,2-1-3,15-9-3,14-8-2,19-4-3,16-8-3,0-8 0,31-3-4,16-11-2,10-9 9,3-5 0,1 0 5,-8 0 3,-8-14-1,-16 0-2,-11 2 0,-12-2-1,-6 0-4,0 4-19,0-2-45,-19 4-123</inkml:trace>
  <inkml:trace contextRef="#ctx0" brushRef="#br0" timeOffset="7732.88">8825 670 340,'7'24'44,"-7"9"-34,0 23 9,0 19 6,-2 5 2,-1-26-7,-2 2-9,3-3-7,-4-5-3,-3-3-1,0-14-2,-7-7-10,1-10-18,-5-8-47,-3-6-138</inkml:trace>
  <inkml:trace contextRef="#ctx0" brushRef="#br0" timeOffset="8193.99">8707 1024 100,'15'-58'127,"1"6"-72,1 9 0,0 14 5,-2 1 7,1 8-26,1 6-18,1 5-10,1 9-2,0 0-6,-1 9-1,2 19-1,0 8-3,-4 2 0,-3 0-3,-4-6 3,-2-6-9,-3-3 3,1-11 2,-3-2 1,2-9-1,0-1 2,5 0-1,7 0-7,7-13 10,8-15 2,9-11 15,2-3-3,1 0 0,-6 1 2,-3 8-1,-8 7 4,-5 10 1,-4 11-8,-3 5 0,-3 0-3,4 17-4,1 23-3,-3 16 3,-3 11 4,-8 4-3,-2-4-4,0-3-1,0-6 0,0-12-2,0-8 0,2-10-1,2-8-4,-4-6-3,2-7-12,1-7-32,-3 0-50,0-15-177</inkml:trace>
  <inkml:trace contextRef="#ctx0" brushRef="#br0" timeOffset="12729.25">9754 1041 378,'-2'10'95,"-25"12"-94,0 16 9,-2 22 11,19-16-2,2-4-9,4 0-9,4-6-1,0-4 1,2-6-1,10-8 0,-2-3-1,-1-8 0,7-1-2,1-4 2,8 0-3,4 0 2,2-18 2,1-5-1,-6-8 0,-3-5 1,-6-6 0,-5 0 0,-8 4 2,-4 8 2,0 6 1,0 6-1,-16 6 4,-3 6-1,-2 6-2,-5 0-5,-3 0-4,2 12-11,5 3-14,10 1-53,8-5-140</inkml:trace>
  <inkml:trace contextRef="#ctx0" brushRef="#br0" timeOffset="13532.4">10416 1095 394,'-36'28'37,"-4"10"-33,-7 6 13,5 2 9,11-1-14,8-2-12,19-9-5,4-8-2,6-9-8,21-12 1,7-5 1,9-1 9,1-31-1,5-12 3,0-15 2,-10-7 0,-4-12 1,-12-6 5,-4-7 5,-11 1 9,-6 8 4,-2 14 9,0 19 1,0 23 1,0 17 1,0 9-8,0 0-10,0 21-13,0 33-5,-8 23-4,1 11 4,3-4 0,4-4 0,0-7-1,0-13-3,11-12-5,2-12 5,3-11-5,1-12-2,3-7-4,3-6 6,8 0 4,3-16 4,5-12-1,4-6 2,-5 0 0,-5 0 3,-8 8-2,-8 8 5,-9 8 4,-6 8 6,-2 2 3,0 0 5,0 0-3,0 0-11,0 0-7,0 14-3,0 8-6,0 0 6,0-4-2,0-3-4,0-3 1,17-3 2,4-7-5,5-2 7,3 0-5,7-14 4,-1-10 2,-1-6 0,-3 2 0,-11 6 2,-7 8-1,-6 5 0,-7 9 4,0 0 5,0 0 3,0 0-8,0 0-5,0 3-1,0 17-4,0 3-9,7 4 14,4-7-17,7-2-49,-7-11-103</inkml:trace>
  <inkml:trace contextRef="#ctx0" brushRef="#br0" timeOffset="14162.97">11463 1279 429,'14'-22'44,"5"-8"-39,4-3 6,1-10 20,-1-6-12,-2-2-9,-4-10-1,-7-3 5,-3-4 5,-7 8-1,0 8-2,0 18 0,0 16 3,0 12 5,-5 6-7,1 0-2,-9 29-13,-1 25-1,1 15-2,9 8 0,4-10-2,0-5-5,11-6-7,9-12-10,2-9-14,0-15-3,9-10-7,5-10-37,5 0-27,3-4-72</inkml:trace>
  <inkml:trace contextRef="#ctx0" brushRef="#br0" timeOffset="14715.84">11969 1099 150,'11'-15'100,"-5"5"-13,-1 5-5,-5 2 1,0 1-9,0 2-11,0 0-27,-7 0-16,-18 0-14,-8 6-6,-2 15-8,3 2 4,10 2-4,9-6-7,11-2-6,2-9-12,2-4-2,23-4-2,8 0 15,0-2 19,3-14 3,-3-2 7,-4-2 10,-6 2 9,-8 1 3,-3 8 2,-8 0-5,-2 8-5,0-2-7,-2 3-5,5 0-9,5 4-2,6 17-14,9 1 9,6 1 4,3-9-4,8-1-2,7-13 0,5 0 3,1-13-8,-2-18 9,-3-12-2,-6-7-2,-6-6 9,-7-5 0,-4-8 7,-11-2 1,-8 7 8,-8 13 2,0 19 4,0 15 5,-4 12-4,0 5-3,-3 13-9,-7 33-11,-1 20 0,-3 17 0,7-1-1,7-2-2,4-3-2,0-9-4,0-6-4,13-14-11,12-14-2,4-13 15,8-15-46,1-6-106</inkml:trace>
  <inkml:trace contextRef="#ctx0" brushRef="#br0" timeOffset="16445.91">14170 1163 139,'0'-2'189,"0"2"-91,0-3-3,0 2 1,0-4-35,0 5-28,0-3-26,0-1-7,0 0-19,0-6-41,-9-4-210</inkml:trace>
  <inkml:trace contextRef="#ctx0" brushRef="#br0" timeOffset="18496.26">3070 2132 570,'7'0'0,"53"-9"-14,38-11-9,35-1 23,37 2 16,25 2-9,40 9-6,23-5-1,25-1 0,26-3-1,13-8-2,12-9-10,-2 0-1,-13-3 3,-28 6 11,-42 6 3,-50 8-1,-51 2-2,-53 9 1,-39 2-1,-32 2-1,-17 2-4,-7-4 5,0 2 8,0-1 10,-5-4-18,1 3-8,4 0-22,0 4-32,31-2-98</inkml:trace>
  <inkml:trace contextRef="#ctx0" brushRef="#br0" timeOffset="19177.26">8714 1798 526,'-29'-10'78,"16"6"-43,7 4-23,6 0 18,14 0 5,55-1-35,56-8-2,60-2 2,64-4 2,44-3-2,33 2 0,33 2-2,20 0-1,29 4 0,6 0 2,-10 1-4,-39 2-3,-57 3-9,-68 2 8,-57 2 2,-49-4 2,-47 2-3,-39 0 4,-28-2 4,-17 4 1,-3 0 2,0 0 17,0 0 2,0 0-8,-3 0-7,3 0-7,0 0-2,0 0-12,0-2-18,19-8-58,14-4-126</inkml:trace>
  <inkml:trace contextRef="#ctx0" brushRef="#br0" timeOffset="19378.64">13756 1608 416,'0'0'178,"0"0"-135,2 0-42,0 0 15,0 0 9,1 0-25,-1 0-3,0 0-20,0 0-21,-2 0-105</inkml:trace>
  <inkml:trace contextRef="#ctx0" brushRef="#br0" timeOffset="53816.97">12483 926 33,'0'-5'5,"0"5"-2,0 0 179,0 0-59,0 0-68,0 0-15,0 0-15,0 0 2,0 0-12,0 0-9,0 0-2,0 0-2,0 0-1,0 0 0,0 0-1,0 0 2,0 0-2,4 0 1,8 0 0,1 0 2,10 0-3,8 0 1,4 0-2,5 0 0,1 0-5,-8 0 5,-4 0-3,-9 0 1,-11 0 1,-2 0 2,-7 0 0,0 0 5,0-1 0,0 1-5,0 0-9,0 0-18,0 0-41,-2 0-81,-5 0-60</inkml:trace>
  <inkml:trace contextRef="#ctx0" brushRef="#br0" timeOffset="54220.16">12985 992 182,'0'0'99,"0"0"-28,0 0-14,0 0-19,0 0-16,0 0-3,0 0-12,0 0-3,0 0-4,0 0-1,0 0 0,0 9-1,0 13 2,-10 6 5,2 2 2,-1 0-2,0-2-5,2-3 0,3-4-4,2-4-9,-1-4-4,1-5-25,2-4-71,-2-2-134</inkml:trace>
  <inkml:trace contextRef="#ctx0" brushRef="#br0" timeOffset="54651.31">12992 796 221,'0'-2'85,"0"0"-38,0 2-14,0-3-22,0 3-9,0 0-2,0 0-3,0 0 3,0 0 1,0 0 3,0 0 5,0 0-2,0 0 5,0 0 3,0 0-2,0 0 6,0 0 2,0 0-5,0 0 1,0 0-5,0 0-2,0 0-1,0 0-1,0 0-3,0 0-2,0 0-3,0 0-2,0 0-5,0 0-22,0 0-80,0 0-248</inkml:trace>
  <inkml:trace contextRef="#ctx0" brushRef="#br0" timeOffset="55198.59">13243 954 304,'0'0'79,"-4"0"-33,-7 0-16,-5 4-29,0 8-1,-1 8-6,-2 1 0,11 1-4,-1 0 1,7 0-2,2-3-6,0-2-5,0-6-5,2 0-3,11-5-12,3-2 6,1-4-4,2 0 17,1 0 20,-3-4 3,-1-13 14,-1 0 9,-1-6-3,-7 2 12,-5-1-12,-2 1 11,0 6 3,-2 0 7,-16 8-16,0-2-14,-2 4-4,0 2-7,4 1-7,3 2-14,2 0-65,4 0-111</inkml:trace>
  <inkml:trace contextRef="#ctx0" brushRef="#br0" timeOffset="55740.7">13459 950 328,'0'0'117,"0"0"-75,0 0 14,0 0-22,0 0-26,0 4-8,0 11 0,2 2 2,-2 2-1,3-1-1,1-3 1,-2-1-1,0-8-1,1-1 1,-3-4 1,0-1 0,0 0 1,2 0 5,3 0 6,1 0 8,3-13-1,5-5-8,3-2-3,3-1-3,3 5-1,1 1-3,-2 2 2,-1 5 0,1 2-3,-5 2-1,2 4 2,-2 0-2,-1 0 0,-3 0-1,1 4 0,-3 12 0,-3 8 0,-3 7 0,-5 5 1,0 1 0,0 2 0,0-1 1,0-4-1,-9-4-1,3-5 1,1-8 0,1-5 0,0-6-3,-2-2-1,4-4-3,0 0-11,0 0-18,-2-4-38,4-18-205</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1T04:11:45.352"/>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91487C44-BFB4-40B6-A63C-C89330359718}" emma:medium="tactile" emma:mode="ink">
          <msink:context xmlns:msink="http://schemas.microsoft.com/ink/2010/main" type="writingRegion" rotatedBoundingBox="26679,14121 32294,13403 32507,15069 26892,15786"/>
        </emma:interpretation>
      </emma:emma>
    </inkml:annotationXML>
    <inkml:traceGroup>
      <inkml:annotationXML>
        <emma:emma xmlns:emma="http://www.w3.org/2003/04/emma" version="1.0">
          <emma:interpretation id="{00A0F5F2-8B21-457C-BA2B-5E907DC9C96D}" emma:medium="tactile" emma:mode="ink">
            <msink:context xmlns:msink="http://schemas.microsoft.com/ink/2010/main" type="paragraph" rotatedBoundingBox="26701,14329 29351,13697 29527,14435 26878,15067" alignmentLevel="1"/>
          </emma:interpretation>
        </emma:emma>
      </inkml:annotationXML>
      <inkml:traceGroup>
        <inkml:annotationXML>
          <emma:emma xmlns:emma="http://www.w3.org/2003/04/emma" version="1.0">
            <emma:interpretation id="{BA4EF758-FC41-439B-8D25-6940768E159E}" emma:medium="tactile" emma:mode="ink">
              <msink:context xmlns:msink="http://schemas.microsoft.com/ink/2010/main" type="line" rotatedBoundingBox="26701,14329 29351,13697 29527,14435 26878,15067"/>
            </emma:interpretation>
          </emma:emma>
        </inkml:annotationXML>
        <inkml:traceGroup>
          <inkml:annotationXML>
            <emma:emma xmlns:emma="http://www.w3.org/2003/04/emma" version="1.0">
              <emma:interpretation id="{924ECDC3-4035-426B-8AE9-F15DF3FB12FF}" emma:medium="tactile" emma:mode="ink">
                <msink:context xmlns:msink="http://schemas.microsoft.com/ink/2010/main" type="inkWord" rotatedBoundingBox="26701,14329 29351,13697 29527,14435 26878,15067"/>
              </emma:interpretation>
              <emma:one-of disjunction-type="recognition" id="oneOf0">
                <emma:interpretation id="interp0" emma:lang="en-US" emma:confidence="0.5">
                  <emma:literal>test</emma:literal>
                </emma:interpretation>
                <emma:interpretation id="interp1" emma:lang="en-US" emma:confidence="0">
                  <emma:literal>KTH</emma:literal>
                </emma:interpretation>
                <emma:interpretation id="interp2" emma:lang="en-US" emma:confidence="0">
                  <emma:literal>ITH</emma:literal>
                </emma:interpretation>
                <emma:interpretation id="interp3" emma:lang="en-US" emma:confidence="0">
                  <emma:literal>tell</emma:literal>
                </emma:interpretation>
                <emma:interpretation id="interp4" emma:lang="en-US" emma:confidence="0">
                  <emma:literal>KGH</emma:literal>
                </emma:interpretation>
              </emma:one-of>
            </emma:emma>
          </inkml:annotationXML>
          <inkml:trace contextRef="#ctx0" brushRef="#br0">371-182 372,'-7'-20'90,"-9"11"-68,5 9 5,-5 0-8,-8 0-16,-8 21-3,-8 11-4,-3 5-1,0-1-2,0-2 6,9-2 1,7-3 1,11-7 2,9-6 1,7 1-4,0 1 2,10 2 1,27 0 3,9-3-1,15-7-3,5-1 1,10 0-3,1-5-6,1 8-20,-14-1-56</inkml:trace>
          <inkml:trace contextRef="#ctx0" brushRef="#br0" timeOffset="1006.83">-120-224 221,'0'-23'77,"0"13"-44,0 4 27,0 6-8,0-6-22,0 6-30,6 0 0,10 12 0,-4 21 3,6 12-3,-3 9 0,1 5-29,-16 5-123</inkml:trace>
          <inkml:trace contextRef="#ctx0" brushRef="#br0" timeOffset="-1604.87">666-27 163,'-102'11'101,"-15"3"-56,-18-2 46,51 0-3,14 6-27,11-7-20,25-3-16,15-2 0,19-4-10,7-2-15,55 0-1,64 0 1,71-39 7,54-22-4,38-14-3,7 1-2,-24-5 0,-26 13 2,-33 2-3,-37 8 2,-40 6-1,-40 9 2,-32 2 0,-26 12 0,-14-5 2,-11 11-1,-7 1 0,-4 7-1,-2 4-1,0 1 0,0 0-2,0-1-2,0 6-1,0 1 1,-5 2-1,-8 0 2,-3 0 4,8 0 0,5 0 3,3 0-1,0 0 2,0 0-1,0-3 1,0 0-1,0 3 0,0-3-1,0 3 1,0 0 1,0 0 1,0 0-2,0 0 2,0 0-1,0 0 0,0 0-1,0 0 0,0 0-3,0-2 0,0-2-1,0 2-1,0-4 0,0 0-1,0 2-1,0-2 1,0-3 3,-7 6-2,-2 1 0,-7-1 0,5 3 0,-5 0 2,10 11 0,6 31 0,0 16 0,0 17 1,15 3 3,16-1-3,3-4 1,2-12-1,-10-14-1,-7-8-1,-14-11-1,-5-6-2,0-6-4,-3 1-7,-31-9-49,3-2-72,1-6-173</inkml:trace>
          <inkml:trace contextRef="#ctx0" brushRef="#br0" timeOffset="-974.82">2104-701 353,'-21'-20'81,"2"6"-50,10 5 37,-4 1-10,8 6-26,0 2-12,5 0-19,0 0-1,0 0-8,26 25 4,17-1 3,16 4-5,15-11 6,2-3-1,-4-4 1,-19-10 1,-16 7-1,-16-7 2,-9 1-2,-9 3 2,1-4 2,-4 0 4,0 3-4,0 5 1,0 14 5,-26 7-2,-10 6-6,2 1-1,-9 0-1,3 1-4,-4 0-2,1-3-11,3 5-25,-3 0-96</inkml:trace>
        </inkml:traceGroup>
      </inkml:traceGroup>
    </inkml:traceGroup>
    <inkml:traceGroup>
      <inkml:annotationXML>
        <emma:emma xmlns:emma="http://www.w3.org/2003/04/emma" version="1.0">
          <emma:interpretation id="{CEEB9AAF-4052-4340-8BE6-D79983A0DF5A}" emma:medium="tactile" emma:mode="ink">
            <msink:context xmlns:msink="http://schemas.microsoft.com/ink/2010/main" type="paragraph" rotatedBoundingBox="26825,14580 32354,13873 32507,15069 26978,15775" alignmentLevel="1"/>
          </emma:interpretation>
        </emma:emma>
      </inkml:annotationXML>
      <inkml:traceGroup>
        <inkml:annotationXML>
          <emma:emma xmlns:emma="http://www.w3.org/2003/04/emma" version="1.0">
            <emma:interpretation id="{BD39A41F-7D0A-4C32-9917-5D4CE775F397}" emma:medium="tactile" emma:mode="ink">
              <msink:context xmlns:msink="http://schemas.microsoft.com/ink/2010/main" type="line" rotatedBoundingBox="26825,14580 32354,13873 32507,15069 26978,15775"/>
            </emma:interpretation>
          </emma:emma>
        </inkml:annotationXML>
        <inkml:traceGroup>
          <inkml:annotationXML>
            <emma:emma xmlns:emma="http://www.w3.org/2003/04/emma" version="1.0">
              <emma:interpretation id="{710F4AAA-13FD-4B5C-806F-E0765CF091E3}" emma:medium="tactile" emma:mode="ink">
                <msink:context xmlns:msink="http://schemas.microsoft.com/ink/2010/main" type="inkWord" rotatedBoundingBox="26825,14580 26912,14569 26958,14928 26871,14939"/>
              </emma:interpretation>
              <emma:one-of disjunction-type="recognition" id="oneOf1">
                <emma:interpretation id="interp5" emma:lang="en-US" emma:confidence="0.5">
                  <emma:literal>.</emma:literal>
                </emma:interpretation>
                <emma:interpretation id="interp6" emma:lang="en-US" emma:confidence="0">
                  <emma:literal>l</emma:literal>
                </emma:interpretation>
                <emma:interpretation id="interp7" emma:lang="en-US" emma:confidence="0">
                  <emma:literal>\</emma:literal>
                </emma:interpretation>
                <emma:interpretation id="interp8" emma:lang="en-US" emma:confidence="0">
                  <emma:literal>,</emma:literal>
                </emma:interpretation>
                <emma:interpretation id="interp9" emma:lang="en-US" emma:confidence="0">
                  <emma:literal>(</emma:literal>
                </emma:interpretation>
              </emma:one-of>
            </emma:emma>
          </inkml:annotationXML>
          <inkml:trace contextRef="#ctx0" brushRef="#br0" timeOffset="-3.96">0-5 470,'0'-11'76,"0"11"-65,0 0 9,0 6-7,0 32-7,6 15-1,10 4-5,2-6-2,4-6-8,-4-7-7,1-10-22,-3-5-95,-5-14-213</inkml:trace>
        </inkml:traceGroup>
        <inkml:traceGroup>
          <inkml:annotationXML>
            <emma:emma xmlns:emma="http://www.w3.org/2003/04/emma" version="1.0">
              <emma:interpretation id="{1F73C78F-8D89-47A2-BE0F-E2DC08E13133}" emma:medium="tactile" emma:mode="ink">
                <msink:context xmlns:msink="http://schemas.microsoft.com/ink/2010/main" type="inkWord" rotatedBoundingBox="28088,14738 29909,14505 29998,15202 28178,15434"/>
              </emma:interpretation>
              <emma:one-of disjunction-type="recognition" id="oneOf2">
                <emma:interpretation id="interp10" emma:lang="en-US" emma:confidence="0.5">
                  <emma:literal>row</emma:literal>
                </emma:interpretation>
                <emma:interpretation id="interp11" emma:lang="en-US" emma:confidence="0">
                  <emma:literal>low</emma:literal>
                </emma:interpretation>
                <emma:interpretation id="interp12" emma:lang="en-US" emma:confidence="0">
                  <emma:literal>now</emma:literal>
                </emma:interpretation>
                <emma:interpretation id="interp13" emma:lang="en-US" emma:confidence="0">
                  <emma:literal>how</emma:literal>
                </emma:interpretation>
                <emma:interpretation id="interp14" emma:lang="en-US" emma:confidence="0">
                  <emma:literal>tow</emma:literal>
                </emma:interpretation>
              </emma:one-of>
            </emma:emma>
          </inkml:annotationXML>
          <inkml:trace contextRef="#ctx0" brushRef="#br0" timeOffset="3050.33">1346 839 175,'0'0'0,"2"-19"-12,54-39 12,6-15 22,-35 18-9,-3-12 10,-1-2 13,-4-6 5,2-6-7,4 2-19,-4 9 7,-2 17 1,-8 19 6,-1 18-10,-7 16-13,-3 0-6,0 0-5,0 36 3,0 10 2,0 13 0,0-3-1,6-3-10,17-1-9,12-16-3,13-3-13,10-14-36,7-9-21,-7-10 35,-5 0 47,-17-12 11,-10-10 38,-12-3 25,-4 1 0,-4 1 3,1 3-14,-1 2-14,-1-3-23,8 2-10,-1 0-4,-2 3-1,-2 4 1,0 1-1,-3 2 0,-2 1 1,-3 5 2,0 1 12,0 2 8,0 0 0,0 0-9,-18 0-6,-4 0 1,-2 0-3,-1 8 2,7 14-4,5-2-4,10 4-3,3 1 0,0 0-6,3-2 2,21-4-1,8-16-7,-2-3 3,-2 0 1,-6 0 4,-6-3 5,-11-22 2,-5-5 11,0-7 3,0-4-1,-3 1 5,-15 8-8,-1 9 2,-5 9-6,2 14-6,-6 0-4,1 6-3,5 22-3,12 6-12,10-4-13,0-7-46,35-7-40,20-15-63</inkml:trace>
          <inkml:trace contextRef="#ctx0" brushRef="#br0" timeOffset="3980.29">2453 228 128,'14'-14'121,"-6"7"15,-6 1-21,-2 0-43,0 4-27,3 2-15,-3 0-19,0 0-8,0 0-3,0 0-5,0 0-4,10 0-5,-1 2 8,7 12-1,-5-4-1,2 8-2,0-4 4,1 3 4,-1-5-2,3 0 4,-5-6 0,5-6 1,3 0 2,9 0 0,5 0 0,4-15-1,3 0-2,1 3 0,-7-2-1,0 11-1,-4 3-1,-8 0 1,-4 0 0,-5 0-1,-1 0 2,1 6 1,-8-3 0,8-3 1,0 0 2,6 0 1,-5-6 2,5-18 1,-9-10-1,-5 0 3,-5-4 0,0 1 4,0 4-4,-5 2 4,-14 10-7,-10 4-6,2 14 0,-7 3-13,-3 11-10,1 26-21,17 12-109</inkml:trace>
        </inkml:traceGroup>
        <inkml:traceGroup>
          <inkml:annotationXML>
            <emma:emma xmlns:emma="http://www.w3.org/2003/04/emma" version="1.0">
              <emma:interpretation id="{B192A37C-7B1F-4C4B-9584-45CC4162F9C8}" emma:medium="tactile" emma:mode="ink">
                <msink:context xmlns:msink="http://schemas.microsoft.com/ink/2010/main" type="inkWord" rotatedBoundingBox="30355,14185 32361,13929 32507,15069 30501,15325"/>
              </emma:interpretation>
              <emma:one-of disjunction-type="recognition" id="oneOf3">
                <emma:interpretation id="interp15" emma:lang="en-US" emma:confidence="0.5">
                  <emma:literal>for</emma:literal>
                </emma:interpretation>
                <emma:interpretation id="interp16" emma:lang="en-US" emma:confidence="0">
                  <emma:literal>Jr</emma:literal>
                </emma:interpretation>
                <emma:interpretation id="interp17" emma:lang="en-US" emma:confidence="0">
                  <emma:literal>For</emma:literal>
                </emma:interpretation>
                <emma:interpretation id="interp18" emma:lang="en-US" emma:confidence="0">
                  <emma:literal>Fr</emma:literal>
                </emma:interpretation>
                <emma:interpretation id="interp19" emma:lang="en-US" emma:confidence="0">
                  <emma:literal>far</emma:literal>
                </emma:interpretation>
              </emma:one-of>
            </emma:emma>
          </inkml:annotationXML>
          <inkml:trace contextRef="#ctx0" brushRef="#br0" timeOffset="4198.64">4112-190 256,'0'-26'340,"-3"15"-325,0 6-3,0 1 29,3 1-9,0 2-16,0 1-16,0 0 0,0-3-9,0 3 2,16-4-3,11 0 8,7-8 2,-3-5 0,-3-9 0,-6-6 0,-7-5 2,-3-1-1,-9 4 5,-3 7-2,0 8 7,0 7 2,-6 12 7,-16 0-6,-12 53-10,-3 28-4,-3 21-2,13 12-1,11 6-3,7-2-5,-1 6-3,-8-8-16,-7-5-10,-12-12-1,-11-18 0,-5-26 31,-6-23 10,0-19 33,3-13 0,11-5-10,17-32-6,28-18-13,3-21-4,72-5-6,32-9-1,19 3-2,17 7-1,-11 11-8,-18 8 6,-28 8 9,-27 11 3,-28 9 9,-22 11 21,-9 8-1,0 3 1,0 9-3,0-2-13,0 4-5,0 0-9,0 0 0,0 0-5,0 0-1,0 0-1,0 0 3,0 0 2,0 0 2,-9 0-1,-12 0-10,-8 0-5,2 0-7,6 20-12,18 5-29,3-1-49,0 2-78,24-10-59</inkml:trace>
          <inkml:trace contextRef="#ctx0" brushRef="#br0" timeOffset="4535.76">4624 18 36,'32'-20'208,"-5"-11"-77,-3-5-10,2-3-25,1-3-32,-8-2-23,2-5-12,1 0-17,-7 6-8,1 3-4,-7 16-3,-6 13-2,-3 8-3,0 3-4,0 0-13,0 3-23,0 22 19,0 8 11,0-1 0,0 2 13,0 1 5,0-3 3,0 5 6,0-7 2,0 10-1,-12 1-1,6-5-5,2 1-4,4-7-2,4-9-2,36-7-3,28-14 1,25 0 2,11-14 1,8-19 3,-11-6 1,-20-1-1,-17-1-3,-15 14-11,-24 4-30,-13 23-71</inkml:trace>
        </inkml:traceGroup>
      </inkml:traceGroup>
    </inkml:traceGroup>
  </inkml:traceGroup>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1T04:11:50.562"/>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79C3CA48-754A-4C70-A16D-DAC4CCA0B296}" emma:medium="tactile" emma:mode="ink">
          <msink:context xmlns:msink="http://schemas.microsoft.com/ink/2010/main" type="writingRegion" rotatedBoundingBox="30459,15761 32025,15170 32267,15811 30701,16403"/>
        </emma:interpretation>
      </emma:emma>
    </inkml:annotationXML>
    <inkml:traceGroup>
      <inkml:annotationXML>
        <emma:emma xmlns:emma="http://www.w3.org/2003/04/emma" version="1.0">
          <emma:interpretation id="{6472C11E-CC59-4624-BE57-E90BF2D0C657}" emma:medium="tactile" emma:mode="ink">
            <msink:context xmlns:msink="http://schemas.microsoft.com/ink/2010/main" type="paragraph" rotatedBoundingBox="30459,15761 32025,15170 32267,15811 30701,16403" alignmentLevel="1"/>
          </emma:interpretation>
        </emma:emma>
      </inkml:annotationXML>
      <inkml:traceGroup>
        <inkml:annotationXML>
          <emma:emma xmlns:emma="http://www.w3.org/2003/04/emma" version="1.0">
            <emma:interpretation id="{0B821B97-875E-4833-830D-AC98D32F4F2F}" emma:medium="tactile" emma:mode="ink">
              <msink:context xmlns:msink="http://schemas.microsoft.com/ink/2010/main" type="line" rotatedBoundingBox="30459,15761 32025,15170 32267,15811 30701,16403"/>
            </emma:interpretation>
          </emma:emma>
        </inkml:annotationXML>
        <inkml:traceGroup>
          <inkml:annotationXML>
            <emma:emma xmlns:emma="http://www.w3.org/2003/04/emma" version="1.0">
              <emma:interpretation id="{5E39E284-A5EE-4162-8B21-16F1B4E7927F}" emma:medium="tactile" emma:mode="ink">
                <msink:context xmlns:msink="http://schemas.microsoft.com/ink/2010/main" type="inkWord" rotatedBoundingBox="30459,15761 32025,15170 32267,15811 30701,16403"/>
              </emma:interpretation>
              <emma:one-of disjunction-type="recognition" id="oneOf0">
                <emma:interpretation id="interp0" emma:lang="en-US" emma:confidence="0.5">
                  <emma:literal>NB.</emma:literal>
                </emma:interpretation>
                <emma:interpretation id="interp1" emma:lang="en-US" emma:confidence="0.5">
                  <emma:literal>N B.</emma:literal>
                </emma:interpretation>
                <emma:interpretation id="interp2" emma:lang="en-US" emma:confidence="0">
                  <emma:literal>W B.</emma:literal>
                </emma:interpretation>
                <emma:interpretation id="interp3" emma:lang="en-US" emma:confidence="0">
                  <emma:literal>w B.</emma:literal>
                </emma:interpretation>
                <emma:interpretation id="interp4" emma:lang="en-US" emma:confidence="0">
                  <emma:literal>~ B.</emma:literal>
                </emma:interpretation>
              </emma:one-of>
            </emma:emma>
          </inkml:annotationXML>
          <inkml:trace contextRef="#ctx0" brushRef="#br0">196 296 589,'-10'-4'87,"5"4"-80,5 0 10,-3 4-2,-2 30-8,0 19 0,2 2-6,3 0-1,-3 2 0,-10-5-2,-8-5 2,-7-15-4,0-8 2,3-22 2,4-2 2,2-2 0,14-29-2,5-8 2,0 3 1,15-1 0,21 13 1,4 5-1,5 13-2,0 6-1,-2 0-1,3 17-1,1 15-3,-1 2-1,4-4-4,-10-1-2,0-10-5,-10-12-7,-1-7 5,-10-15 19,-8-32 2,2-15 12,-7-12 3,-1-13 4,-5-5 0,0 1-4,0 10-3,0 18-3,0 21-11,-2 17 0,-4 17-9,6 8-8,0 0-29,0 17-83,0 15-102</inkml:trace>
          <inkml:trace contextRef="#ctx0" brushRef="#br0" timeOffset="1386.33">896 138 535,'0'-8'89,"0"8"-62,0 0 8,3 0-1,-3 0-30,6 25-4,1 17 0,-7 10 0,3 1-3,-3-2-6,0-8 1,0-7-1,0-16-3,-6-9 5,2-11 7,-2 0 3,3-31 11,3-30-11,0-18 2,19-16 3,21 2-4,8 8 2,5 10-1,3 16-1,0 16-1,-2 9-2,-9 15 0,-15 7 1,-9 12 0,-14 0 0,-7 0 1,0 0-3,0 31 0,-28 12 6,-7 10-2,0 7-4,6-5 0,10 3-2,17-5-2,2-3-1,0-4-1,21-4 1,11-2 3,0-10-2,-6-7 0,-7-5 4,-16-6 1,-3-1 2,0 3 2,-19-4 2,-24 5 2,-10-4-6,-3-3-1,5-5-2,1-3-2,13 0-4,12 0-16,12-19-66,13-9-222</inkml:trace>
          <inkml:trace contextRef="#ctx0" brushRef="#br0" timeOffset="1391.34">1652 321 689,'-25'0'0,"20"0"0,0 0-4,5 0 3,0 0-36,0 0-150</inkml:trace>
        </inkml:traceGroup>
      </inkml:traceGroup>
    </inkml:traceGroup>
  </inkml:traceGroup>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1T04:11:57.523"/>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5F01085B-B15D-42DD-83FD-10B67153B7AC}" emma:medium="tactile" emma:mode="ink">
          <msink:context xmlns:msink="http://schemas.microsoft.com/ink/2010/main" type="inkDrawing" rotatedBoundingBox="9144,13347 11566,13055 11571,13097 9149,13389" shapeName="Other"/>
        </emma:interpretation>
      </emma:emma>
    </inkml:annotationXML>
    <inkml:trace contextRef="#ctx0" brushRef="#br0">8 330 383,'-13'-11'58,"13"2"-58,10-1-2,49 2 2,30-3 5,28-3-4,32-3-1,36-2-2,25 0-3,12-3-2,2 2-13,-5 0-14,-11-4-17,-8 1 51,-28 1 2,-26 0-2,-42 6 3,-39 4-1,-34 3-1,-22 4 0,-9 0 23,0-1-7,0 0-17,0 4-7,-3 2-34,3 0-137</inkml:trace>
  </inkml:traceGroup>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1T04:11:58.671"/>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2EC2B2F3-2D4C-4592-AD69-960CE715E23C}" emma:medium="tactile" emma:mode="ink">
          <msink:context xmlns:msink="http://schemas.microsoft.com/ink/2010/main" type="inkDrawing" rotatedBoundingBox="4649,12045 9378,11871 9384,12023 4655,12196" shapeName="Other"/>
        </emma:interpretation>
      </emma:emma>
    </inkml:annotationXML>
    <inkml:trace contextRef="#ctx0" brushRef="#br0">453 243 349,'-101'-25'38,"8"5"20,10 1-5,12 8 5,16 3-2,20 2-22,19 6-19,16 0-15,38 3-1,60 22 1,68-1 2,55-1 1,65-12-3,59-11-1,31 0-1,32-5 1,22-15-2,5-5 0,-5-5 0,-16-3-5,-59-3-4,-65 8 3,-84 5 2,-75 12 2,-61 6-1,-39 5 3,-31 0 2,0-3 1,-5 3 0,-24 0-2,-1 0-3,4 0-11,15 0-6,11 0-24,0 0-54,30-6-62</inkml:trace>
  </inkml:traceGroup>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1T04:11:56.674"/>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219C0179-8E7D-4005-9734-25266F45B084}" emma:medium="tactile" emma:mode="ink">
          <msink:context xmlns:msink="http://schemas.microsoft.com/ink/2010/main" type="writingRegion" rotatedBoundingBox="6804,13323 7986,13323 7986,13414 6804,13414"/>
        </emma:interpretation>
      </emma:emma>
    </inkml:annotationXML>
    <inkml:traceGroup>
      <inkml:annotationXML>
        <emma:emma xmlns:emma="http://www.w3.org/2003/04/emma" version="1.0">
          <emma:interpretation id="{1F0AFB79-2676-4141-8742-A9BC6B79B4C3}" emma:medium="tactile" emma:mode="ink">
            <msink:context xmlns:msink="http://schemas.microsoft.com/ink/2010/main" type="paragraph" rotatedBoundingBox="6804,13323 7986,13323 7986,13414 6804,13414" alignmentLevel="1"/>
          </emma:interpretation>
        </emma:emma>
      </inkml:annotationXML>
      <inkml:traceGroup>
        <inkml:annotationXML>
          <emma:emma xmlns:emma="http://www.w3.org/2003/04/emma" version="1.0">
            <emma:interpretation id="{8E41FD42-13BC-4E79-B478-57F00C9DB552}" emma:medium="tactile" emma:mode="ink">
              <msink:context xmlns:msink="http://schemas.microsoft.com/ink/2010/main" type="line" rotatedBoundingBox="6804,13323 7986,13323 7986,13414 6804,13414"/>
            </emma:interpretation>
          </emma:emma>
        </inkml:annotationXML>
        <inkml:traceGroup>
          <inkml:annotationXML>
            <emma:emma xmlns:emma="http://www.w3.org/2003/04/emma" version="1.0">
              <emma:interpretation id="{730436F4-DC65-4129-A54E-8D348E560E5F}" emma:medium="tactile" emma:mode="ink">
                <msink:context xmlns:msink="http://schemas.microsoft.com/ink/2010/main" type="inkWord" rotatedBoundingBox="6804,13323 7986,13323 7986,13414 6804,13414"/>
              </emma:interpretation>
              <emma:one-of disjunction-type="recognition" id="oneOf0">
                <emma:interpretation id="interp0" emma:lang="en-US" emma:confidence="0.5">
                  <emma:literal>-</emma:literal>
                </emma:interpretation>
                <emma:interpretation id="interp1" emma:lang="en-US" emma:confidence="0">
                  <emma:literal>.</emma:literal>
                </emma:interpretation>
                <emma:interpretation id="interp2" emma:lang="en-US" emma:confidence="0">
                  <emma:literal>_</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385 65 388,'-61'4'85,"-19"-4"-62,-12 0 19,2 6 18,50 2-18,21-8-15,16 2-9,3 1-18,30 0-5,45-3 5,29 0 1,32 0-1,29 0-6,6-20-8,8-2-18,-8 0-62,-20-5-190</inkml:trace>
        </inkml:traceGroup>
      </inkml:traceGroup>
    </inkml:traceGroup>
  </inkml:traceGroup>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1T04:12:02.472"/>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1765EE43-EEF5-4D66-9815-F09B6064C8E7}" emma:medium="tactile" emma:mode="ink">
          <msink:context xmlns:msink="http://schemas.microsoft.com/ink/2010/main" type="inkDrawing" rotatedBoundingBox="11899,7303 16068,7127 16071,7206 11903,7382" shapeName="Other"/>
        </emma:interpretation>
      </emma:emma>
    </inkml:annotationXML>
    <inkml:trace contextRef="#ctx0" brushRef="#br0">176 227 470,'-51'-3'52,"-8"-25"-45,16 6 3,27 11 36,6 5 6,7 4-21,3 2-17,0 0-13,0 0 0,35 0-1,26 0 2,25 0 2,39 0-3,32 0-1,28 0 2,36 0-2,33-12 0,23 2-2,31-7-2,7 0 0,3 0 1,-4 5 0,-12 2 3,-23 0 0,-30 4-1,-41-5 0,-51 5 1,-36 0-1,-46 0 1,-27 2 0,-21-2 1,-14 4-1,-8-1 2,-2 3 0,0 0 1,-3 0-1,0 0-2,0 0 0,5 0-1,-5 0-2,0 0-1,2 0 1,1 0-4,0 0-5,0 0-9,0 0-27,-3 0-41,4 0-48,-4 0-123</inkml:trace>
  </inkml:traceGroup>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1T04:11:58.836"/>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3C434FAB-9EA3-42C2-AF98-CF87C6545BD8}" emma:medium="tactile" emma:mode="ink">
          <msink:context xmlns:msink="http://schemas.microsoft.com/ink/2010/main" type="inkDrawing" rotatedBoundingBox="9747,11830 9782,11880 9748,11904 9713,11854" shapeName="Other"/>
        </emma:interpretation>
      </emma:emma>
    </inkml:annotationXML>
    <inkml:trace contextRef="#ctx0" brushRef="#br0">-2950-1200 397,'-18'0'47,"9"0"-44,2 0-3,7 2 13,0 4-13,0-1 0,0 7-15,22-2-12,-7 4-75</inkml:trace>
  </inkml:traceGroup>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1T04:11:57.69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CFBF8CCE-E5F0-48DB-AF9C-FB89A0D9F308}" emma:medium="tactile" emma:mode="ink">
          <msink:context xmlns:msink="http://schemas.microsoft.com/ink/2010/main" type="inkDrawing" rotatedBoundingBox="12706,13052 12734,13041 12736,13046 12709,13058" shapeName="Other"/>
        </emma:interpretation>
      </emma:emma>
    </inkml:annotationXML>
    <inkml:trace contextRef="#ctx0" brushRef="#br0">27 0 237,'-18'2'0,"9"8"-123</inkml:trace>
  </inkml:traceGroup>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1T04:12:12.367"/>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B5CE4605-D4A8-4DC3-9AC6-64E01987594B}" emma:medium="tactile" emma:mode="ink">
          <msink:context xmlns:msink="http://schemas.microsoft.com/ink/2010/main" type="inkDrawing" rotatedBoundingBox="13175,6737 13211,6547 13243,6552 13207,6743" shapeName="Other"/>
        </emma:interpretation>
      </emma:emma>
    </inkml:annotationXML>
    <inkml:trace contextRef="#ctx0" brushRef="#br0">47-1 13,'-10'0'53,"-2"0"-52,2 15 0,2 9 0,2 7-1,6-1 0,0 1-3,0 2-9,0-8-9</inkml:trace>
  </inkml:traceGroup>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1T04:12:29.786"/>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289C0439-9089-43CD-82A1-E21D611B2509}" emma:medium="tactile" emma:mode="ink">
          <msink:context xmlns:msink="http://schemas.microsoft.com/ink/2010/main" type="inkDrawing" rotatedBoundingBox="16484,16731 17845,15830 17976,16027 16615,16928" semanticType="callout" shapeName="Other"/>
        </emma:interpretation>
      </emma:emma>
    </inkml:annotationXML>
    <inkml:trace contextRef="#ctx0" brushRef="#br0">351 909 150,'-37'-14'25,"-9"4"127,-7 4-99,13 6-2,0 0 4,0 0-3,6 0-7,6 0-13,10 0-6,8 0-10,4 0-1,6 0-5,0-2-9,0-8-1,6-3-1,44-13 1,30-18 3,22-17-2,15-8 0,9-6-1,4-5 2,9-7-2,0-2 0,-6 8 0,-23 8 0,-20 13-2,-25 19 1,-22 5-1,-15 16-1,-16 9 0,-7 9-1,-5 2-4,0 0-5,0 0-17,-11 31-15,-23 13-36,-6-3-77,-6 10-136</inkml:trace>
  </inkml:traceGroup>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95855" units="1/cm"/>
        </inkml:channelProperties>
      </inkml:inkSource>
      <inkml:timestamp xml:id="ts0" timeString="2021-01-08T05:04:18.800"/>
    </inkml:context>
    <inkml:brush xml:id="br0">
      <inkml:brushProperty name="width" value="0.05292" units="cm"/>
      <inkml:brushProperty name="height" value="0.05292" units="cm"/>
      <inkml:brushProperty name="color" value="#FF0000"/>
    </inkml:brush>
  </inkml:definitions>
  <inkml:trace contextRef="#ctx0" brushRef="#br0">26582 5768</inkml:trace>
  <inkml:trace contextRef="#ctx0" brushRef="#br0" timeOffset="10893">26970 8237</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3:52:51.37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00B050"/>
    </inkml:brush>
    <inkml:brush xml:id="br4">
      <inkml:brushProperty name="width" value="0.05292" units="cm"/>
      <inkml:brushProperty name="height" value="0.05292" units="cm"/>
    </inkml:brush>
    <inkml:context xml:id="ctx1">
      <inkml:inkSource xml:id="inkSrc336">
        <inkml:traceFormat>
          <inkml:channel name="X" type="integer" max="1920" units="cm"/>
          <inkml:channel name="Y" type="integer" max="1080" units="cm"/>
        </inkml:traceFormat>
        <inkml:channelProperties>
          <inkml:channelProperty channel="X" name="resolution" value="55.81395" units="1/cm"/>
          <inkml:channelProperty channel="Y" name="resolution" value="55.95855" units="1/cm"/>
        </inkml:channelProperties>
      </inkml:inkSource>
      <inkml:timestamp xml:id="ts1" timeString="2021-01-18T04:10:15.009"/>
    </inkml:context>
  </inkml:definitions>
  <inkml:trace contextRef="#ctx0" brushRef="#br0">3714 4461 9,'-5'-4'14,"0"-1"-14,-1 1 18,0-3 5,6 7-12,0-2-6,0 2-2,0 0 1,0 0-2,0 0 1,0 0-1,0 0-2,0 0 2,0 0-2,0-3 0,0 3 3,0 0 21,0 0 67,0-1-30,0 1-16,0-1-6,0 1-10,0-2-9,0-2-3,0-1-4,0 3 3,0 0-2,0 2 4,0 0-3,0 0 0,0 0-3,0 0-1,0 0-6,0 0-1,0 0-2,2 0 0,6 20-1,2 13 7,-4 5-1,-3 6 1,-3 2-6,0-2 0,0-6-2,0-6 0,-9-6-1,-1-7-1,4-8 2,-1-5 1,5-6 1,0 0 4,0 0 0,2-19-4,0-16-2,0-11 0,6-7 0,19 2 1,4 8-1,2 10 0,-5 10 0,1 11 2,-2 4 0,-5 8-2,0 0 0,-2 0 0,-3 19-1,-1 5-1,-3 6 1,-5-2 0,-1-4-3,-2-6 2,-1-5 2,0-8 0,-2-5 0,2 0 1,2 0 4,7-5-2,12-22 5,10-5 1,8-4-1,3 4 6,2 3-5,-3 5 0,-5 11 0,-5 2 2,-12 9-5,-6 2-1,1 0-1,-8 13 0,-1 12-2,-3 7-1,-4 6-1,0 3 0,0-1-3,-13-4-5,-2-3-13,5-4-46,8-9-75,2-8-218</inkml:trace>
  <inkml:trace contextRef="#ctx0" brushRef="#br0" timeOffset="332.7">4879 4151 354,'0'-19'124,"0"8"-91,0 3 17,0 4 19,-7 4-31,-6 0-25,-5 18-9,-7 16-2,-4 16 0,1 6-1,1 5 0,5 0-1,6-1-1,9-2-3,7-5 0,0-7-3,4-6-4,17-8-12,4-7-38,1-11-82,6-9-240</inkml:trace>
  <inkml:trace contextRef="#ctx0" brushRef="#br0" timeOffset="718.74">5157 4181 389,'0'-24'94,"-9"6"-52,1 2 10,3 3 11,1 6-14,-1 2-25,3 3-10,2 2-2,0 0-5,0 0-7,0 0 0,0 2-3,0 21 2,0 7 1,0 14 3,-2 3-1,-9 7 1,-2 3-1,-3 1 1,1-2-3,1-1 0,3-10 0,9-3-3,2-11-1,0-7-3,2-8-3,13-6-6,5-6-24,5-4-24,-1 0-39,3-16-36,-5-6-109</inkml:trace>
  <inkml:trace contextRef="#ctx0" brushRef="#br0" timeOffset="886.93">5046 4441 104,'-27'0'227,"11"0"-190,12 0 5,4 0 27,0-2-31,0-2-33,14-2-4,13-4-2,6-4-1,5-2-34,-3 0-46,1-2-201</inkml:trace>
  <inkml:trace contextRef="#ctx0" brushRef="#br0" timeOffset="1151.38">5447 4018 389,'0'-5'170,"0"5"-135,0 0 10,0 0-10,9 0-33,3 28 1,5 15-3,1 14 6,2 5-5,-4 6-1,-8-3-5,-6 0 3,-2-3-2,0-3-4,-26-5-1,-10-7-8,-6-4-26,7-9-47,1-6-117</inkml:trace>
  <inkml:trace contextRef="#ctx0" brushRef="#br0" timeOffset="90977.47">5971 4334 105,'0'-5'34,"0"1"-28,0 2 0,0 2-4,0 0 0,0 0-1,0 0-1,0 0 1,0 0-1,0 0 0,0 0 2,0 0 82,0 0-28,0 0-24,0 0-6,0 0-3,0 0-9,0 0-8,0 0-2,0 0 0,0 0 1,0 0 2,0 0-1,0 0-3,0 0 0,0 0-1,0 0 0,0 0-1,0 0 6,0 0 3,0 0 10,0 0 6,0 0 8,0 0-3,0 0-4,-2 0-4,2 0-4,0 0-4,0 0-4,0 0-4,0 0-7,0 0 0,13 2-4,27 5 4,21-4 3,20 1 2,17-1-2,8-3-2,10 4-1,3 1-2,6 1 2,-3 0-1,-10-2-2,-18-4 1,-16 0 2,-18 0-1,-16 0 1,-8 0 0,-9 0 1,-9 0 0,-7 0 0,-7 0-1,-2 0 2,-2 0 0,0 0 0,0 0-1,0 0-1,0 0 0,0 0-1,0 0 0,0 0-2,0 0 0,0 0 1,0 0 1,0 0-1,0 0 1,0 0 1,0 0 0,0 0 0,0 0 0,0 0 0,0 0-2,0 0 2,0 0-2,0 0-1,0-2 0,0-2-4,0 0-5,0-2-2,-4-3 6,-2 2-1,-1-3 5,0 2 4,-2-2 1,2 1-1,-1 0 1,0 1-1,2 0 4,-1 0-2,1 2 3,4 0-2,0 4-1,0-1 0,2 3 1,0 0-3,0 0-1,0 0-3,0 0 0,0 0-1,0 0 2,0 0 3,8 3-2,7 3 2,8 4 0,4-2 0,4 1 0,2-1 0,1 1-1,1-3 0,1 0 2,-2 0-1,-3-2 0,-5 2 0,-4-3 1,-1 0 1,-4-2-1,-3-1 0,-5 0-1,-5 0 0,-4 3 3,0-3 0,0 0 2,0 0 0,0 0 0,0 2-1,0-1 1,0-1-4,0 0 0,0 0-1,0 0 1,0 3 3,0 1 0,-9 4 0,-13 2 0,-7 7 1,-7-2-1,-1 3 0,-3 1 1,-3-2-2,-1 3 0,-1-1 1,1-4-3,4 0 0,5-2-1,14-2 0,3-3-1,7-2-1,4-2-2,2-1-4,5 0-5,0-3-11,0 0-43,14 0-83,15 0-202</inkml:trace>
  <inkml:trace contextRef="#ctx0" brushRef="#br0" timeOffset="92140.73">8637 3717 303,'-13'-33'93,"-29"6"-66,-18 13 8,9 10 23,-5 4-18,-2 0-18,3 12-2,-1 16 0,-2 9-6,-2 11-2,-5 14-5,1 12 3,1 8-2,12 9 0,9 0-3,13 0-2,10-1-2,13-3-1,6-5 1,0 0-1,9-8 0,22-6-1,14-5 1,13-11-2,11-10 0,8-10 1,8-11-1,2-6 0,5-11 1,3-4-1,-1 0 0,-1-10 2,-6-11 0,-7-2 0,-2-4 0,-4-3 0,-2-6 1,-4-2-1,-5-6 2,-7-8 0,-8-4 0,-3-8 3,-7-10-3,-7-7 1,-8-9 1,-13-4-4,-10 2 3,0 1-3,-33 13 1,-21 8 1,-17 10 2,-16 8 5,-8 6-7,-5 6-2,-6 11 0,10 9-2,5 10-4,7 10-4,6 9-16,5 25-59,1 5-168</inkml:trace>
  <inkml:trace contextRef="#ctx0" brushRef="#br0" timeOffset="92604.46">8159 4095 120,'-14'-27'379,"12"16"-336,0 8 5,2 3 16,0 0-27,0 0-29,20 19-7,13 15 2,15 13 12,4 12-3,6 3-3,7-1-2,1 1-1,4-8-4,-7-4-1,-7-4-1,-10-4 0,-11-10-5,-6-8 2,-6-9-3,-10-6-4,-4-7-11,0-2-28,0 0-47,3-26-121</inkml:trace>
  <inkml:trace contextRef="#ctx0" brushRef="#br0" timeOffset="92928.1">9036 4096 468,'-2'-8'103,"-7"7"-82,-4 1 32,-9 0-1,-14 5-27,-17 24-15,-16 14-1,-16 12 1,-9 7 0,-4 8-2,5 2 0,4 3-5,8-6-1,12-2 0,7-9-1,15-12 2,9-8-3,13-10 1,10-9 0,4-10-1,8-5 0,1-4-1,2 0-4,0-2-2,25-23-3,16-12-20,3-5-36,7 2-85</inkml:trace>
  <inkml:trace contextRef="#ctx0" brushRef="#br0" timeOffset="93573.39">8508 5019 317,'18'-24'76,"-5"6"-29,-3 10 30,-6 6 0,1 2-26,-5 0-29,0 25-6,0 30 15,-3 20-3,-21 14-9,-5 10-4,-5 1-3,5 0-3,3 0-6,-1-1-1,5-7-1,2-8-1,4-12-1,3-13-2,4-18-4,5-14-9,1-14-27,3-13-63,0 0-187</inkml:trace>
  <inkml:trace contextRef="#ctx0" brushRef="#br0" timeOffset="94128.4">8587 5055 325,'-16'0'83,"-4"0"-69,0 8 26,-5 10 13,0 4-25,2 1-19,-2 0-3,2 0 1,3-4-5,7-4 1,4-5-3,7-6 0,2-4-6,0 0 6,0-4 0,22-23 11,11-9-6,8 0 1,-3 3 2,-5 4 9,-6 9 5,-7 4-1,-5 6 1,-6 8-5,1 2-3,0 2-8,6 28-2,2 16 5,0 10 0,1 6-5,2 1-2,3-6-2,8-7-3,1-9-9,2-11-29,-1-18-93</inkml:trace>
  <inkml:trace contextRef="#ctx0" brushRef="#br0" timeOffset="96360.38">8117 6567 132,'11'0'8,"2"0"106,-2-8-5,0-4-50,-4 0 3,-7 6 7,0-2-11,0 4-14,-18 2-16,-15 2-5,-21 0-13,-12 26 0,-13 11-5,-1 7-1,6 3-4,18 3 0,19 3 0,20-3-2,13-3 0,4 0-3,21-9-2,24-10 0,15-13-12,13-13-47,5-2-96</inkml:trace>
  <inkml:trace contextRef="#ctx0" brushRef="#br0" timeOffset="96857.96">8682 6314 327,'0'-14'70,"0"2"-19,0 4 39,-4 4-22,-16 4-30,-12 0-22,-9 24-2,-9 18 1,-6 13-1,1 9-5,2 9-5,5 0 0,8 5-4,11-2-2,14-5-1,12-11-4,3-12-4,14-16-7,24-14-6,11-14-29,14-4-41,1-6-79</inkml:trace>
  <inkml:trace contextRef="#ctx0" brushRef="#br0" timeOffset="97268.83">8876 6367 359,'-7'-11'77,"3"3"-46,2 4 37,2 2-9,-2-2-28,2 4-16,0 0-9,0 0 0,0 0-3,0 0-2,0 0-1,0 0 1,0 6 2,0 9-1,-2 3 0,-8 8 3,-3 2-3,-3 6 2,-3 6 1,-2 6-1,-1 8-1,0 2 0,6 5-2,5-4-1,9-7 0,2-7-6,0-9 3,19-12-4,6-6-5,4-10-3,5-6-18,1 0-61,-4-16-54,-2-8-163</inkml:trace>
  <inkml:trace contextRef="#ctx0" brushRef="#br0" timeOffset="97440.4">8736 6611 325,'-39'-4'78,"16"0"-45,11 2 40,8 2-21,4-2-27,0 0-23,22-3-1,18-2-1,14-7-3,6-2-16,0-5-46,-4-2-72,-5-3-193</inkml:trace>
  <inkml:trace contextRef="#ctx0" brushRef="#br0" timeOffset="97643.33">9170 6356 237,'0'-6'180,"0"4"-133,0 2 6,0 0-11,0 0-17,13 19-15,3 8 2,2 11-1,-4 9-6,-8 10 0,-6 8-1,0 3-3,-4 5-2,-21-2-1,-8-6-10,-9-7-11,-1-10-40,-13-6-157</inkml:trace>
  <inkml:trace contextRef="#ctx0" brushRef="#br0" timeOffset="100827.13">9495 4386 38,'0'0'7,"0"0"-3,0 0 1,0 0 116,0 0-53,0 0-36,0 0 6,0 0 12,0 0-8,0 0-4,0 0 5,0 0 5,0 0-10,0 0-6,0 0-7,0 0-6,0 0-10,0 0-3,10 0-6,25 3 0,32-3 0,29 2 4,20-2-2,11 0-2,6 0 1,6 0-2,0 0-1,7 0 2,-8 0 0,-7 0-2,-8 0 0,-12 0 0,-18 7-1,-14-4 2,-17-1 1,-18 0 0,-9-2 1,-16 2-1,-10-2 2,-4 2-2,-5-2 1,0 0 2,0 2-3,0-2 0,0 0-2,-5 5 0,-2-4 0,1 1 1,-1 0-3,3-2 0,2 0-1,-6 0 1,0 0 2,-1 0-2,-5 0 3,3-5 0,-2-6 1,-5-1 0,0 1 0,-4-4 0,-7 1 1,0 2 0,-4 0 2,4 2 1,2 2-1,7 2 1,9 2-1,4 4 0,7 0-3,0 0-1,9 6-3,29 12 4,18 2 2,8 0-1,3-3 1,-3-6-2,-4 1 2,-8-4-2,-10-4 2,-1 0-2,-10-2 0,-7-2 2,-10 0 0,-10 0-1,-4 0 2,0 0 2,0 0 1,0 5 1,-9 1-1,-18 1-1,-8 8 0,-8 2-2,3 3 0,0 1 0,5 0 0,2 0 0,0-1-1,10-4 2,0-2-4,5-3 2,3 0-1,6-3-2,0-2 0,6-4-1,1 0-5,2-2-9,0 0-25,0 0-124</inkml:trace>
  <inkml:trace contextRef="#ctx0" brushRef="#br0" timeOffset="103276.39">11926 3920 14,'4'-7'417,"-4"-6"-364,0-1-25,0 4 40,0 7-6,0 1-31,0 2-21,0 0-10,0 0-1,0 0-2,8 17 0,5 9 2,7 4 1,7-3-2,13-2 0,6-8-3,4-10 3,1-7-5,-7 0 0,-6-4 2,-7-16-1,-8 0 6,-9 4 0,-8 6 3,-6 6 3,0 4 2,0 0-7,0 20 0,-25 23-1,-4 18 3,-2 10-2,0 7-1,0 6-1,-7-2 1,-3-6-4,6-17 0,6-22 0,7-16 4,4-15 5,0-6-2,1 0 2,-2-11-1,6-14 1,7-6-1,6-1-4,0 0 0,13 5 0,22 0-4,17 6 1,8 2-3,9 5-3,0 3-6,-5 2-32,-8-3-88,-13-6-172</inkml:trace>
  <inkml:trace contextRef="#ctx0" brushRef="#br0" timeOffset="103825.68">12838 3734 42,'0'-7'393,"0"3"-343,-9 4 6,-13 0-1,-14 25-27,-9 15-13,-1 12-5,5 8-5,10 0-4,13 4-1,12-4-1,6-2-1,0-4-1,11-5-7,18-10-11,6-12-24,5-6-62,5-14-130</inkml:trace>
  <inkml:trace contextRef="#ctx0" brushRef="#br0" timeOffset="104190.63">12987 3807 242,'0'-15'216,"0"0"-175,0 8 6,0 1 23,0 2-23,0 1-25,0 3-11,0 0-6,0 0-4,0 0-1,0 16-1,0 15 1,0 11 2,0 8 5,0 8-1,-9 4-3,-6 3-1,4-5-2,1-6 0,4-4 0,6-10-5,0-6 1,0-11-1,0-8-7,4-7-9,19-8-26,8 0-36,13-4-64,-1-21-157</inkml:trace>
  <inkml:trace contextRef="#ctx0" brushRef="#br0" timeOffset="104346.84">12989 4107 228,'-35'-6'111,"12"3"-59,13 1 19,4 2-12,6-1-28,0-2-26,0 2-5,25-6 1,15 0-1,11-7-7,3-3-27,-2-5-70,-8-6-147</inkml:trace>
  <inkml:trace contextRef="#ctx0" brushRef="#br0" timeOffset="104575.81">13390 3688 202,'0'0'321,"0"0"-276,0 0-28,7 3 12,4 32-12,3 16 2,5 22 0,-1 9-10,-5 9-3,-8 3-6,-5-7 0,0-5-1,-31-9-6,-12-11-5,-5-7-45,-14-11-161</inkml:trace>
  <inkml:trace contextRef="#ctx0" brushRef="#br0" timeOffset="105226.24">12321 3892 6,'0'-2'18,"0"2"-14,0-2-2,0 2-1,0-2 118,0 0-48,0 0-28,0-4 3,0 1-2,0 0-9,0-2-8,0-2 0,0 5 0,0 0 3,-3 4 8,3 0-17,0 0-9,0 0-9,0 0-3,0 0-5,0 0-5,0 8 6,3 8 2,7 4-5,0 0-10,-1-2-26,-3-2-112</inkml:trace>
  <inkml:trace contextRef="#ctx0" brushRef="#br1" timeOffset="121415.01">7216 2979 132,'-4'-6'8,"-1"-1"-5,3 0 0,0 4-3,2-1 148,-2-3-117,2 1-18,0-1 9,0 1 12,-2 1-10,2 3 1,0 0 7,0 2-17,0 0-15,-3 0-16,1 15-12,0 15 11,-7 6-24,0 4-83,-4 4-121</inkml:trace>
  <inkml:trace contextRef="#ctx0" brushRef="#br1" timeOffset="121641.17">7105 3521 212,'-4'8'35,"-2"4"-35,4-2 0,2 4-3,0-2-4,0 0-29,0 6-128</inkml:trace>
  <inkml:trace contextRef="#ctx0" brushRef="#br1" timeOffset="121791.78">7009 4096 106,'-16'27'0,"8"-4"-31,-2 2-18</inkml:trace>
  <inkml:trace contextRef="#ctx0" brushRef="#br1" timeOffset="121983.05">6918 4426 30,'-10'13'51,"2"4"-51,-3 0-11,1 2 11,2 0 5,-1 4-5,-3 0-11,2 2-4,1-1 4,5 0-23,-2-1 34,4-4-3</inkml:trace>
  <inkml:trace contextRef="#ctx0" brushRef="#br1" timeOffset="122172.7">6766 4981 95,'-9'0'99,"4"4"-99,3 2-29,2 0 9,0 0-42</inkml:trace>
  <inkml:trace contextRef="#ctx0" brushRef="#br1" timeOffset="122354.16">6717 5153 96,'-11'23'40,"-1"0"-10,4 1 2,-1-2-1,5 0-18,0-1-13,-2-2-9,2 0-19,4-5-39</inkml:trace>
  <inkml:trace contextRef="#ctx0" brushRef="#br1" timeOffset="122705.46">6947 5392 39,'-10'0'419,"4"0"-387,4 0-32,2 2 13,0 4-1,15-2-10,19 2 1,15-5-3,11-1-13,16 0-24,8 0-47,10 0-206</inkml:trace>
  <inkml:trace contextRef="#ctx0" brushRef="#br1" timeOffset="122871.69">8001 5428 326,'4'0'73,"2"0"-60,8 0 29,6 0-11,13 0-27,10 0-4,10 0-15,9 0-12,8-2-9,3-1-15,3 3-76,-2 0-11,-8 0 47</inkml:trace>
  <inkml:trace contextRef="#ctx0" brushRef="#br1" timeOffset="123005.57">8818 5423 31,'14'0'30,"-3"0"5,5 0 12,1 0-2,5 0-23,10 0-9,3-1-11,7-5-2,10 0-20,4 2-34,-1 4 39,-2 0-10</inkml:trace>
  <inkml:trace contextRef="#ctx0" brushRef="#br1" timeOffset="123081.69">9360 5430 39,'6'14'79,"-6"-2"-40,2-1 32,0 2-27,10-5-44,8-2-58</inkml:trace>
  <inkml:trace contextRef="#ctx0" brushRef="#br1" timeOffset="123918.3">7473 2888 334,'-34'-6'76,"18"3"-74,12 3 4,4 0 15,0 0-21,38 0-12,18 0 8,19-6-10,18-4-40,13-2-173</inkml:trace>
  <inkml:trace contextRef="#ctx0" brushRef="#br1" timeOffset="124067.32">8483 2883 261,'10'0'47,"19"-7"-47,20-6-65,13 1 63,10 2-41</inkml:trace>
  <inkml:trace contextRef="#ctx0" brushRef="#br1" timeOffset="124337.17">9696 2889 261,'0'0'67,"0"0"-57,0 0 19,20 0-29,18 0-6,15-1-11,5-2-51</inkml:trace>
  <inkml:trace contextRef="#ctx0" brushRef="#br1" timeOffset="124766.35">10089 3021 342,'-10'0'122,"-1"12"-119,0 17-3,4 5 14,1 8-12,1 8-2,1 6-13,-5 7-5,-7 1-30,-9 8-191</inkml:trace>
  <inkml:trace contextRef="#ctx0" brushRef="#br1" timeOffset="124910.84">9846 4103 342,'-8'21'10,"0"3"-10,3 3-4,5-4-24,-4 6-158</inkml:trace>
  <inkml:trace contextRef="#ctx0" brushRef="#br1" timeOffset="125355.03">9526 5711 35,'-6'0'340,"4"0"-340,2 0-87,0 0-16</inkml:trace>
  <inkml:trace contextRef="#ctx0" brushRef="#br1" timeOffset="125771.09">9812 5198 502,'0'-13'43,"0"9"-30,0 2 4,7 2-3,-3 0-14,3 2-4,-3 15-7,-2-2-15,-2 3-68,0 4-224</inkml:trace>
  <inkml:trace contextRef="#ctx0" brushRef="#br1" timeOffset="126169.4">9794 5199 66,'0'-44'250,"0"2"-242,0 0-5,2-1 31,5 6 14,0 9-12,2 7-12,-5 14 16,-2 3-3,-2 2-9,0 2-3,0 0-5,0 0-9,0 2-9,0 15-2,-6 12 0,-6 5-5,-1 8-10,-2 4-14,-3 4-44,-5 7-19,6-2-16,1 0-32,3-10 41,1-8 51,3-9 48,5-6 48,0-9 5,2 0-12,2-5 25,0-4 2,0-2-22,0 0-23,0 0-21,0-2-2,0 0-18,0 0-42,0 2-92</inkml:trace>
  <inkml:trace contextRef="#ctx0" brushRef="#br1" timeOffset="126532.03">9898 4717 168,'0'-23'116,"-2"7"-98,0 4 21,2 5 23,0 2-3,0 4-32,0 1-27,0 0-8,0 1 8,0 12 0,0 2-2,0-3-19,0-2-26,2 0-70</inkml:trace>
  <inkml:trace contextRef="#ctx0" brushRef="#br1" timeOffset="128731.75">10231 2839 285,'-29'0'47,"7"0"-15,6 0 43,5 0 6,4-1-34,7-8-17,0-1-11,0-8-6,38-6-6,31-7-6,31-2-1,27-1 0,14 4 0,-1 4 0,-6 7 0,-16 6-1,-16 4 1,-24 5-3,-20 3 2,-17-2-4,-18 2-5,-4 1 2,-11-3-9,-6 3-14,-2 0-30,0 0-5,-10 0-87</inkml:trace>
  <inkml:trace contextRef="#ctx0" brushRef="#br1" timeOffset="129086.55">10260 2524 242,'0'-11'56,"4"2"-17,0 7 20,-2 2 9,-2 0-21,0 0-29,0 0-12,0 0-4,0 17 7,0 2 6,-17 3-6,-10 5-3,-8 0-2,-5 1 1,-1 1-5,6-5 0,8-6-7,12-2-2,10-4-21,5-2-55,13-4-74,25-6-122</inkml:trace>
  <inkml:trace contextRef="#ctx0" brushRef="#br1" timeOffset="129289.05">10567 2757 126,'0'0'261,"-17"2"-222,-17 6-30,-8 2 29,-10 4 2,-5 0-17,1-2-13,2 0-2,7 0-7,12 0-1,8-2-9,9 0-4,12 2-29,6-3-55,4-4-197</inkml:trace>
  <inkml:trace contextRef="#ctx0" brushRef="#br1" timeOffset="129891.16">11583 2282 74,'0'-8'303,"0"1"-255,0 7-38,0 0 3,0 19-2,-2 15 17,-2 10 2,-3 5-14,-2-2-10,2 1-4,3-2-2,-1-8 0,1-6-8,0-7-5,-1-10-6,0-4-19,5-5-73,0-6-117</inkml:trace>
  <inkml:trace contextRef="#ctx0" brushRef="#br1" timeOffset="130285.65">11583 2252 315,'-4'-13'71,"4"6"-35,0 4 30,0 3-16,0 0-50,15 0-3,16 0 3,6 0 5,-4 3-5,-4 9 0,-10 4-1,-7 6-7,-10 3-16,-2 6 4,-4 1 0,-16-4-26,3-5-12,9-2 18,6-3 12,2 0 15,0 0-5,14 0 15,7 0 3,0 1 26,-1 0 4,-7-1-2,-4-2 0,-5-3 1,-4-2 5,0 0-1,-11 1 15,-16 0-26,-8-2-15,-5-2-7,-1-2 0,8-4-10,11-2-5,8 0-18,14 0-90</inkml:trace>
  <inkml:trace contextRef="#ctx0" brushRef="#br1" timeOffset="130505.04">12053 2239 379,'-4'-12'30,"1"6"-5,3 2 8,0 0-31,0 4-2,0 0-24,0 0-2,0 0 1,0 0-8,0 0-84,0 4-32</inkml:trace>
  <inkml:trace contextRef="#ctx0" brushRef="#br1" timeOffset="131197.31">12063 2471 198,'0'-13'77,"0"1"-30,0 0 24,0 5 13,0 4-13,0 0-30,-8 3-11,-7 0-17,-8 15-7,-3 9-5,-1 6-1,9 0-2,10 1-5,3-8 0,5-2 2,0-8-11,0-7 12,13-6 0,10 0 4,1-7 3,3-18 5,-5 0 0,-1-4 1,-8 5-4,-7 6 2,-2 6 3,-4 9 0,0 2-2,0 1-4,0 0-4,0 0-8,0 8-2,0 12 4,0 5 6,0-2-5,0-3-7,10-4-1,7-7-1,10-8-10,9-1-27,6-1-22,0-24-6,-2-7-20,-1-6 18,-8-4 55,-4-6 26,-10 2 34,-3 5 29,-10 5 20,-4 13 19,0 9 5,0 7-36,0 3-24,0 4-10,0 0-20,0 0-17,0 0-3,0 17-3,0 13 6,0 14-1,0 6 1,0 1-5,0 2 1,0-5-10,11-7-10,2-9-36,5-9-54,9-10-161</inkml:trace>
  <inkml:trace contextRef="#ctx0" brushRef="#br1" timeOffset="131901.79">12824 2469 466,'-7'-15'76,"-8"7"-31,-3 4 18,-5 4-27,0 0-28,-6 6-8,0 17-3,2 8-4,9-1-5,11 1-2,7-6-21,0-5-13,7-9 13,13-6 10,5-5 24,-4 0 1,0-1 17,-3-18 6,-3-3-3,-1-2 5,-3-2 3,-3 4-10,-3 2-6,-3 8 1,-2 5-9,0 6-2,0 1-2,0 0-10,0 18-8,0 17 14,0 5 1,0-2-5,0 0-3,0-8-1,5-8-1,10-9-10,3-9-8,6-4-9,1 0 20,2-21-3,-3-8 8,-5-2 15,-4-1 0,-7 1 9,0 1 6,-2 6 15,-3 8-4,-3 4 6,0 6-9,0 6-13,0 0-10,0 0-4,0 2-9,0 18 6,0 5 7,0 4 2,0-3-2,0-2 1,0-3 0,0-9 1,0-6 0,0-5 4,0-1 2,0 0 5,0 0 4,0-1 9,8-17-8,15-4-8,4-5-9,-1 10 0,-4 2-2,-2 10 0,-5 5-3,-1 0 0,-1 0-5,-1 17 1,-3 7-1,-1 5-10,-1-1-6,5-5-43,3-2-77,7-6-230</inkml:trace>
  <inkml:trace contextRef="#ctx0" brushRef="#br1" timeOffset="132702.21">13548 2534 407,'0'-10'89,"-6"5"-35,-6 5 16,-3 0-28,-5 1-36,-3 21-5,6 2-2,6-2-2,6 0-5,5-1-9,0-6-7,22 0-13,16-12-12,9-3-3,7 0-7,-1 0 36,-6 0 23,-11-12 3,-12 2 3,-4 0 16,-6-1 4,-4 0-1,0 3-1,-4 2-3,3 2-11,0-1-10,0 0-4,0 1-3,2 0-2,5 0 3,-5 0 0,-1 1 4,0-3 2,-6 3 0,-2 0 4,-2-4 6,0 4 5,0-1 9,0 1-4,-10 3 5,-13 0-6,-4 0-16,-2 8-2,7 8-1,4 7-3,12 0-6,6 0-3,0-1-10,29-8-24,19-8-26,21-4-35,10-2-46,3 0 140,-4-7 7,-14-11 12,-14 0 3,-17 0 23,-16 4 36,-7 2-3,-10 6 23,0 2 11,0 3-48,-18 1-32,-11 0-15,-5 14-4,1 9-4,8 6-5,10-5-17,11-5-18,4-6-29,11-12 30,29-1 29,13-9 14,1-24 5,-6-8 5,-9-12 11,-8-5 13,-5-8 1,-5-4 6,-11 2-5,-6 9-2,-4 14 6,0 17 7,-8 11-16,-1 12-7,5 5-13,-2 7-11,-4 33-9,-5 21 9,1 14 0,3 12-6,0 7 2,-5 11-5,1 1-17,-1-2-36,14-4-18,0-20-173</inkml:trace>
  <inkml:trace contextRef="#ctx0" brushRef="#br1" timeOffset="133530.65">13544 2463 214,'-6'-11'54,"-6"3"-27,-1 8 4,-7 0-24,-3 0-7,-3 6-18,6 8-42,6 4-103</inkml:trace>
  <inkml:trace contextRef="#ctx0" brushRef="#br1" timeOffset="134151.41">13927 2584 123,'-2'-2'128,"2"2"-115,0 0-2,0 0 8,0 0-16,4 0-1,19 0-2,1 0 0,3 0 3,0 0-3,-5 0 1,-2 0-1,-7-5 0,-1-3 0,-4-3 1,-3-3 1,-5 2 1,0 0 5,0 2 2,0 1 0,-9 2-2,-3 1 7,-1 0-5,0 4-2,-3 0-3,-1 2-3,-5 0 0,1 0 4,-1 0-2,2 0-1,-2 0-2,1 0-1,4 10-2,1 9-1,7 2-5,3 3-46,6 2-76</inkml:trace>
  <inkml:trace contextRef="#ctx0" brushRef="#br1" timeOffset="134851.46">13619 2466 94,'0'0'133,"0"-2"-80,0 2 4,0 0 5,0 0-32,-6 0-11,-5 0-9,-5 0-3,1 0 9,1 0-7,-1 0 26,1 6-18,-11 6-8,-10 10-5,-3 2-2,1 0 3,5-3-5,16-7-8,10 0 2,6-2-20,0-2-44,29-6-171</inkml:trace>
  <inkml:trace contextRef="#ctx0" brushRef="#br1" timeOffset="135595.62">13593 2498 249,'-7'-4'35,"3"0"-18,-1 2 43,3 2-25,0 0-23,0 0-2,-2 0-8,-2 0 3,-2 0 1,-5 0-1,-12 8-5,-4 12 3,-4 2 7,4 0 17,6-1-10,8-6-12,3 2 0,4-6 0,6 2-5,2-1 0,0-3-4,0 2 3,0 1 1,0-2 0,15 0-2,7-3 2,5 0 0,4-5 0,7-2-1,3 0 0,1 0 1,-5 0 0,-3-9 0,-10 2 1,-8 0 1,-7 0 0,-7 2 4,-2 2 0,0-1-6,0 2-1,0 2-23,0 0-37,-8 0-171</inkml:trace>
  <inkml:trace contextRef="#ctx0" brushRef="#br1" timeOffset="137445.38">14976 2548 277,'0'-10'86,"0"2"-58,0 6 34,0 0-3,0 2-18,0 0-23,0 0-13,0 0-5,0 0-1,0 0 1,0 6 0,0 10 0,0 9 2,0 1 0,0 2 5,-4-3-5,-7-2 1,-1-4-2,6-11 1,2-2-2,4-3 0,0-3 1,0 0 0,0 0 4,2-15 7,16-8-7,1-5 0,8 2 1,-4 3 1,-1 8-2,-2 4-1,-6 5-2,-3 5-2,-7 1-1,2 0-5,4 0 3,3 14-3,3 4 4,-5 4-2,3 0-1,-6-3 4,1-2 0,0-7 0,0-6 1,0-4 2,2 0-1,9 0 6,7-16 0,4-5-3,2 0-1,-1-2-2,-6 3-1,-3 9 0,-8 3-1,-4 5-1,-6 3-5,-3 0-1,3 3 1,-1 15 3,0 3 0,1 3 1,3-2-1,4-3-1,3-3-1,10-6 1,4-7 2,6-3 0,1 0 3,0 0 0,-2-7 0,-5-6 0,-6 4 3,-4 3-2,-9 0-1,-2 3 0,-6 3 0,-2 0-1,0 0-3,2 5 1,2 7 3,1 2 0,3-4 0,4-2 0,1-2 1,3-4 0,1-2 0,4 0 4,-2 0 0,2-13 2,-3-2-1,-7-5 0,-3 2 0,-8 0 1,0 1 8,0 2-9,0 0-1,-17 4-5,-3 2-3,-1 5-4,4 4-7,1 0-13,9 0-31,7 14-51,0 4-141</inkml:trace>
  <inkml:trace contextRef="#ctx0" brushRef="#br1" timeOffset="138213.37">16318 2582 265,'0'-5'170,"0"1"-119,0 1 17,-6 3-21,-11 0-21,-7 3-24,-5 16-2,0 10-2,7 2-3,6-1-2,14-1-3,2-5-3,0-7 1,16-4-7,13-11 9,4-2 10,3-4 4,1-21-3,-1-14 5,2-8 0,-7-10 0,0-10 3,-8-3-3,-7-2 1,-10 7 1,-6 14-1,0 14 9,0 20 8,0 8-3,0 9-6,-2 0-15,-7 19-5,-7 19 5,-2 10 0,3 10 0,2 2-2,8 6 1,5-4-2,0-10-4,0-10-1,20-12-3,7-11 2,6-12-9,3-7-7,7 0 5,-1-4 6,0-15 11,-5-2 3,-8-1 1,-8 4 5,-13 7 12,-2 0 6,-6 5 7,0 1-7,0 2 0,0 3-12,0 0-12,0 0-7,0 0-5,0 11-1,0 9 11,0 2 2,0 0-5,10-3-3,17-6 1,9-7 3,8-6 4,1 0 1,-1-5-1,-1-16 2,-7-5 0,-10 1 1,-10 3 2,-10 8 5,-1 7 2,-5 4 3,0 3-9,0 0-6,0 0-8,0 3-9,0 17 4,0 7 13,5 6-9,3-5-12,13-6-12,2-4-25,6-8-64,5-8-164</inkml:trace>
  <inkml:trace contextRef="#ctx0" brushRef="#br1" timeOffset="138463.84">17496 2271 486,'-13'-11'76,"6"4"-36,7 7 19,0 0-20,0 0-20,-4 7-19,-7 27-4,-7 16 4,-4 16 1,2 8 0,-3 5-2,6-1 1,3-8-4,5-8-2,5-14-5,4-10-4,0-14-13,23-13-49,16-11-40,13 0-26,10-17-153</inkml:trace>
  <inkml:trace contextRef="#ctx0" brushRef="#br1" timeOffset="138832.22">17710 2707 302,'7'-28'119,"-7"7"-25,0 5-4,0 9-31,0 0-22,0 7-10,0 0-6,0 0-18,-9 0-3,-9 14-5,-6 11 0,-3 2-1,7 2-9,7-3-12,9-2-17,4-6-20,0-7 0,19-4 10,12-7 15,3 0 39,-1 0 1,-4-13 5,-2-6 17,-5-3 4,-1-2-3,-8 1 2,-9 6 7,-4 1 2,0 4-1,-4 6-19,-14 3 0,-2 3-15,-2 0 0,3 10-4,4 8 0,7 2-8,8 1-3,0-5-4,0-3 0,13-4-1,13-5-16,6-4-17,1 0-31,-6 0-70</inkml:trace>
  <inkml:trace contextRef="#ctx0" brushRef="#br1" timeOffset="139377.88">17891 2691 85,'0'-6'210,"0"0"-156,0 4-10,0 2 29,0-2 2,0 2-37,0 0-22,0 0-12,0 0-4,0 0-2,0 14 2,0 1 2,0 2-1,0-3-1,0 0-1,6-4-4,3-2-9,3-2-20,3-4-87,1-2-267</inkml:trace>
  <inkml:trace contextRef="#ctx0" brushRef="#br1" timeOffset="139694.19">18296 2276 109,'-2'-12'389,"-2"5"-325,4 7-19,0 0 8,0 0-19,0 0-25,-4 9-9,-1 17 0,-4 14 0,0 10 4,-4 6-4,-1 4 1,-1 2-1,-1-1-1,1-9-2,-1-6-1,1-10 0,5-10-5,4-8-2,6-8-7,0-6-33,2-4-78,27 0-73</inkml:trace>
  <inkml:trace contextRef="#ctx0" brushRef="#br1" timeOffset="140001.64">18163 2581 457,'-25'-11'74,"9"7"-50,12 1 31,4 0-31,0 1-24,20-2-29,24 2 20,14-4 1,9 2-19,-7 0-31,-6 0-7,-11 2 43,-12 0 22,-11 2 5,-7 0 0,-8 0 5,-5 0 8,0 0 29,0 0-5,0 0-9,0 0-5,0 0-15,0 0-13,0 0-4,0 0-14,-12 0-23,3 0-81,1 0-173</inkml:trace>
  <inkml:trace contextRef="#ctx0" brushRef="#br1" timeOffset="140534.41">18248 2807 12,'-10'0'74,"2"0"-32,-6 2 21,1 0 10,0-2-22,1 2-1,3-2-16,7 0-3,2 0-7,0 0 0,0 0-4,0 0-4,0 0-12,23 0-4,12 0 0,16-2-26,5-10-118</inkml:trace>
  <inkml:trace contextRef="#ctx0" brushRef="#br1" timeOffset="140961.15">18713 2641 86,'0'0'119,"0"0"-36,-9 0-11,-4 0 2,-10 5-17,-6 13-20,-2 5-10,4-2-12,8 0-8,7 1-7,8-4-1,4-4-4,0-2-5,14-6-2,15-6 12,8 0 5,-1 0 3,-3-12 2,-6-8-3,-10-4 3,-5 0-3,-5 4-3,-7 0-4,0 3 0,0 5-11,0 2-14,0 7-51,-5 3-150</inkml:trace>
  <inkml:trace contextRef="#ctx0" brushRef="#br1" timeOffset="141399.44">18907 2645 360,'0'0'110,"0"0"-93,0 0-4,0 0 13,0 12-18,0 10-8,0 3 2,0 6-2,0-1-7,0-1-4,-2-6-3,-7-7-1,2-4 3,0-11 8,7-1 4,0 0 7,0-8 10,14-19-15,14-3 8,9-5 3,5 4-6,5 3-6,-1 8-1,1 5-1,-2 9-5,-8 6-1,-3 0 1,-10 0-3,-8 18-3,-9 3-1,-7-2-11,0 0 7,-14-3-10,-3-4 15,-2-6 10,4-6 2,4 0 16,4 0 9,3 0 7,4-11 4,0-2-10,8-5-26,21 2-4,10-1-12,3 8-15,-2 5-84</inkml:trace>
  <inkml:trace contextRef="#ctx0" brushRef="#br1" timeOffset="143419.17">12300 5139 248,'18'-20'195,"-9"4"-137,-9 8-6,0 8 17,0 0-34,0 0-27,0 12-8,0 15 0,0 8-3,-9 7 2,1 0-7,-4-3-15,-1-3-52,-14-8-189</inkml:trace>
  <inkml:trace contextRef="#ctx0" brushRef="#br1" timeOffset="143734.23">12058 5028 393,'44'0'0,"17"1"0,5 27 6,-1 7 0,-7 8-6,-11 3-3,-14-5-2,-15-3-1,-16-9-13,-2-2 1,-15-3 18,-23-8 21,-16-2-4,-8-2-7,-3-2-4,3-4-4,13-1-2,13-4-9,20-1-12,16 0-22,5 0-74,35 0-42</inkml:trace>
  <inkml:trace contextRef="#ctx0" brushRef="#br1" timeOffset="144233.16">12844 5143 26,'5'-15'311,"-5"4"-259,0 3-18,-3 2 17,-12 6-26,-7 0-25,-5 0-3,-2 12-6,0 8-4,8 0-12,11 1 7,10 1-2,0-4-4,6-3 2,17-3 16,-1-2 6,1 3 4,-2-1-2,-5-1 2,-7 4-1,-5-3 1,-4-2-2,0 0-1,-4-2 0,-18-2 6,-10 0-5,-3-3-2,4-2-5,6-1-16,12 0-74,11 0-91</inkml:trace>
  <inkml:trace contextRef="#ctx0" brushRef="#br1" timeOffset="144748.75">13087 5141 268,'0'0'103,"0"0"-87,0 0 1,0 16 26,0 6-22,0 5-6,0-2-15,0 0 0,0-5-9,-4-3-5,0-6 6,-4-8-6,6-3 14,-2 0 8,2-25-2,2-14 0,0-6 4,0-8 8,22 3-6,9 3-5,5 12-4,6 8-1,1 16-2,-1 7 0,-5 4 0,-8 0 0,-8 14 0,-11 6 0,-10 9 0,0 2-3,-10 3 3,-21 1 0,4-6-8,9-3-1,7-2 2,11-2-1,0 3-1,8-3-2,17-2 8,4 0 3,0-2 0,-9 1 1,-7-6 1,-8-3 1,-5-4 8,-3-2 18,-34-2 12,-17 0-12,-13-2-21,7 0 0,12 0-8,9 0 0,20-12-9,9 0-16,10-1-40,10-4-122</inkml:trace>
  <inkml:trace contextRef="#ctx0" brushRef="#br1" timeOffset="144911.44">13713 5202 383,'0'-9'80,"2"5"-78,16 1-2,14 2 1,7 1-1,9-1-29,0-2-85</inkml:trace>
  <inkml:trace contextRef="#ctx0" brushRef="#br1" timeOffset="145232.75">14493 4992 443,'-36'-7'75,"-4"7"-62,3 0-6,1 10 0,9 12-7,13 6-9,12 2-10,2 0-10,20 0 17,12-2-1,1-2 10,-6-2 2,-9-3 1,-14-3 1,-4-4 5,0-1 8,-20 0 8,-11-3-11,-5-5-6,-1-1-5,6-1-2,6-3-21,11 2-27,12-2-243</inkml:trace>
  <inkml:trace contextRef="#ctx0" brushRef="#br1" timeOffset="145464.97">14816 5063 408,'0'-10'143,"0"5"-79,0 5 2,-25 0-26,-8 7-33,-11 19-7,3 12-2,13 4-5,12 0-4,16 0-11,6-8-13,37-6-14,12-7 11,11-11 5,0-6-1,-5-4 25,-13 0-50,-15 0-42</inkml:trace>
  <inkml:trace contextRef="#ctx0" brushRef="#br1" timeOffset="146647.14">13405 5885 140,'8'-16'105,"-6"2"-53,-2 6-5,0 3 27,-2 4-28,-12 1-22,-6 0-14,-6 0-5,-5 8 3,6 6-4,4 4-1,11 4-1,5 4-2,5 2-6,0 3 2,5-3-6,19-1 0,2-3 4,1-1 3,-6-9 3,-13-7 7,-8-4 4,0-3 10,0 0 11,-29 0 6,-11 0-32,-7-3-6,3-8-2,6-5-5,14-2-7,11-5-16,13 2-67,0-4-141</inkml:trace>
  <inkml:trace contextRef="#ctx0" brushRef="#br1" timeOffset="146934.44">13564 5753 147,'0'4'117,"0"4"-86,0 2 35,0 1 3,0 6-13,0 3-26,-7-1-20,3 4-3,-3 3-7,5-1-8,2-2-6,0-1-34,0-5-191</inkml:trace>
  <inkml:trace contextRef="#ctx0" brushRef="#br1" timeOffset="147379.88">13636 5635 235,'-10'-15'201,"1"9"-174,9 6-13,0 0 14,0 0-28,0 0-42,14 3 18,3 11-54</inkml:trace>
  <inkml:trace contextRef="#ctx0" brushRef="#br1" timeOffset="148626.31">13876 5878 182,'11'-11'100,"-4"5"-50,-5 0 28,-2 2 15,0 2-42,0 2-32,-9 0-13,-5 0-6,3 0-1,1 8-7,7 2-7,3 1-2,0-5-12,0-4 0,16 1 12,2-3 17,1 0 1,-3 4 12,-5 4-3,-3 8-1,-4 8-1,-4 14 8,0 11-6,0 9-5,-2 9-5,-14 0 0,-3 1-10,-4-2-3,-9-6 0,-3-11-5,-2-15-9,8-16 3,10-16 24,13-2 30,2-10-10,4-22-15,0-14-1,25-9-1,11-9-3,9-6 1,9-3 1,0 8-1,-2 9 0,-10 17 4,-13 17 10,-9 12 2,-9 5-3,-3 5-4,-4 0-9,2 0-1,5 2-3,3 14 1,-1 6-3,3 2-3,-5-2-2,-2-3-5,-4-2 3,-3-9 7,0-4 5,-2-4 4,4 0 10,5 0-2,2 0 2,5 0-1,-1-8-1,3 0-6,3-2 0,0-1-6,8 5 0,2 2-3,6 4-9,-4 0-11,-4 0-6,-5 12-6,-4 1-21,-1-5 4,-2-2 28,5-5 24,5-1 8,2 0 11,0-1 10,0-16 7,-5-1 6,-1-1 0,-7 2-2,-8 3-17,-5 6-9,-3 4-3,0 4-11,-9 0 0,-18 0-6,-8 15-2,-6 6-8,5 1-11,7 0-22,12-1 10,13-4 17,4-4 1,0-7 12,23-6 9,11 0 19,2 0 4,0-13 13,-9 0 10,-6 0-8,-7 6-1,-7 3-10,-1 0-12,-6 4-11,2 0-4,2 0-8,4 8-3,5 8 3,1-3-7,3 0 6,10-7 3,4-6 3,11 0 2,12-12 0,2-21-1,-3-10 2,-2-14 1,-6-7 3,-9-8 4,-10 6 3,-13 11 8,-10 16 9,-3 15 14,0 10-4,0 12-11,-5 2-14,-6 18-13,-5 28-4,1 14 4,4 14 0,11 6-4,0 13-1,5 2-3,6 8-11,-5-2-26,-6-11-110</inkml:trace>
  <inkml:trace contextRef="#ctx0" brushRef="#br1" timeOffset="150050.27">7497 7547 1,'-30'16'12,"9"3"13,14-11-6,4-5-15,3-3-4,0 0 0,8 0 14,13-1 6,2-13 9,-1-4 18,1-4 32,-6 0 1,-5 3-13,-6 5 2,-6 5 14,0 7-21,-11 2-24,-27 0-20,-16 13-10,-12 18-2,-3 5 2,4 5-3,9 4-5,14 1-1,13 0-5,16-6-4,13-6-2,7-8-7,39-12-20,25-14-15,23 0-9,9-20 22,1-14 17,-8-6 22,-7-3 2,-13-1 4,-13 9 6,-23 7 8,-20 7 6,-18 9 5,-2 6 7,-25 6-13,-20 0-19,-10 0 1,-5 18-4,2 5-1,4 3-2,10 6 0,1 2-3,12 4-2,10-4-3,11-6 0,10-8-3,2-7 5,27-12 8,12-1 5,1-6 9,2-17 4,-1-6 0,-3 2 3,-7 2 2,-8 6-2,-10 6-7,-8 5-5,-4 8-3,-1 0-6,0 0-7,0 10-5,2 13 7,-1 9-1,1-1-10,5-1 1,4-6-21,12-8-29,8-10 1,5-6-6,0 0-68,-3-20-79</inkml:trace>
  <inkml:trace contextRef="#ctx0" brushRef="#br1" timeOffset="150764.51">8134 7657 185,'2'-17'155,"-2"7"-99,0 4 15,0 6 8,0 0-31,0 0-30,0 2-18,0 22 0,0 8 2,0 4-2,0 3-6,-11 3-5,-5-7-2,1-6-6,3-14-1,6-11 20,4-4 4,2 0 11,0-19-12,14-12 1,21-4 1,14-2-3,11 1 0,7 6-2,7 4 0,-5 8-2,-9 8 0,-15 8-3,-17 2-5,-14 0 2,-14 0-6,0 14-2,-23 0 16,-17 0 0,-7-4 0,1-4 1,10-6 4,12 0-1,17 0-4,7 0-4,5-12-67,28-4-11,11 0 36,10 2-19,-1 2 1,-6 4 64,-9 3 1,-6 2 32,-15 3 20,-3 0 8,-3 0-7,-3 1-13,2 14-5,-4 3-11,-1 4-8,-3 2-9,-2 4-8,0 1-6,0-6-6,0-7-2,-7-5 4,3-8 10,-1-3 3,5 0 10,0-10-6,0-16-6,14-8 7,12-2 1,12-1-8,4 10 2,3 4-3,1 8-3,-5 6 3,-5 8-1,-7 1-2,-12 0 0,-7 4-3,-10 12-1,0 0-2,-14-1 5,-13-2 4,0-5 0,1-5 3,4-3-2,5 0 0,7 0-1,5-5-21,5-9-38,0-2-106</inkml:trace>
  <inkml:trace contextRef="#ctx0" brushRef="#br1" timeOffset="150930.93">9244 7441 182,'0'-5'267,"0"4"-232,0 1-16,-5 0 4,-1 0-23,2 12-22,-4 10-18,6 2-86,0 2-170</inkml:trace>
  <inkml:trace contextRef="#ctx0" brushRef="#br1" timeOffset="151041.77">9210 7680 183,'-6'20'97,"1"0"-33,3-2-5,0-2-17,2 2-34,0-2-8,-3 0-12,3-2-24,0-2-159</inkml:trace>
  <inkml:trace contextRef="#ctx0" brushRef="#br1" timeOffset="151380.14">9447 7726 344,'17'-16'67,"1"2"-66,3 0 16,-2 2-2,-1-1-15,2 5-13,-2-5-1,-2 3-14,-3 2-8,-4 0 25,-5 4 11,-4 0 13,0 2 13,0 2 10,-17 0-6,-8 0-2,-6 0 6,0 18-7,-3 6-12,7 2-9,3 2 1,4-2-6,11 1-1,9-4-3,0-2-9,20-8-9,22-8-1,14-5 2,8 0-23,5-3-77,-1-23-102</inkml:trace>
  <inkml:trace contextRef="#ctx0" brushRef="#br1" timeOffset="151731.07">9914 7649 68,'21'-27'193,"-10"9"-58,-9 7-32,0 6-15,-2 5-28,0 0-30,2 0-28,-2 5-2,2 20-2,-2 3-1,0 2-7,0 1-9,0-2 1,0-1-3,-2-6 1,-9-8 4,3-8 4,-2-6 12,4 0 20,6-12 0,0-14-10,18-4-5,22-2-4,11 2-1,4 6-4,1 5-4,-2 5 3,-12 5 2,-11 5-1,-15 2 3,-14 2-2,-2 0-8,-6 0 11,-28 0 0,-4 3 3,-2 1 2,4-4-5,14 0 0,7 0-3,13-7-9,2-5-78,23-5-139</inkml:trace>
  <inkml:trace contextRef="#ctx0" brushRef="#br1" timeOffset="152419.11">10307 7618 229,'-14'-5'32,"5"3"-26,1 2-4,0 0-2,4 0-12,2 0 3,2 5 3,0 3 6,0 0 7,0 0 9,0 2 2,0 1-6,0 4-6,0 1-1,0-4-1,-2 0-3,-7-4 1,-7-2 3,-4-4-1,-4 0 5,-1-2 0,0 0 6,6 0 5,3 0 4,12-8-12,4-7-12,0-2-18,22-3-10,14 0-29,6-1-251</inkml:trace>
  <inkml:trace contextRef="#ctx0" brushRef="#br1" timeOffset="152898.4">10795 7650 179,'4'-6'126,"-4"4"-59,0 2 2,0 0 23,0 0-48,-14 0-33,-10 10-10,-2 8-1,3 4-3,7-3-3,14 6-2,2-4-5,0 4 3,12-1 1,9-2-2,2 0 2,-5-4 0,-5-4 5,-9-5 4,-4-7 1,0-2 7,-6 0 12,-23 0-14,-7 0-6,1 0 1,4 0-1,6-7-5,9-5-17,12-4-58,4-1-188</inkml:trace>
  <inkml:trace contextRef="#ctx0" brushRef="#br1" timeOffset="153027.13">11006 7419 224,'2'0'0,"1"0"-98,1 5-18</inkml:trace>
  <inkml:trace contextRef="#ctx0" brushRef="#br1" timeOffset="153198.23">10995 7636 258,'0'10'99,"-4"4"-68,-1 2 27,3 2 14,-2 1-31,1 6-33,1 1-8,2 0-1,-3 2-9,-1-3-15,0-4-51,4-3-128</inkml:trace>
  <inkml:trace contextRef="#ctx0" brushRef="#br1" timeOffset="154347.91">11242 7699 447,'0'-15'53,"0"7"-4,-8 6 14,-6 2-24,-4 0-38,-2 14-1,0 14-4,2 5-6,4 6-8,8 1-4,4 2 7,2 2-2,0 3 9,0 0 6,0 4 2,0-1 1,0-2 0,-4-2 2,-21-2 0,-6-3-2,-11-5 3,-1-9 1,-1-4 0,10-11 3,12-10-5,15-2-1,7-14-2,15-24-17,28-10 13,15-15 1,11-9 3,10-16-1,2-9 0,-2 3 1,-10 17 0,-13 18 6,-14 20 9,-13 14 2,-9 11 6,-9 6 0,-5 5-4,-4 3-4,-2 0-14,3 3-1,-3 21-5,0 7 3,0 11-3,-18-1-7,-6 3-1,-5-6-14,8-10-18,6-11 18,11-12 27,4-5 5,0 0 18,0-4-3,8-14-4,21-5-2,5-1 9,6-2-4,0 3-8,-4 1-5,-3 8-6,-10 3 0,-4 8-3,-3 3-2,-7 0-3,-1 7-1,-2 14 0,-6-3-6,4 2-2,3-4-1,5-8-8,15-3-2,11-5-7,11 0 25,9-22 4,3-8 6,-3-7 4,-8-1 11,-5 4 8,-11 3 0,-12 12 1,-13 5 6,-9 8 6,0 1-12,-7 5-15,-26 0-9,-12 11-6,-1 11 4,5 0-6,8 2 0,13-3-11,11 0-4,6-5-11,3-6 13,5-9 14,24-1 7,2 0 11,8-8 5,-2-11 2,1-2-1,-5 4-6,-4 3-1,-11 6-6,-7 4-3,-9 4-1,-2 0-2,0 8-14,0 17 16,0 2-2,-4 0-5,2-4-5,2-6 0,4-14-2,25-3 8,11-3 2,7-26 2,5-11 2,-4-8 0,0-8 4,-4-11 1,-2-7 5,-6-4 2,-5 4 3,-11 12 4,-8 22 6,-8 20 4,-4 15 0,0 5-22,0 13-7,-7 31-2,-13 19 2,-9 12 0,0 11-3,-2 7-1,6 5-8,12 0-25,13-2-18,0-9-119</inkml:trace>
  <inkml:trace contextRef="#ctx0" brushRef="#br1" timeOffset="155655.93">7220 8568 18,'29'-42'316,"-13"4"-239,-16 22-21,0 7 36,-27 9-32,-12 3-28,-13 31-17,-8 10-5,2 8-3,9 2-7,16 0 0,19-1-5,14-9-2,0-7-3,25-10-10,17-13-16,14-11-30,6-3-51,7-6-155</inkml:trace>
  <inkml:trace contextRef="#ctx0" brushRef="#br1" timeOffset="155895.97">7660 8312 435,'2'-20'66,"-2"11"-16,0 4 18,0 5-11,0 0-23,0 0-31,0 18-2,-2 22-1,-19 18 6,-3 11-4,-3 8-2,1 0-1,3-3 1,7-7-3,14-10-3,2-7-8,7-14-4,24-11-7,14-12-30,11-13-54,13 0-115</inkml:trace>
  <inkml:trace contextRef="#ctx0" brushRef="#br1" timeOffset="156159.79">8059 8428 9,'-18'-24'478,"7"14"-428,3 4-8,6 1 35,2 5-32,0 0-27,0 0-18,0 13-1,0 23 1,0 14 1,-6 11 2,-5 4-3,-5-1 0,-1 1-3,-2-7 1,8-8-5,7-8-7,4-10-6,0-12-18,29-14-59,9-6-68,4-2-193</inkml:trace>
  <inkml:trace contextRef="#ctx0" brushRef="#br1" timeOffset="156296">7982 8687 244,'-42'-9'43,"13"6"-40,13 0 33,16-1-16,14-4-20,30-6-33,19-8-5,9-3-29,1-8-123</inkml:trace>
  <inkml:trace contextRef="#ctx0" brushRef="#br1" timeOffset="156496.19">8381 8388 255,'0'-8'155,"0"6"-106,0 2 18,0 0-15,0 10-33,0 24-17,0 10 5,0 10-4,12 4-3,8-1-1,0-4-1,-9 0-2,-11-6-2,0-3 5,-25-1 0,-19 0-3,-8-6 2,4-7-9,3-8-33,20-8-95,14-10-219</inkml:trace>
  <inkml:trace contextRef="#ctx0" brushRef="#br1" timeOffset="156676.41">8774 8863 407,'-7'-10'143,"7"4"-135,0 4-7,0 2 13,9-2-14,18 2-18,2 0-30,0 0-127</inkml:trace>
  <inkml:trace contextRef="#ctx0" brushRef="#br1" timeOffset="156811.57">8774 8863 319,'-42'130'0,"95"-142"-14,7 0-4,2 0-232</inkml:trace>
  <inkml:trace contextRef="#ctx0" brushRef="#br1" timeOffset="157578.79">9618 8687 375,'0'-12'80,"0"12"-36,-22 6-2,-3 20 5,1 8-11,-3 1-20,2 6-13,-2 1-3,1 0-3,6-11-1,6-8 0,8-12-1,6-9 5,0-2-10,2-9 3,25-25 7,13-12 6,11-12 2,14-6-3,4-5-1,2 7 1,-10 16-4,-13 20 4,-15 21-2,-12 5-2,-7 5-1,-8 29 1,-2 10 4,-4 5-3,0 2-2,0-2 0,0 1-4,0-5-8,0 0-15,0-9-27,19-10-142</inkml:trace>
  <inkml:trace contextRef="#ctx0" brushRef="#br1" timeOffset="157722.79">9716 8817 323,'-22'-2'54,"16"0"-52,6 2 4,17 0-6,28 0-9,8 0-62,5 0-185</inkml:trace>
  <inkml:trace contextRef="#ctx0" brushRef="#br1" timeOffset="157978.34">10175 9062 242,'-7'-5'281,"-10"5"-236,-1 0-9,-5 3 3,-2 16-27,0 8-10,6 0-2,11-3-4,8 3-5,0-7-12,31-8-12,15-4-26,17-6-61,6-2-243</inkml:trace>
  <inkml:trace contextRef="#ctx0" brushRef="#br1" timeOffset="158759.64">10638 8693 392,'0'-8'100,"-33"8"-51,-22 6-24,10 18 27,1 2-26,7 4-25,13 0-1,10 1-12,10 5-7,4-5-7,14-6-25,28-10-42,14-7 8,2-8 44,-1 0 39,-10 0 2,-11-6 12,-7-3 19,-9 2 4,-5 3 0,-5 2-11,-6 2-11,-2 0-13,3 0-1,1 13-4,1 10 1,4-2-4,5 2-2,4-6-6,11-9 5,7-7 9,7-1 2,-1-1 3,-2-22 14,-6-3 7,-12-4 10,-8-2 14,-9 0 2,-7 6-3,0 3-13,-23 8-20,-10 3-13,-5 8-1,3 4-3,-1 0-5,9 6-5,5 12-14,13 4-36,7-1-60,2 0-86</inkml:trace>
  <inkml:trace contextRef="#ctx0" brushRef="#br1" timeOffset="159037.4">11253 8841 202,'16'-20'117,"-7"6"-58,-9 0 12,0 6 8,-2 4-40,-19 2-20,4 2-15,-1 0-4,5 14-2,4 6-9,9 4-1,0 4 1,0-2-3,13 1 2,3-2 1,1-2 3,0-6 1,-9 1 7,-6-6 0,-2-4 3,0 0 9,-18-4 9,-11-4-3,-6 0-10,-1 0-8,5 0 0,10 0-9,11 0-22,10-9-80</inkml:trace>
  <inkml:trace contextRef="#ctx0" brushRef="#br1" timeOffset="159710.97">11695 8568 456,'0'-14'97,"0"9"-61,0 5 26,0 0-20,0 0-26,0 0-16,0 0-1,-2 0-3,-4 1 4,6 3-2,0 0-2,0 0 4,0-4-3,0 2-1,0 0 2,0-2-2,0 0 4,0 0-2,0 0 2,0 0-1,0 0 0,0 0 1,0 0 2,0 0 0,0 6-2,-8 9 0,-7 8 5,-8 10 0,-8 5-2,0 3-1,2 0-1,4-1-1,8-2 0,7-4-3,10-8-2,0-6-2,16-10 0,20-9-6,4-1 3,5-1 10,-3-21 0,-7-5 1,-4 0 3,-10 1 0,-8 8 0,-6 4 4,-7 8 0,0 3-2,0 3-4,0 0-2,-18 7-2,-3 15 0,2 2-1,3 3-3,10-2-1,6 0-1,0-8-4,20-7-2,11-8 5,7-2 9,2-6 3,0-20 4,2-4 1,-4-4 4,-7-4-2,-2-1-2,-13-4 0,-9 5-1,-7 8-5,0 8-2,-12 12-10,-12 10 3,-7 1-8,0 24-41,6 12-124</inkml:trace>
  <inkml:trace contextRef="#ctx0" brushRef="#br1" timeOffset="159948.49">12125 8957 137,'0'-8'392,"-8"8"-353,-15 0-11,-11 2 22,-9 21-31,2 4-15,7 1-4,14 3-1,11-5-4,9-5-9,0-4-5,25-8-15,21-9-5,12 0-23,9 0-50,0-15-177</inkml:trace>
  <inkml:trace contextRef="#ctx0" brushRef="#br1" timeOffset="160361.54">12624 8574 199,'2'-24'294,"0"11"-210,-2 8-22,0 3 5,0 2-21,0 0-28,0 20-14,0 14-1,-13 14 5,-12 8-1,-4 3-6,0 5-1,0 1 0,0-2-5,9-9-5,5-12-3,8-15-21,7-15-19,0-11-6,5-1-25,14-19 23,-1-18 46,-7-8 15,-6-4 22,-5 0 8,0 2 3,0 9-3,0 8 1,0 12-7,0 6-11,16 7-13,15 4 0,20 1-3,14 0-2,14 0-2,0-7 0,-10-4 1,-13-2-6,-19-3 1,-16 2-5,-11 3-14,-10-1-49,0 6-172</inkml:trace>
  <inkml:trace contextRef="#ctx0" brushRef="#br1" timeOffset="161129.35">12448 8826 73,'-3'-5'4,"3"-1"179,0 6-172,11-2-11,16 2-3,2 0-41</inkml:trace>
  <inkml:trace contextRef="#ctx0" brushRef="#br1" timeOffset="163159.54">2408 5316 77,'-23'1'0,"8"-1"3,11 0-2,0 0 35,1-10 10,1-5 7,-1-1 14,1-3 11,2 7-2,-2 5 5,2 0-15,0 7-14,0 0-17,0 0-10,0 0-5,-2 0-8,-1 11-6,-3 13-4,-3 6 1,-5 3-3,-1 5 0,-5 4-2,0-7-1,0-5-3,4-12-1,7-10 1,7-5 0,2-3 1,0 0 2,7-21 2,17-7 0,5-6 1,7 4 1,-1 1 0,1 8 2,-3 4-1,-4 8-2,-4 5 0,-9 4-2,-5 0 0,-11 0 0,0 16-1,0 10 2,-4 4 0,-17-1 0,6 0 0,1-9-2,8-10 3,6-6-4,0-4 4,0 0 0,24-15 7,16-14-3,10-1 1,0 2 1,-3 4-3,-5 8 0,-13 4-1,-6 9-2,-10 3 0,-6 5-2,-4 21 1,-3 8-1,0 10 2,-5 4-7,-15-2-8,-5-5-34,8-2-106,-3-7-254</inkml:trace>
  <inkml:trace contextRef="#ctx0" brushRef="#br1" timeOffset="163495.23">2943 5530 375,'5'-14'48,"1"7"-45,-4 1 7,5 3 7,-1 1-17,2 1-3,4 1 1,1-3 0,1-3 2,5 0 0,-2-6 1,3-2-1,-3 2 6,-5-2-1,-5 4 14,-5 1 12,-2 4 3,0-1-2,-7 6-2,-19 0-11,-8 4-11,-9 18-3,1 8-4,0 0 1,9 4-2,8 0-2,14-4-5,11-4-9,0-8-4,24-7-19,19-9-7,6-2-18,0 0-77</inkml:trace>
  <inkml:trace contextRef="#ctx0" brushRef="#br1" timeOffset="163829.31">3424 5394 162,'8'-22'213,"-8"6"-167,0 4 32,0 2 7,0 4-31,-15 6-31,-11 0-13,-8 0-6,-3 12-4,1 8 0,7 6-7,9 4-4,13 4-3,7-2-14,0-4-11,15-4-11,8-4-1,-3-4 19,-7-5 29,-6-4 3,-7-4 6,0 1 5,0-1 16,-22-1-2,-11 2-17,-4-2-8,2 1 0,6-2-4,11-1-12,14 0-15,4 0-38,9 0-178</inkml:trace>
  <inkml:trace contextRef="#ctx0" brushRef="#br1" timeOffset="164108.82">3575 5422 244,'9'-13'132,"-4"0"-81,-5 5 29,0 4-10,0 2-31,-9 2-28,-11 0-11,-2 14-4,1 7-9,8 4-9,9-1-16,4 2-36,0 0-23,0-6-18,9-2 61,4-4 45,-6-6 9,-5 0 10,-2-2 23,0 0 20,-11 0-2,-16 3-7,-7-2-25,-1 1-13,-1-1-6,9-1-9,15-2-18,9-2-92</inkml:trace>
  <inkml:trace contextRef="#ctx0" brushRef="#br1" timeOffset="165044.01">3901 5411 522,'0'-13'43,"0"3"8,-18 6 7,-7 4-36,-6 0-22,-4 12-3,-3 12-3,-2 2-2,4 2-5,4 1-12,13-2-19,9-3-7,10-8-15,0-5-1,27-10 33,4-1 34,3 0 21,2-14 4,-5-7-1,3-4 13,-7 0-1,-6 0-8,-3 3-8,-7 6 1,-6 5-7,-3 8-1,-2 3-8,0 0-5,0 2-15,0 14 5,-7 7 7,-1 2-14,1-2-6,7-4-32,0-5-10,4-8 17,25-6 2,11 0 33,5-6 13,2-16 22,-2-6-5,-5 0 1,-3-6 22,-1 4-7,-9 6 7,-7 4-8,-11 8 5,-9 6 2,0 2-6,0 4-25,-3 0-7,-15 12-1,-3 14 0,-6 8 0,4 8-3,5 8-4,1 5-1,3 5 2,-3 6 1,-8 3 1,-8 6-16,-15-5-5,-4-10-22,-9-11 47,3-16 6,5-12 3,11-13 6,13-8-6,15 0-4,14-30-5,5-11-11,37-9-1,16-4-7,15-1-19,14 0-10,9 10 10,2 2 25,1 6 13,-9 7 0,-14 3 12,-11 0 8,-12 1 15,-13-2 3,0 0 0,-9-4-7,-2-1-7,-6 4-2,-7 2 1,-10 8-3,-6 3 1,0 6 2,-9 10-10,-25 0-6,-10 10-3,-7 22-3,0 10 1,0 5-2,9-2-2,13-2 0,10-6-3,19-6-2,2-12-2,38-6-1,18-13 1,16 0 1,6-9-21,-1-14-36,-6 0-43,-15-4-105</inkml:trace>
  <inkml:trace contextRef="#ctx0" brushRef="#br1" timeOffset="165893.57">4217 5272 267,'-20'-5'2,"0"5"1,0 25 6,0 3 12,-2 0-11,2 0-7,4-6-1,11-6-1,5-4-1,0-6 0,14-6 2,13 0 4,6 0-4,1-6 0,-3-10-2,-8 0-10,-6 0-23,-6 5-64</inkml:trace>
  <inkml:trace contextRef="#ctx0" brushRef="#br1" timeOffset="166840.97">2902 6192 209,'0'-2'114,"12"-10"-78,-3 0 22,-5 5 21,-2 2-8,-2 1-24,0 2-16,0 2-10,0 0-15,-4 0-6,-21 2-2,-6 18 1,-2 2-2,6 2-3,10 2-3,17 2 1,0 0-10,13-2 5,18 0 0,2-2 10,-8-6 1,-10 0 2,-8-6 0,-7-3 3,0-1 2,-16-3 11,-15 1-4,-9-2-2,-7 3-6,3-3-3,2-2-1,3-1-5,12-1-8,10 0-13,15-7-90,2-15-200</inkml:trace>
  <inkml:trace contextRef="#ctx0" brushRef="#br1" timeOffset="166983.29">3123 6023 284,'0'-13'60,"0"5"-56,0 3 11,0 5-9,0 0-6,0 0-82</inkml:trace>
  <inkml:trace contextRef="#ctx0" brushRef="#br1" timeOffset="167158.97">3156 6184 330,'0'6'56,"3"4"-33,-3 0 35,0 2 5,0 2-42,0 3-21,0-2-1,0 1-9,0-2-25,0-2-51,0 0-228</inkml:trace>
  <inkml:trace contextRef="#ctx0" brushRef="#br1" timeOffset="168276.11">3455 6236 344,'2'-12'88,"-2"4"-32,0 3 42,0 4-31,0 1-42,0 0-25,0 0-2,-8 16-2,-5 11 3,1 0-5,5 4-3,7 2 1,0 0 5,0 0 1,11 4 2,1 1 2,-3-2 0,-3-2-1,-4-4 1,-2-4-1,0-6 2,-2-2-1,-15-6-1,-4-4 3,-3-4-3,4-4-1,6 0-1,8 0-2,6-12-1,0-15-17,29-10 15,11-12 4,7-2 2,-1 2-2,-3 10 2,-12 12 9,-7 9 2,-4 7 0,-7 5-3,-1 1-2,-10 5-2,1 0-4,-1 0 0,2 2-3,2 13 1,2 0-3,-2 2-6,1-1-1,-3-5-5,-2-2 0,5-5 1,0-4 11,4 0 5,5 0 4,1-4 8,4-6 1,-4 0 6,1 1-3,1 3-6,-2 3-5,3 0-3,2 3-2,-4 0-5,2 0-3,-2 0-3,-2 5-6,1 2 0,1-2-1,7-5-1,6 0-1,7 0 0,2-11 15,-3-7 5,0-2 9,-8-2 3,-6 4 11,-9 2 2,-9 6 10,-5 2 4,0 4-7,-7 4-14,-22 0-15,-4 0-3,-8 21-2,8 0-6,6 2-3,5 0-5,8-2-2,8-3-11,6-7-6,0-4 13,6-7 12,19 0 10,8-8 2,5-13 9,-1-1 5,-6 0 4,0 1 7,-7 4-8,-8 5-5,-6 6 0,-5 5-4,-5 1-7,2 0-3,1 3-11,-1 19 7,5 4 2,1 6-7,8-3 1,6-5 0,5-9 2,2-13-2,6-2 4,4-5 3,7-25 0,2-9-1,-4-7 1,-5-10 1,-5-6 1,-3-10 1,-4-8 1,-9-1 4,-7 5 1,-5 18 4,-6 20 8,0 18 9,0 17-4,0 3-14,-8 20-11,-12 29 2,-7 21-1,-4 16 1,-2 15-2,-6 9-3,-5 17-1,2-3-15,10-8-19,17-12-42,4-16-147</inkml:trace>
  <inkml:trace contextRef="#ctx0" brushRef="#br1" timeOffset="169044.58">3074 6067 74,'0'2'75,"0"1"-68,11-3-7,7 0 12,2 0-9,2-6-3,-3-10 0,-2-2 1,-8-3 5,0 3 4,-9 3 13,0 3 30,0 5 17,0 7-26,-16 0-39,-3 0-5,-6 14-14,2 8-23,4 3-46</inkml:trace>
  <inkml:trace contextRef="#ctx0" brushRef="#br1" timeOffset="169444.03">3125 6266 221,'0'-5'43,"0"4"11,3 0 16,-1-2-18,-2 3-15,0 0 8,0-2-5,0 2-3,2 0-7,1 0-11,-3 0-11,2 0-8,2 0 0,-2 0-3,5 0 3,-3 0 1,1 2 0,-3 6 1,1-2 1,-3 6-1,0 6 2,0 9 2,-8 2-4,-3 1-2,1 1-3,7-7-6,3-4-15,0-4-35,7-8-109</inkml:trace>
  <inkml:trace contextRef="#ctx0" brushRef="#br1" timeOffset="170394.26">3417 6194 52,'-8'-6'56,"3"4"-37,-4 2 19,2-2 8,3 2-4,-2 0-7,-2 0 4,-1 0-2,-1 0-8,-6 0-1,-4 12 0,0 6 2,-1 2-5,6 0-14,9 0-8,6-3-3,0-5-5,0-5 0,8-3-2,17-4 7,4 0 1,2 0-1,-2-10 2,-7-3-2,-6-4 0,-5 2 4,-7-4-2,0 1 0,-4 0 1,0 2-2,0 4 1,0 6 0,0 2-2,0 2 0,0 2-2,4 0 1,-4 0-1,0 0 2,0 0 0,0 0 1,0 0 0,0 0-1,0 0-2,0 0-4,0 0-6,2 0 5,2 0 7,-2 3 0,3 3 0,-5-1 2,4-3 1,-4-2-1,0 0-1,2 0 1,-2 0 0,0 0 0,0 0-2,0 0 0,0 0-2,0 0 0,0 0-3,0 0-2,0 0-1,0 0 2,0 2 0,2 6 6,0 5-2,-2-2 1,0 3 0,0 2 0,0-1-9,0 0-30,0 3-183</inkml:trace>
  <inkml:trace contextRef="#ctx0" brushRef="#br1" timeOffset="172088.17">3740 6292 224,'0'-10'63,"0"8"-28,0 0 26,0 2-14,0 0-31,0 0-14,0 4 4,0 14 4,0 4 0,0 0-6,3 1 1,-1-1-3,0-2 0,-2-2-1,0-4 0,0-5-1,0 0 0,0-5 0,0-2 0,0 0 0,0-2 0,0 0 1,0 0 2,5-8 3,6-9-5,2-3 0,5 2 3,-2 3 0,-5 3 0,-3 3 7,-2 5 2,-6 3 3,0 1 4,2 0-6,0 0-11,2 0-3,5 0 1,-1 0 2,4 1-3,-3 12 2,-3-4-1,-1 3-1,-3 4 1,-2-1-1,0 4 1,0 0 2,0-1-3,0-2 2,0-4-2,0-4-3,0-1 2,0-6-5,0 1-4,0-2-17,0 0-44,0 0-158</inkml:trace>
  <inkml:trace contextRef="#ctx0" brushRef="#br2" timeOffset="186668.99">3478 10684 140,'18'-27'429,"-18"3"-420,0 9-4,0 9 20,0 6 7,0 0-23,0 0-9,0 0-2,0 0 1,2 0-4,7 3 1,-1 11 4,4 1 0,1-3 0,2-5-1,8-1-1,1-6 2,10 0 0,3-20 0,4-16 3,-3 2-2,-9 5 0,-12 10 2,-7 12 2,-8 7 2,-2 11-6,0 44 2,0 27 4,-10 24 5,-7 6-5,-3-1-7,-3-3 0,-1-3-2,-3-16 0,-2-20-3,2-25 2,1-26 3,1-16 2,1-2 5,-5-17 1,4-19-3,3-10-2,7-8-2,7-4-1,8 2-1,5 2-3,29 10 0,6 7-2,11 11-5,4 8-1,5 10-11,-6 4-60,-10 2-183</inkml:trace>
  <inkml:trace contextRef="#ctx0" brushRef="#br2" timeOffset="187074.68">4469 10451 256,'-9'0'258,"-11"0"-223,-5 8 0,-10 32 0,-9 17-13,-2 11-11,7 7-9,12-4-2,10-2-5,11-8 1,6-3-2,0-9-10,25-13 0,8-10-15,12-8-52,-1-14-70</inkml:trace>
  <inkml:trace contextRef="#ctx0" brushRef="#br2" timeOffset="187456.25">4662 10550 173,'-4'-21'237,"0"5"-198,2 4 14,-1 4 14,3 2-20,0 0-19,0 1-16,0 4-2,0 0-1,0-2-5,0 1-1,0 2-1,0 0-1,0 0 0,0 0 2,0 0-2,0 0 0,3 2-1,-1 20 6,0 14 0,-2 17 0,0 9-1,0 7 0,-11 5-1,3-10-4,-2-1-2,8-9 1,2-10-6,0-5-2,14-15-9,17-10-17,7-14-68,6 0-80</inkml:trace>
  <inkml:trace contextRef="#ctx0" brushRef="#br2" timeOffset="187608.28">4705 10806 169,'-58'-13'93,"0"7"-68,11 3 21,16 1 13,18 2-19,13-2-37,0 0-3,31-6-6,16-6-5,10-4-26,11-7-80</inkml:trace>
  <inkml:trace contextRef="#ctx0" brushRef="#br2" timeOffset="187834.41">5075 10409 422,'0'-6'63,"0"6"-5,0 0 3,0 4-38,7 21-23,9 14 7,3 11-3,2 7-3,-4 5 1,-8 1-2,-9 2 0,0-3-4,-24-2-2,-24-4-1,-14-5-17,0-7-34,4-9-109</inkml:trace>
  <inkml:trace contextRef="#ctx0" brushRef="#br2" timeOffset="188438.69">4924 10770 227,'0'-6'97,"0"4"-53,0 0 15,-7 2-16,-13 0-16,-9 0-13,-9 0-8,0 2-5,-2 10-1,6-2-5,3 0-11,9 0-32,4 0-145</inkml:trace>
  <inkml:trace contextRef="#ctx0" brushRef="#br2" timeOffset="188890.56">5570 10740 462,'-21'-4'49,"8"4"-14,9 0 44,4 0-35,0 0-38,0 0-6,15 0-2,21-2 2,9-2 0,3-2 0,0 2 0,-13 0-3,-6 1-7,-11 3-13,-7 0-25,-11 0-37,0 11-42,-6 9-117</inkml:trace>
  <inkml:trace contextRef="#ctx0" brushRef="#br2" timeOffset="189056.16">5574 10900 199,'-11'6'107,"4"-2"-65,7-2 36,0-2 13,0 0-37,0 0-29,2 0-14,23 0-2,13 0-1,7-2-8,-1-5-3,-1 0-13,-8 5-36,-6 2-154</inkml:trace>
  <inkml:trace contextRef="#ctx0" brushRef="#br2" timeOffset="202316.31">6669 10493 168,'2'-14'300,"-2"0"-238,0-2-53,0 4 13,0 7 6,0 4-12,2 1-13,-2 0-2,2 0 3,-2 0-3,0 0 3,0 0 1,0 0 8,0 0-3,0 0 0,0 0-6,0 0-2,0 0-1,0 0-1,0 10-2,0 17 2,0 11 2,-2 6-2,-10 6 1,1-1-1,-3-4 0,1-3 0,3-8-1,0-8 0,6-10 1,2-6 1,-1-6-1,3-4 1,0 0 0,0 0 0,0 0 3,0-20 1,17-12-3,6-6-2,6 2 1,-4 4 0,-2 10 3,-8 5 2,-4 10-2,0 3-3,0 4-1,3 0-4,-1 0-1,-1 6 0,-2 3 0,-3 2 1,-1-4 3,0-1 0,0-4 1,1-2 2,7 0-2,7-8 4,10-17 0,7-9 0,3-2-3,-2 1 4,-7 9-1,-5 7-1,-9 11 1,-7 2-1,-5 6-2,1 0-1,2 1-3,-5 23 3,-1 10-1,-3 8-1,0 4 1,-9 1-3,-9-3-6,-1-6-4,4-6-24,11-9-88,4-10-241</inkml:trace>
  <inkml:trace contextRef="#ctx0" brushRef="#br2" timeOffset="202999.8">7624 10208 218,'0'-12'154,"0"4"-119,0 4 21,0 2 25,0 2-37,0 0-33,0 11-8,-20 27 3,-9 15-1,-11 18-2,-5 6-2,1 6-1,-1-1-2,7 1 0,11-10-10,19-12-10,8-15-15,4-16-43,31-12-28,6-14-120</inkml:trace>
  <inkml:trace contextRef="#ctx0" brushRef="#br2" timeOffset="203551.2">7814 10345 306,'-10'-14'85,"6"4"-60,-1 0 36,3 4 6,2 2-35,0 0-14,0 0-7,0 2 4,0-2 4,0-1-1,0 4 1,0-1 1,0-1-1,0 3-6,0 0 0,0 0-6,2 0 0,-2 0-2,0 0-1,0 0-2,0 0-2,0 0 0,0 0-1,0 0-1,0 3 1,0 15 1,0 4 0,0 4 2,0 3 0,-4 4-2,-5 3 0,0 2-2,-4 5 2,4-4 0,0 1-2,4-1 0,5-7-1,0-5 2,0-6-3,0-5-3,16-5-1,2-10-2,4-1-5,9 0 4,1-14-7,5-10-8,-6-2-7,-8-3-3,-5 5-1,-11 0-1,-7 1-6,0 5 9,0 1-28,0 8-47,-16 4-99</inkml:trace>
  <inkml:trace contextRef="#ctx0" brushRef="#br2" timeOffset="203715.09">7590 10586 153,'-24'1'64,"8"2"10,12-3 18,4 0-39,0 0-29,11 0-7,22-12-1,16-7-10,7-3-6,0 3-1,-3-4-17,-1 2-12,-7-4-50,-6 1-104</inkml:trace>
  <inkml:trace contextRef="#ctx0" brushRef="#br2" timeOffset="203934.99">8054 10258 136,'0'-14'119,"3"1"-27,3 0-2,3 6-15,5-1-32,3 4-18,5 4-1,3 0-10,-1 4-5,1 25 2,-7 15-2,-5 12 1,-7 9-2,-6 6-2,0 0-4,-8-1-2,-19-1 0,-9-9-2,-4-8 1,-3-5-5,4-10-4,1-7-20,7-8-94,-3-8-271</inkml:trace>
  <inkml:trace contextRef="#ctx0" brushRef="#br2" timeOffset="204651.22">8622 10703 636,'-13'-13'73,"4"7"-56,9 6 29,0 0-8,0 0-18,0 0-18,0 0-1,0 0-2,0 0 0,0 0-4,0 0 4,0 0-1,0 0 1,0 0 1,0 0 0,0 0 3,0 0-3,0 0-2,0 0 2,0 0 0,0 0 0,0 0-1,0 0 0,0 0 0,0 0 1,0 0-2,0 0 2,0 0 0,0 0 0,0 0-1,0 0-4,0 0-2,0 6 3,0 5 4,0 1-3,0-3-2,0-3-3,4-6 0,6 0 0,-2 0 0,5 0 3,1-2 5,-5-8 0,-3 0 3,-6 0 4,0 4-2,0 0 3,-6 6-5,-12 0-3,-2 0-1,-5 2 1,5 12 0,7 2-2,6-4-4,7 0 0,0-2-2,0-4 5,16-5-3,4-1 3,0 0 1,-2 0 2,-7-6 0,-6-2 1,-5-5 3,0 5-3,0-1-1,0 3 0,-2 0-4,-4 4-15,4 2-57,2 0-165</inkml:trace>
  <inkml:trace contextRef="#ctx0" brushRef="#br2" timeOffset="206418.12">9273 10313 229,'6'-16'89,"-4"1"-29,0 8-9,-2 7 5,0 0-13,0 19-25,0 18 13,-13 8 0,-5 5-10,1 5-7,-3-3-7,-3-2-5,1-5-2,0-11 1,-1-8-1,8-13 1,3-2 0,8-10-1,4-1 1,0 0 0,0-21-1,8-15 4,20-11-1,12-11-2,13 0 2,1 0-3,-2 12 3,-11 14 3,-12 16 0,-8 9 0,-8 7-2,-4 0-1,-2 25-1,-5 15 1,-2 12 5,0 4-4,0 0-2,0-1-2,0-10 0,0-7-2,0-7 1,4-10-1,1-6-2,-5-3-4,0-3-6,0-4-16,0 0-50,-9-5-101,-5 0-179</inkml:trace>
  <inkml:trace contextRef="#ctx0" brushRef="#br2" timeOffset="206617.27">9250 10613 234,'-31'-7'111,"14"2"-76,10 5 33,7 0 2,0-1-43,4-3-21,28-5 4,7 1-4,6-2-5,-7 3-1,-9 1-1,-7 1-5,-8 1-11,-8 4-14,-6 0-27,0 0-52,0 10-122</inkml:trace>
  <inkml:trace contextRef="#ctx0" brushRef="#br2" timeOffset="206985.52">9684 10830 363,'6'-6'81,"-6"0"-34,2 2 38,-2 2-18,0 2-26,0 0-11,0 0-11,0 0-8,-14 12-7,-13 10-3,1 4-1,4 2-1,13-2-3,6-2-2,3-3 5,0-3-3,5-4-3,15-5-12,11-2-57,4-7-201</inkml:trace>
  <inkml:trace contextRef="#ctx0" brushRef="#br2" timeOffset="208566.87">10326 10317 177,'2'-14'105,"1"2"-61,-3 5 0,0 7 18,0 0-18,0 0-21,0 3-14,-24 19 13,-13 7-2,-5 9-6,-4 4-2,-1 2-1,3 1-4,7 1-6,11-3-1,10-7-1,16-9-8,0-4 0,19-11 0,25-7 3,16-5 1,9 0 2,3-19-6,-8-4 4,-11 2 5,-12 3 1,-12 1 0,-12 8 6,-10 3 2,-4 2 4,-3 4 2,0 0-4,0 0-11,0 0-2,0 8 2,-6 5 0,6 3-8,0-3-1,0-5 2,21-2 3,3-6 4,8 0 1,-1 0 1,-4-6 0,0-8 2,-6-5 6,-3-1-4,-3-2-1,-5-1 1,-6 0 0,-4 3-5,0 4 1,0 2-2,-20 8-2,-9 5-5,-7 1-1,-3 0 0,3 7-9,7 9-30,11 2-39,16-2-76</inkml:trace>
  <inkml:trace contextRef="#ctx0" brushRef="#br2" timeOffset="208858.54">10893 10447 140,'11'-15'91,"-5"4"-45,-4 3 47,-2 2-32,0 4-1,0 2-33,-6 0-22,-7 0 1,1 10-6,3 7-11,5 4-3,4 5-7,0 1 1,0-2-2,0 0 13,9-7 6,3-2 3,-4-5 3,-1-5 1,-5-1 3,-2-4 2,0-1 4,0 0 22,-7 0-7,-17 0-27,-5 0-1,0 0-3,7 0-22,6 0-35,7 0-213</inkml:trace>
  <inkml:trace contextRef="#ctx0" brushRef="#br2" timeOffset="209367.39">11211 10426 453,'0'-11'117,"0"5"-60,0 4 18,0 0-31,0 2-26,0 0-11,0 0-7,-9 0-1,-9 10-1,-4 14-2,-4 6-1,-3 2-8,4 2-7,5-4-21,9-5-17,11-9-15,0-10 15,17-6 51,16 0 7,8-20 11,1-10 2,1-4 10,-1 1-2,-9 6-1,-8 8-2,-10 11 1,-7 4-4,-8 4-5,0 0-10,0 8 1,0 18-1,0 9 0,0-4 0,0-5-3,0-7-2,8-11 3,17-8 2,11 0 3,3-8 8,9-21 0,-4-3 2,-9-4 4,-4-2 10,-8 0-7,-6 0-2,-7 5-7,-6 10-7,-4 5-4,0 12 0,0 6-6,-8 0-12,-15 16-19,-4 14-20,5 8-117</inkml:trace>
  <inkml:trace contextRef="#ctx0" brushRef="#br2" timeOffset="209647.66">11839 10590 435,'0'-12'120,"-9"2"-83,-8 5 34,-5 5-25,-12 0-28,-3 0-9,-6 20-6,5 4-3,5 6 0,12 2-1,10-1-2,11-3 0,0-5-3,7-4-1,18-7 0,6-5-6,2-7-13,5 0-37,2-5-51,-6-11-76</inkml:trace>
  <inkml:trace contextRef="#ctx0" brushRef="#br2" timeOffset="210199.91">12216 10257 408,'0'-19'114,"0"6"-38,0 3 2,0 2-19,2 4-27,1 1-12,1 3-10,-2 0-6,-2 0-2,2 0-2,0 0-3,-2 0 2,3 12 1,-3 5 1,0 5 0,0 3 2,-16 4 2,-13 9-2,-2 6 0,-6 4 0,-2 4-2,10-6 1,5-4-2,10-10 0,12-3-2,2-9-3,7-8 0,28-6-2,8-6-5,6 0-12,-4-8-11,-12-12-6,-10-7 2,-15-5 17,-8-4 6,0-3 14,-11-4 2,-25 3 5,-8 8 4,-14 6 8,-5 10-1,7 8 1,14 6 1,18 2 0,19 0-18,5 0-10,21 12 6,29-4 4,20-2-1,12-6 0,1 0 0,-8 0 1,-15 0 0,-12-8 1,-15 0 0,-11 2 0,-6 2-1,-6 2-6,-2 2-24,-6 0-107</inkml:trace>
  <inkml:trace contextRef="#ctx0" brushRef="#br2" timeOffset="212049.93">5445 12372 260,'-22'2'202,"-3"-2"-165,5 0 2,11 0 45,9 0-41,0 0-40,0 0-3,27 3 0,12-3 0,13 0 1,4 0-1,0 0-4,-10 0-10,-7 0-25,-18 0-42,-16 12-77,-5 5-215</inkml:trace>
  <inkml:trace contextRef="#ctx0" brushRef="#br2" timeOffset="212199.72">5354 12605 339,'-5'0'73,"3"2"-54,2 0 31,0-2 0,29 0-41,20 0-4,17-4-5,8-6 0,-3 2-28,-8-1-70</inkml:trace>
  <inkml:trace contextRef="#ctx0" brushRef="#br2" timeOffset="-208015.4">6657 12059 331,'20'-18'98,"-9"5"-41,-11 13-4,0 5-9,-31 53-14,-11 7-5,-5 9-16,-4 0-5,4-6-1,7-6-3,7-12-4,8-12 2,11-12 0,5-15-1,7-9-2,2-2 1,0-10 4,14-25 5,19-15-1,9-13-2,12-14 2,6-8 0,1 8-2,-1 10 0,-14 26 5,-17 18 2,-11 18-3,-9 5 0,-3 5-4,1 33 1,-5 20 3,-2 15-1,0 5-4,-4 2-1,-11-6-6,1-10-3,1-9-9,4-15-21,7-14-50,2-8-144</inkml:trace>
  <inkml:trace contextRef="#ctx0" brushRef="#br2" timeOffset="-207833.17">6472 12412 420,'0'-8'11,"0"2"-11,22-3 13,25-6-3,13-1-8,2-2-2,-4 4-4,-10 6-13,-17 8-31,-18 0-145</inkml:trace>
  <inkml:trace contextRef="#ctx0" brushRef="#br2" timeOffset="-207417.12">7058 12621 474,'-4'-10'49,"-1"6"-14,1 0 40,2 2-32,0 2-19,-4 0-16,-5 2-6,-11 20 3,-11 11-3,-5 4-2,0 3 0,7-2-2,13-3-3,14-7-6,4-11-8,24-6-28,25-11-73,13 0-178</inkml:trace>
  <inkml:trace contextRef="#ctx0" brushRef="#br2" timeOffset="-206199.32">7533 12166 337,'0'-20'65,"0"6"-23,0 10 29,0 4-11,0 0-28,0 0-21,0 0-9,0 0 0,0 18 1,0 4-3,-5 6 0,-6 0-1,2 1-3,-2 1 1,0-9-1,2-5 2,5-8 0,-2-3 2,6-5 2,0 0 1,0 0-2,4-19-1,11-5 6,7-4-2,1 0 2,-2 2 3,2 8 0,-5 4-2,-5 10 1,-2 1-3,-1 3-2,-4 0-3,3 15 0,-3 9 0,-2 4 0,0 2-1,-4 0 0,0-6 0,0-5-2,0-12 3,0-6 0,0-1 0,15-3 4,9-23 3,12-9-2,11-8 2,6 0 1,-6 8-1,-5 9 4,-9 9 0,-14 10-5,-6 7-1,-7 0-5,-3 7 0,-3 21-1,0 11 0,0 7 1,-5 0-2,-10-2-4,-3-6-7,5-8-17,2-10-38,6-8-60,5-10-207</inkml:trace>
  <inkml:trace contextRef="#ctx0" brushRef="#br2" timeOffset="-205642.19">8660 11797 204,'0'-8'282,"-11"8"-228,-9 4-4,-12 34 7,-12 16-30,-9 14-8,-3 8-11,9 3-2,12-3-6,17-7-5,18-4-6,0-15-7,27-14-11,17-9-42,9-14-73,3-11-225</inkml:trace>
  <inkml:trace contextRef="#ctx0" brushRef="#br2" timeOffset="-204955.13">8840 11925 123,'3'-9'118,"-3"2"-84,2 3 0,0 0 20,-2 2-16,2 0-12,-2 0-1,0 2 10,0-2 4,2 0-8,-2 2-5,0 0-10,0 0-5,0 0-9,0 0-2,0 0 1,0 0-1,0 0 2,0 0-2,0 0 0,0 0 0,0 0 0,0 0 0,0 0 0,0 8 1,0 2 0,0 0 0,-2-3-1,0 2-2,0-1 1,0-4 1,2-2 1,0-2-1,0 0 2,-3 0 1,3 0-1,0 0 2,0 0-4,0 0-2,0-2 0,0-6 2,0 6 0,0-2 1,0 2 2,0 0 1,0 2-1,0 0 2,0 0-3,0 0 3,0 0 1,-2 0 0,-4 6-4,-6 23 0,-3 13 6,-5 11 1,-2 10-2,-3 2-2,1 0-2,3-7-3,4-6-1,1-8-3,7-10-4,5-10-4,4-7-16,0-12-37,4-5-74,11 0-147</inkml:trace>
  <inkml:trace contextRef="#ctx0" brushRef="#br2" timeOffset="-204795.41">8747 12187 265,'-27'-15'98,"-2"5"-59,6 6 19,6 2-14,9 2-23,5 0-21,3 0 0,3 0-13,22 0-7,14 0 7,5 0-8,6-10-41,-2-8-153</inkml:trace>
  <inkml:trace contextRef="#ctx0" brushRef="#br2" timeOffset="-204584.43">9130 11865 502,'0'-1'48,"3"1"-14,5 0 1,5 8-25,3 19-1,-3 9 1,-1 5-5,-10 8-1,-2 4-1,0 5-3,-29 2-2,-12 0-5,-11-2-8,-6-6-27,0-8-123</inkml:trace>
  <inkml:trace contextRef="#ctx0" brushRef="#br2" timeOffset="-204073.66">8840 12410 199,'7'-2'59,"-3"0"-8,-2 0 25,-2 2-34,0 0-10,0 0 2,0 0 4,-10 2-7,-17 13-16,-9 0-5,1 3-10,4-1-4,6-4-15,12 0-24,9-2-103</inkml:trace>
  <inkml:trace contextRef="#ctx0" brushRef="#br2" timeOffset="-202617.56">10031 11931 308,'0'-10'89,"0"5"-30,0 3 18,-17 2-11,-12 0-29,-17 7-18,-16 25-4,-14 4 0,-2 4-4,11 0-8,16 3-3,22-5-3,20-2-4,9-10-2,7-8-3,37-8-4,16-10-7,18 0-1,4-6-22,-6-16 8,-15 1 19,-17 2 19,-17 3 9,-9 4 8,-9 1 7,-5 6 1,-4 0 8,0 4 0,0 1-13,0 0-13,0 1-7,-7 17 0,1 3-3,4-1-4,2-5-5,0-4 4,15-3 1,10-8 1,4 0 6,4 0 2,0-16-1,-2-6 1,-2-3 3,-4 1-1,-4 1 2,-11 0 0,-3 4 3,-7 1 0,0 5-5,-7 5-4,-17 4-4,-1 4 2,-6 0-3,2 2-10,5 10-15,12 0-27,12 0-48,0-3-92</inkml:trace>
  <inkml:trace contextRef="#ctx0" brushRef="#br2" timeOffset="-202351.12">10440 12019 199,'23'-13'100,"-4"0"-21,-5 3 0,-5 3-16,-7 6-10,-2 1-11,0 0-9,0 0-27,-11 12-5,-9 10-2,2 6 0,5 6-8,13-3-11,0 0 0,4-5 0,12-7 5,-1-6 15,-5-7 3,-8-1 9,-2-5 1,0 0 17,-2 0-3,-19 0-26,-6 0-1,1-5-4,6 2-9,8-4-19,10 4-77,2-8-268</inkml:trace>
  <inkml:trace contextRef="#ctx0" brushRef="#br2" timeOffset="-201853.78">10712 11976 521,'0'-10'73,"0"8"-17,0 0 10,0 2-30,0 0-22,0 0-13,0 0-1,0 2-2,0 13 1,-6 9 1,-12 4-3,-7 5-1,0 0-4,4-1-10,4-8-14,13-8-11,4-12 14,2-4 9,27 0 20,9-14 0,9-9 3,-3-1 1,-5 5 2,-8 5 6,-14 6 2,-6 6-7,-3 2 2,-2 0-8,-2 0 0,3 14 0,-1 9-1,2-3 0,3-2-7,2-6 5,7-6 1,11-6 1,7 0 0,5-16 8,-6-12 2,-5-3 3,-10 2 12,-7-4 2,-8 3-5,-4 4-3,-3 6-10,0 6-9,-12 8-5,-13 6-4,-6 2-9,-6 22-17,-1 8-65,-4 4-234</inkml:trace>
  <inkml:trace contextRef="#ctx0" brushRef="#br2" timeOffset="-201585.52">11402 12324 561,'-29'-8'43,"-6"6"-10,-5 2 25,-5 0-24,-1 4-19,8 18-15,11 6-2,9 0-3,12 3-1,6-5-5,0-2-6,10-7-14,13-7-23,4-6-6,4-4-34,2 0-43,3-10-190</inkml:trace>
  <inkml:trace contextRef="#ctx0" brushRef="#br2" timeOffset="-201168.57">11813 11831 447,'0'-30'161,"0"10"-87,0 10-9,0 1-7,-5 5-17,5 4-13,0 0-18,-2 0-8,-3 33-1,-10 19-1,-12 24 0,-18 20 1,-15 15-1,-11 3-1,-2-7-1,8-18-6,20-21-3,23-25-11,22-21-5,0-22-1,43 0 0,19-28-1,9-19 14,-4-4 15,-22-6 6,-24-1 6,-15 2 5,-6 6-6,0 10-5,0 14-5,-6 14 1,6 12-2,0 0-10,17 3-3,24 9 6,13-5-5,9-7-4,3 0-16,-6 0-7,-17 0-7,-21 0 23,-22 0-309</inkml:trace>
  <inkml:trace contextRef="#ctx0" brushRef="#br2" timeOffset="-192987.54">3529 12508 158,'4'-30'67,"-1"-4"-28,-1 2 9,-2 6 36,2 10-7,-2 12-14,0 4-13,0 0-4,0 0-22,0 0-11,0 0-7,2 0-6,7 18-2,5 2 1,10 4-1,10-4-2,10-6-2,7-10 0,5-4-5,-5 0 0,-6-22 3,-10-4 1,-10 2 6,-12 8 1,-6 8 2,-7 6 5,0 2 1,0 9-8,0 32-6,-20 19 6,-9 19 0,-9 7 0,-4 4-2,-3 2 1,-10 5-2,-10-7-3,-7-13-1,-1-22 1,8-25 6,12-24 4,15-6 12,15-18-2,17-24-11,6-10-2,25-10-1,25 0 0,16 4-4,5 5-5,2 16-2,3 6-14,-9 15-49,-7 6-86</inkml:trace>
  <inkml:trace contextRef="#ctx0" brushRef="#br2" timeOffset="-192606.07">4377 12212 255,'0'-10'108,"0"2"-70,-8 4 21,-1 0 17,-3 4-36,2 0-22,-4 14-16,-1 20-1,-1 12 1,3 13-1,4 5 0,-1 1 0,4 4-2,4-5 0,2-6-4,0-9-6,4-14-16,21-9-19,6-16-36,4-10-38,3 0-161</inkml:trace>
  <inkml:trace contextRef="#ctx0" brushRef="#br2" timeOffset="-192036.29">4623 12222 363,'0'-20'66,"0"4"-33,0 2 30,0 1-5,0 4-14,0 3-20,0 2-5,0 0-3,0 4-3,0 0-4,0 0-6,0 0 2,0 0-5,0 0 0,0 0 1,0 0 0,0 0 0,0 0-1,0 0 0,0 0 0,0 0-1,0 0 0,0 0 0,0 1 1,0 15 0,0 4 0,0 13 1,0 5-1,0 8 3,-5 11-2,-3 6 2,-4 5-1,-1 1-1,-1-2-1,5-9-3,7-11 2,2-8-5,0-14 0,11-11-4,3-5-1,-1-9-6,-1 0-5,-6-4-2,-2-19 4,-4-7 3,0-3 7,0-4 4,-15-1 1,-7-2 3,-3 1 2,0 8 0,3 4 2,5 9 1,6 9 4,6 0-1,5 7-6,0-3-2,11-3-9,23-5 5,10-3-7,7-2-31,5-4-53,-2-2-67</inkml:trace>
  <inkml:trace contextRef="#ctx0" brushRef="#br2" timeOffset="-191839.92">4859 12197 155,'0'-21'129,"0"4"-52,0 10-12,0 1-14,0 6 8,0 0-42,9 13-14,5 24 2,-1 11 5,-3 8 2,-2 6-5,-8 0-3,0 0-4,0-1 0,-23-1-4,-14-2-7,-11-2-14,2-6-59,-3-3-198</inkml:trace>
  <inkml:trace contextRef="#ctx0" brushRef="#br2" timeOffset="-190998.02">3814 12853 139,'-9'-6'53,"2"0"0,3 2 14,2 0-22,2 3-15,0 1-10,0-4-20,8-1 2,19 0 0,6-2-2,-4 4 0,0 3-9,-8 0-24,-8 0-42</inkml:trace>
  <inkml:trace contextRef="#ctx0" brushRef="#br2" timeOffset="-190516.38">3923 12403 183,'0'-3'50,"0"3"-25,0 0 11,0 0-18,-7 0-18,1 18-10,1 0-21,5 3-91</inkml:trace>
  <inkml:trace contextRef="#ctx0" brushRef="#br2" timeOffset="-188204.39">3854 14315 353,'-23'-32'87,"-6"10"-46,3 19 7,13-2 19,10 5-21,3 0-43,0 0-2,0 22-1,11 5 2,5 4 0,5 4-2,0-1-1,2 0-2,1-6-9,-3-2-13,-2-4-40,0-4-126</inkml:trace>
  <inkml:trace contextRef="#ctx0" brushRef="#br2" timeOffset="-187967.42">4396 14155 491,'-14'-2'89,"-15"2"-72,-9 16 22,-10 23-4,-6 11-13,0 7-13,10-4-5,5-2-4,14-6 0,6-7-5,9-6 2,2-8-4,6-4-6,2-7-1,0-4-23,0-7-37,0-2-43,0 0-77</inkml:trace>
  <inkml:trace contextRef="#ctx0" brushRef="#br2" timeOffset="-187538.2">4005 14712 36,'0'-8'72,"0"-5"-61,0 2 3,0-1 24,3 2 9,5 2 0,-2-1 7,-2 2 12,-2 6 1,-2-8 6,0 7-13,2 0-11,-2 2-11,2 0-12,-2 0-14,0 0-5,3 0-3,-1 0-3,2 16 0,0 12 5,2 16 3,-4 10-2,-2 13 3,0 5-3,0-1-2,-12 0-3,6-12-2,-1-9-1,7-9-2,0-7-5,0-7-4,2-9-25,15-10-72,10-8-193</inkml:trace>
  <inkml:trace contextRef="#ctx0" brushRef="#br2" timeOffset="-186102.75">1398 14486 342,'-55'-6'28,"4"2"-14,33 4 40,7 0 3,11 0-26,0 0-22,0 0-9,2 0-11,25 0 11,13 0 4,18 0 4,13 0-1,9 0-4,3 0-1,-1 0 0,-10 1-1,-10 6 0,-13-1 0,-14 3 0,-10 0-1,-11-1-1,-6-6 1,-6 2-1,-2-4 0,0 0 1,0 0 2,0 0 0,0 0-1,0 2-1,0-2-2,0 0-3,0 2-5,0 6-13,0-2-14,0 6-42,-2 0-94</inkml:trace>
  <inkml:trace contextRef="#ctx0" brushRef="#br2" timeOffset="-185718.77">1338 14784 439,'-38'-7'65,"12"2"-61,10 4 31,10-4 33,6 5-45,0 0-23,0 0-12,13 0 0,18 0 12,14 6 1,18 1-1,5-2 3,8 0-3,2 0 0,-11 2 0,-7 3 0,-14 0 0,-11-1-4,-9 2 0,-6-1-5,-2-2-1,-7 1-16,-2-5-39,-3 1-21,-1-3-68</inkml:trace>
  <inkml:trace contextRef="#ctx0" brushRef="#br2" timeOffset="-185254.8">1704 14377 35,'-24'-19'457,"6"7"-408,11 7-26,7 5 40,0 0-34,0 0-29,15 0-8,21 11 8,13 10 1,9 9 1,7 8-1,6 5 1,1 3-2,-6-2 1,-3 0-1,-13-6 0,-7-4 0,-12-6 1,-8-7-1,-12-8 0,-7-3 1,-2-6 3,-2 1 0,0-2 2,0 6 9,0 6 5,-22 11 0,-12 11-3,-12 11-8,-10 1-2,-6 4-2,-3-3-1,5-2 1,9-3-4,11-8 0,9-2-1,6 1 0,10-8-4,5 2 2,4-2-1,6-2-3,0-9-4,0-4-11,14-7-43,17-6-49,4-10-197</inkml:trace>
  <inkml:trace contextRef="#ctx0" brushRef="#br2" timeOffset="-181926.35">4879 13939 380,'0'-27'72,"-9"25"-15,-33 6-1,-5 48-19,-11 25-8,-11 23-8,-2 18-5,8 3-9,18-4-4,22-6-3,23-13-7,6-8 0,32-16-2,6-11-2,7-21-20,3-22-64,2-18-103</inkml:trace>
  <inkml:trace contextRef="#ctx0" brushRef="#br2" timeOffset="-181306.52">5088 14325 380,'-6'-17'41,"-1"2"-15,5 3 28,2 2-4,0 3-26,0 1-11,-2 0 3,2 1 3,-2 3-3,0 2-6,2 0-4,0 0-3,-4 0-3,4 0 0,-4 0 3,-2 0 0,-7 0 2,-8 19-2,-6 8 0,-4 5-1,-2 9 0,4 0-1,2 3-1,10-3-1,9-7 0,8-6-5,0-10-2,10-5 1,15-12-4,6-1 9,0-1-4,2-22 2,-4-9 4,-5-3 0,-1 4 2,-9 6 0,-6 10 0,-3 8 4,-5 7 1,0 0-3,0 0-4,0 17-6,0 9 5,0 5 0,0-8-4,6-5-1,10-8-3,4-9 0,4-1 8,3 0 1,2-21 1,-2-6 2,-4-11 4,-4 1 2,-7 1-3,-8 0 1,-4 6 1,0 7-3,0 5-5,-12 4-1,-1 6-6,-1 4-5,4 4-12,3 0-33,7 0-78,0 10-186</inkml:trace>
  <inkml:trace contextRef="#ctx0" brushRef="#br2" timeOffset="-180907.81">5505 13912 150,'0'-8'194,"0"4"-157,0 2 23,0 2 12,0 0-44,7 0-26,8 12-2,7 19 12,3 14 5,0 13 6,-6 12-5,-3 7-2,-9 7-6,-7 2-4,0 0-2,-17 1-4,-24-7-1,-15 0-1,-13 0-5,-2-3-9,7-12-15,10-6-82,14-19-327</inkml:trace>
  <inkml:trace contextRef="#ctx0" brushRef="#br2" timeOffset="-180576">6389 14315 573,'-17'-13'77,"8"8"-71,9 1 18,0 2-15,9-2-9,26 0-7,19-4 6,11-3-5,-1 5-7,-4-3-22,-13 7-48,-21 2-96</inkml:trace>
  <inkml:trace contextRef="#ctx0" brushRef="#br2" timeOffset="-180407.81">6351 14534 403,'-2'0'35,"2"0"4,0 0 10,27 0-35,13 0-8,14 0-4,10-4-2,-1-6-25,-3-2-71</inkml:trace>
  <inkml:trace contextRef="#ctx0" brushRef="#br2" timeOffset="-177073.64">3640 14089 132,'-2'-11'40,"0"4"-7,-3 2 23,3 4-14,0 1-17,2-3-4,0 3 0,0 0-2,0 0 2,0-1 0,0 1-2,0 0 1,0 0-1,0 0-7,0 0 1,0 0-1,0 0 1,0 0-6,0 0-1,0 0-4,0 0 1,0 0-3,0 0 1,0 0-1,2 0 3,7 13-2,-1 6 3,4 2-2,1 0 1,1 3-2,1-2 0,-1 0-1,1 2 0,-1 1 1,-3 2-1,-2-4 0,-3 2 0,6-3 0,-1-2-1,2-3 1,7-6 0,5-3-1,1-4-1,3 1 1,-6-1 1,-6 0 0,-6 0 1,-3 2-1,-6 2 1,0-2 0,0 1-1,-2 4 0,2 1 0,-2-2 0,2 1 0,-2-2 0,2-3 0,1 2 1,-3-4 0,0-2-1,2 2 0,-2-4 0,0 4 0,0-4-1,0 0-2,0 0-2,0 0-5,0 0-17,0 2-85,-7 2-241</inkml:trace>
  <inkml:trace contextRef="#ctx0" brushRef="#br2" timeOffset="-176356.59">4442 14015 157,'0'-4'48,"0"1"-16,0 2 23,0 1-10,0 0-23,0 0-3,0 0-3,-2 0 2,-21 21 2,-8 12-7,-9 3-1,-6 4-2,-1 4 0,1 0-2,-2 0-2,6 2 0,-1 0-5,1-4-1,5-5 0,3-1-8,8-10-1,7-4-9,13-5-13,6-5-38,0-5-176</inkml:trace>
  <inkml:trace contextRef="#ctx0" brushRef="#br2" timeOffset="-140282.94">7762 13653 310,'0'-4'208,"0"4"-192,-31 0-10,-9 33 22,11-1-9,4 1-15,3 6-4,5-7 0,3-4 0,3-4-1,4-10-1,5-7 1,2-7-7,0 0 7,0-5 1,15-27 7,16-14-7,9-10 4,5 0-2,-1 4 1,-1 11-3,-7 15 6,-7 8 2,-4 12 0,-6 5-5,4 1-1,1 9-2,-6 23 1,-2 11-1,-8 12 2,-8 10-2,0 3-1,0-6-4,0-9-5,0-12-3,0-6-3,0-11-18,0-6-58,0-9-77</inkml:trace>
  <inkml:trace contextRef="#ctx0" brushRef="#br2" timeOffset="-140067.37">7652 13908 371,'-8'-2'20,"6"0"-4,2 2 34,0 0-31,16-4-19,13 0 2,8-6 1,1 1-1,0-2-2,-3 3-9,-6 0-6,-11 4-9,-7 4-31,-6 0-105</inkml:trace>
  <inkml:trace contextRef="#ctx0" brushRef="#br2" timeOffset="-139302.46">7646 13889 44,'-4'-5'62,"1"4"-45,3 1 10,0 0 19,0-3-14,0 3-7,0 0 3,0 0 14,0 0-2,0 0-17,0 0-5,-2 0-2,-2 3-7,-5 14-1,0 7-1,0 6 3,1 0-1,-4 2 2,3 0-1,-2-3-3,4-5 0,3-4-4,-1-4-2,3-4-1,0-6 0,2-2-3,0-4-12,0 0-10,0 0-22,0 0-121</inkml:trace>
  <inkml:trace contextRef="#ctx0" brushRef="#br2" timeOffset="-138832.72">8163 14034 264,'-9'-6'116,"0"2"-86,2 2 25,1 2 20,-3 0-44,-3 0-24,0 21-2,-5 1-2,5 6-3,3-2 0,9 0-1,0-5-6,0-2 0,17-5-2,6-8-5,4-3 1,-1-3-6,-1 0-14,-3-3-71,-6-7-122</inkml:trace>
  <inkml:trace contextRef="#ctx0" brushRef="#br2" timeOffset="-138395.72">7417 14399 353,'-23'0'60,"13"0"-39,3 0 45,7 0-12,0 0-47,0 3-6,20-2-1,22-1 6,19 0 0,16-4-1,19-16 1,16-1-4,1 0-1,-4-1 2,-17 4-3,-26 2-2,-19 6-2,-23 5-5,-14 3-3,-10 2-16,0 0-46,0 0-105</inkml:trace>
  <inkml:trace contextRef="#ctx0" brushRef="#br2" timeOffset="-137531.81">7573 14780 342,'-11'0'17,"4"0"13,2-1 36,5-7-19,0-9-33,14-3-13,15 0 0,5 6 1,-1 4-1,-2 6 1,-6 4-1,-6 0 0,-3 12 3,-9 17-2,-5 6 2,-2 14 1,-4-1 1,-23 2-1,-4-1-2,2-12-1,-1-7 1,8-3 0,7-13 1,1 3-2,5-11 0,7-2-2,0-1 0,2-2 1,0-1 1,0 0 1,0 0 7,0 0 2,0 0 9,0 0 5,0 0-6,0 0-6,-2 0 1,2 0-5,0 0-1,0 0 1,0 0-3,0 0 2,-2 0-1,2 0 0,0 0-2,0 5-1,0-5 0,0 0-1,0 3-4,0-3 0,0 3-1,22-3 1,20 0-2,23-6-1,26-19-5,21-5-24,1-9-109</inkml:trace>
  <inkml:trace contextRef="#ctx0" brushRef="#br2" timeOffset="-136615.45">8778 13466 210,'-31'-7'65,"16"-3"-60,15 4 25,4 0 4,32 2-28,12-2-6,8 0 0,2-4-8,0 2-16,-9-2-61</inkml:trace>
  <inkml:trace contextRef="#ctx0" brushRef="#br2" timeOffset="-136302.75">8834 13481 14,'-27'30'333,"-2"11"-293,0 10-6,4 14 15,2 11 6,-4 20-25,-4 10-12,-8 9-2,-3 1-3,0-2-4,-1-6-2,14-10-3,14-9 1,15-13 0,0-8-3,33-9 1,17-18-3,9-6 0,13-23 0,7-12-6,6 0-12,2-26-45,-9-14-260</inkml:trace>
  <inkml:trace contextRef="#ctx0" brushRef="#br2" timeOffset="-133271.43">9057 13974 421,'0'0'54,"0"0"-51,-16 16 4,-10 37 22,5-13-14,1 4-14,0 0-1,2-4-1,3-6-4,1-4 1,3-14 0,5-4 1,4-10 3,2-2-1,0-2-7,0-22 3,10-16 5,11-6 10,5-4 1,1-4-2,-3 8 4,-1 7 1,-8 13 6,-3 12 1,-6 7-6,-1 2-6,-1 5-7,0 0-2,4 2-5,0 18 4,5 3 1,1 1 2,3-2 0,4-4-2,-3-7 0,1-5 2,-3-1 2,0-5-2,0 0 2,-1 0 3,1 0-2,-1-9-1,-1 4 0,-8-2 0,-1 7 3,-5 0-1,0 0-1,0 0-4,0 12 0,0 7 7,-3-1 0,-3-2-6,2-6 0,4-6-1,0-2-1,0 0 0,0-2 1,0 0 1,0 0 3,0 0-2,0 0-2,0 0 2,0 0-1,0 0-2,0 0-1,0 0 0,-2 0-3,-4 0-7,0 4 0,-5 0 1,-1 2 4,1-4-10,3-2-19,1 0-1,4 0 4,1 0-23,2-12-34,-4-4-230</inkml:trace>
  <inkml:trace contextRef="#ctx0" brushRef="#br2" timeOffset="-132216.66">9079 13994 320,'0'0'59,"0"-1"-17,0 1 28,0 0-32,7 0-36,-1 0 1,8 9-1,1 4 5,3 0 1,0 2-2,-2-3 2,-1-1 1,-1 3 3,-4-1 0,-3 3 3,-3-1-1,-4 4-2,3-1-4,0-1-4,1-2-3,-2-5 0,2-4-1,-2-4-1,3-2 0,-3 0 1,-2 0 2,0 0 1,0 0 6,0 0 1,0 0-3,0 0 1,0 0-3,0 0-5,0 0-2,0 0 2,0 0-2,0 0 2,0 0 0,0 0 0,4 0-1,4 0 1,2-12 3,3-10-2,1 0 1,1-5-2,2 0 1,3-5-1,1 0 1,4-3-1,6 1 0,-2 2 0,-2 6 0,-2 10 0,-14 6 1,-3 9-1,-5 1 0,-3 0 0,2 0-1,1 0-1,-1 0 2,2 0 0,1 0 1,-1 1 0,-2 1 0,0-2 0,-2 3-1,0-3 0,0 0 0,0 0 2,0 0-1,0 0 0,0 0 1,0 0-2,0 0 0,0 0 0,0 0 1,0 0-1,0 0 0,2 0 2,-2 0 0,0 0-2,3 0 1,-3 0-1,0 0 1,0 0-1,0 0 2,0 1-2,0 13-4,0 6 4,0 10 6,-3 10 4,-7 5-7,-4 7 1,1 4-2,0 0 3,-1-1 0,1-4-2,1-5 0,4-5 1,-1-11-4,0-3 3,2-8-3,0-1-4,-1-5 1,-2-4-4,6-5-16,-1-4-63,5 0-167</inkml:trace>
  <inkml:trace contextRef="#ctx0" brushRef="#br2" timeOffset="-131645.86">10303 13597 458,'0'-8'106,"-12"8"-86,-17 8 27,-13 32-2,-14 22-12,-9 17-21,1 9-6,6 0-3,11-5-3,13-6-3,21-13-4,13-11-7,7-9-6,28-17-15,10-14-42,6-9-57,3-4-202</inkml:trace>
  <inkml:trace contextRef="#ctx0" brushRef="#br2" timeOffset="-131098.44">10505 13834 172,'0'-14'224,"-2"2"-171,-5 4 28,5 2-4,0 2-30,-3 3-22,5-2-8,0 3-3,-3 0-5,-1 0-4,-5 0-2,-9 11 0,-3 12-1,-8 4 1,-3 10-1,1 1 0,0 2-2,6-4 0,5-4-1,11-5-1,7-6-3,2-8-3,0-7-4,23-6-4,10 0 7,7-6 3,4-19 5,1 2-1,-5-8 0,-9 8 2,-8 6 2,-13 7 1,-5 10 2,-5 0 3,0 0-8,0 2 1,0 17-1,0 2 1,0-1-1,0-1-4,0-10-1,7-4 0,13-5-1,4 0 5,3-6 1,-4-15 3,-4-1 1,-5-2 2,-7 2 4,-7 1-4,0 2 2,0 1-8,-5 3-2,-6-2-5,2 9-11,2 0-21,7 6-143</inkml:trace>
  <inkml:trace contextRef="#ctx0" brushRef="#br2" timeOffset="-130850.69">10828 13934 514,'7'0'29,"4"0"-17,11 0 35,11-4-17,9 1-23,8 0-6,-1 1-1,-7 2 2,-8 0-2,-10-4 0,-9 4 0,-7 0-1,-6 0-1,-2 0-7,0 0-6,0 0-27,0 0-92</inkml:trace>
  <inkml:trace contextRef="#ctx0" brushRef="#br2" timeOffset="-130199.53">11516 13824 404,'0'-6'92,"-8"2"-40,-4 4 33,-5 0-43,-8 0-26,-2 19-13,-4 2-2,6 5-1,4 2-5,5 0-2,7-2-2,7-4-2,2-2-5,0-9-8,4-5 1,13-6 17,4 0 6,1 0 4,-7 0 7,-1 0 2,-7-5 3,-5 5-2,-2 0-2,0 0-11,2 0-1,0 0-4,3 5-1,1 4 5,2 4-1,0-1 1,3-5 0,5-7-4,11 0 4,8-1 1,5-21 1,3-10 2,-5-4 1,-5-2-1,-6-4 1,-8 5 3,-5 7-3,-9 2 4,-5 12-2,0 4-7,0 10-4,-2 2-11,-12 0-10,-8 23-15,2 8-124</inkml:trace>
  <inkml:trace contextRef="#ctx0" brushRef="#br2" timeOffset="-129830.28">11862 14147 369,'-3'0'141,"-12"0"-113,-7 0 21,-7 12 1,-5 7-23,5 6-21,5 3-4,5-1-2,11-6-4,6-1-6,2-4-4,6-4-11,25-7 0,10-5-7,10 0-56,0-3-95</inkml:trace>
  <inkml:trace contextRef="#ctx0" brushRef="#br2" timeOffset="-129567.34">12279 13565 597,'0'0'30,"0"0"-26,17 6 21,16 20-3,8 13-7,-3 9-11,-9 8 0,-14 10 1,-15 5-5,0 4 0,-29 3-2,-20 1-2,-11-3-7,-9-3-9,0-12-73,6-11-321</inkml:trace>
  <inkml:trace contextRef="#ctx0" brushRef="#br2" timeOffset="-128967.52">12896 13993 604,'-12'-9'20,"12"9"4,0 0 7,39 0-19,13 0-6,13 0-1,5 0-5,-6 0 2,-8 0-4,-12-4 2,-10 2-2,-16 1 1,-7-2-2,-9 0-2,-2-4-6,0 0-14,0-4-78,0 1-165</inkml:trace>
  <inkml:trace contextRef="#ctx0" brushRef="#br2" timeOffset="-128735.92">13183 13806 543,'-18'-9'58,"7"9"-4,7 0 20,4 0-38,0 0-23,0 9-10,0 13 5,0 14 2,0 6-5,-7 6-2,-5 9-3,-1 3 0,-3 2-1,6-4-8,3-4-10,5-10-49,0-14-243</inkml:trace>
  <inkml:trace contextRef="#ctx0" brushRef="#br2" timeOffset="-127168.14">13746 13802 291,'23'-30'94,"-15"20"-31,-2 6 10,-6 2 1,0 2-14,0 0-35,0 0-12,0 10-11,0 13 3,0 6 2,0 3-5,0 4 0,-3 2-2,-2 2 2,-5 4 0,-3-4-2,-3-1 0,-3-7 0,0-6-2,1-7 1,3-6 1,1-9 0,9-4 0,3 0 1,2 0-1,0-20-3,0-10 3,0-8 0,18-7 1,8-5 1,3 0-1,2 6 0,-2 12 1,-10 10 0,-4 12 1,-6 6-2,2 4-1,3 0-1,1 3 0,6 16 0,-2 6 0,4 2-1,-3 4 0,2 2-2,-2-3 1,-4-6-3,-3-5 3,-4-5 2,-5-13 1,-1 2 0,-1-3 2,7 0-1,6-14 6,10-15-2,4-7 0,4-9-3,3 2 4,0-5-3,-3 4 1,1 4 2,-7 13 2,-10 10-1,-3 15-4,-3 2-3,1 6-1,2 21 1,1 10 3,-1 7-1,-1 5-1,-6-4 0,0 1-1,-2 1 0,-5-7-4,0-8-1,0-1-6,0-6-11,0-5-41,6-11-102</inkml:trace>
  <inkml:trace contextRef="#ctx0" brushRef="#br2" timeOffset="-126553.08">15001 13523 305,'0'-12'160,"-11"12"-97,-16 0-22,-10 35 15,-8 16-12,-11 21-19,1 15-8,3 4-8,7 6-8,12-7-1,16-9-3,14-13-3,3-12-6,22-14-4,19-12-7,7-14-42,8-16-111</inkml:trace>
  <inkml:trace contextRef="#ctx0" brushRef="#br2" timeOffset="-125970.9">15204 13812 364,'-4'-6'75,"-1"2"-14,5 2 24,0 2-24,0 0-31,0 0-19,-5 0-5,-3 8-4,-8 17 5,-6 8 0,-7 5-4,-4 2-2,1 2-1,1-4-1,4-5-2,11-7-4,10-8 1,6-8-4,0-7-5,25-3-7,14-3 9,11-19 9,-2-6 3,-1 1 1,-11 5 2,-9 7 1,-5 7-1,-9 2-2,-2 6 0,1 0 0,-4 0 0,-1 6-4,3 7 0,-2 1 3,3-2-3,5-1 2,-1-7 0,6-4 2,-1 0 0,-3-10 1,-1-11 10,-1-2 0,-4-8-1,-6 3 0,0-4-2,-5 4-3,0 2-2,0 6-3,-7 8-3,-4 8-9,0 4-10,-1 0-24,8 16-140</inkml:trace>
  <inkml:trace contextRef="#ctx0" brushRef="#br2" timeOffset="-125683.41">15732 13946 371,'-6'-6'119,"0"5"-76,6 1-6,0 0 23,0 0-45,21 0-11,16 0-2,11 0 2,7 0-1,4 0-1,-7 0-1,-7 0-1,-7 0-1,-7-5 1,-10-5-6,-8 0-2,-9 0 1,-4-4-22,0 1-29,0 0-101</inkml:trace>
  <inkml:trace contextRef="#ctx0" brushRef="#br2" timeOffset="-125486.5">16013 13762 409,'-13'-2'91,"-1"2"-43,3 0 25,-3 10-20,1 14-27,-1 6-13,1 4-7,0 6-4,-1 6-2,1 3-3,2 1-7,4-6-7,1 0-28,4-6-136</inkml:trace>
  <inkml:trace contextRef="#ctx0" brushRef="#br2" timeOffset="-124885.23">16518 13720 544,'-6'-6'43,"3"6"-14,-3 0 18,-3 16-20,-5 10-17,-6 9-8,-2 4-2,0 1 0,1 0-3,2 0-2,3-1-6,5-7-2,5-9-3,6-6-11,0-17-10,11 0 11,18 0 26,6-27 4,1 1 5,-1 1 6,-4 0 0,-8 7 3,-7 6-1,-8 8 1,-5 2-7,-3 2-10,0 0-1,2 8-10,0 12 10,2 4-1,1 0 1,2-1-5,4-7 1,7-6 1,6-9 2,9-1 1,6-4 3,1-18 2,-1-6 4,-5-4 1,-5-2-2,-11-3 4,-9 6-4,-9-1 5,0 10-9,-5 0-4,-15 10-8,0 10-8,0 2-19,3 4-65,-6 19-263</inkml:trace>
  <inkml:trace contextRef="#ctx0" brushRef="#br2" timeOffset="-124586.18">17039 14141 500,'-8'-10'80,"-1"3"-37,-7 5 24,-3 2-19,-12 0-27,-8 15-14,-3 13-4,4 6-3,7-2 0,13 2-4,14-2-1,4-8-1,0-4-4,29-6-1,4-11-2,5-3-1,5 0-28,-6-9-30,-3-8-62,-3-6-117</inkml:trace>
  <inkml:trace contextRef="#ctx0" brushRef="#br2" timeOffset="-124334.57">17330 13552 443,'-10'-17'135,"4"9"-77,6 8-17,0 0-4,6 19-29,23 18-1,8 13-2,2 11-2,-3 7-2,-11 6-2,-12 0 1,-13-1-4,-5-5 0,-30-4-2,-15-2-3,-6-14-20,6-4-68,3-10-280</inkml:trace>
  <inkml:trace contextRef="#ctx0" brushRef="#br2" timeOffset="-123701.64">17683 13000 477,'-4'-18'59,"4"6"-38,0 8 18,29 2-16,21 2-15,10 0-4,6 2 2,-1 18-3,-14 12 4,-15 14 2,-17 18 4,-12 20 8,-7 19-1,-2 7 1,-20 12-4,-2 7-4,-3 3-5,0 4 2,4-8-4,4-7-1,5-11 2,5-10-5,1-10 0,-2-13-2,-3-14 1,-5-12 1,-4-5 2,-9-10 2,-2-4-1,-8-1 5,1-9-4,3-8 1,-1-2-3,-1-6-3,4-2-1,-3-4-3,0 0-4,1-13-7,0-9-30,6-12-68,7-7-396</inkml:trace>
  <inkml:trace contextRef="#ctx0" brushRef="#br3" timeOffset="-110040.54">24453 3280 39,'10'-48'461,"-2"10"-415,-8 8-25,0 8 12,-2 7 23,-1 8-9,3 3-12,0 4-19,0 0-10,0 0-5,0 30 1,5 16 1,6 21 10,2 16 0,-2 26-3,-2 24-1,-3 15 0,-3 24 3,-3 8-3,0 14-1,0 7-4,-13 4 1,-3 6-3,-2-3-1,4-5 2,8-6-1,4-18-1,2-12-1,0-13-1,0-17 0,0-18-1,0-15-1,0-14 1,6-14-4,10-13 1,4-10-7,4-14-1,1-18-30,2-13-1,-2-8-77,-6-29-309</inkml:trace>
  <inkml:trace contextRef="#ctx0" brushRef="#br3" timeOffset="-108789.32">21592 6284 66,'-38'-18'0,"2"2"-10,5 2 6,0 0 4,6 6 11,1-3-7,-3 0-4,0-1 1,-2-2 7,3 1 9,-5 0-11,0 1-3,-4 0 6,0 0-6,-1 0 2,-1 2 19,-5 0-2,-1 4 11,-1-3 14,-1 6 13,0-1-2,6 0-5,2 1-10,13-1 1,11 4-9,13 0-11,0 0-21,49 0 1,47 0-4,51 3 3,49-2-2,40 2-1,33-3 0,34 0 0,32 0 0,30-4 0,32-13-1,26 2 1,25-2 1,17 3-1,3 1 2,-13-1-2,-25 3 4,-38 1 4,-38 1-4,-44-2 0,-41 1 0,-32 0 3,-41 0-6,-38 1-1,-42-6-1,-40 3 1,-30 1 0,-17-2 4,-10 1 5,-6 0 3,-5 1 1,0 6-6,-4 2-1,-2-2-5,2 5-1,5-2-4,7 2 0,9 0 1,1 0 0,1 0 1,-1 0-1,-5 4 3,-4 0 0,-5-4-1,-6 2 2,-4-2-1,-2 0 0,0 0 0,0 0 0,3 0 1,1 0-1,8 0 0,3 0 0,5 3 1,0-3-1,-4 1 0,-6-1 1,-5 1-2,-3-1 1,-2 0-1,0 0-1,0 0-6,0 0-12,0 3-38,-22-3-178</inkml:trace>
  <inkml:trace contextRef="#ctx0" brushRef="#br3" timeOffset="-106809.77">28049 5609 495,'-18'-6'0,"11"-9"-14,7 15 14,5 0 4,32 3-3,26 12 1,17 2-2,14 1 1,1 0-1,-8-2-2,-11 0 1,-18-3-2,-15 1 3,-20-3-2,-11-4 1,-7-1 1,-5 0 0,0 7 7,-25 5 7,-21 4 11,-15 5-6,-3-6 1,-4 2 3,1-2-3,3-1-10,2-2-1,8-2-2,5-2-3,10 3-4,4-3 0,6 0-4,10-3-8,10 1-9,9 2-15,0-5-85,20-4-185</inkml:trace>
  <inkml:trace contextRef="#ctx0" brushRef="#br3" timeOffset="-106124.88">29022 5849 475,'0'-14'117,"0"7"-97,0 4 16,0 3 11,0 0-24,0 0-21,0 0-2,0 0-10,0 17-2,-22 14 5,-11 9 5,-8 4 2,8 1-4,8-8 1,17-4-1,8-8-3,0-8-3,18-5 1,13-6 9,7-6 1,1 0 3,2-6 1,-5-11 1,-1-4-1,-1-1 1,-8-1 0,-1 3-2,-12 7 4,-4 0-3,-5 8 2,-1 1 0,-3 1-4,0 3-1,0 0-2,0 0-1,0 0-1,0 0 1,0 0 1,0 0 0,0 0 1,0 0-1,0 0 0,0 0-3,0 0-1,0 0 0,2 3 1,-2 12 1,3 4 2,-3 2 1,2-3-1,6 0-2,5-1 2,14-4-1,16-6-1,15-7 2,7 0 1,-1 0-1,-6-6 0,-7-12 0,-8-2 1,-8-9 2,-8-3-3,-10-1 8,-5-6-5,-12 7 2,0 6 2,0 8 0,-20 8 2,-5 6-6,-2 4-3,3 6 0,2 23-11,6 6-3,16 1-12,0 1-54,29-6-153</inkml:trace>
  <inkml:trace contextRef="#ctx0" brushRef="#br3" timeOffset="-104891.33">24515 3052 319,'-2'-13'56,"-9"0"-32,4 7 14,7 3 13,0 3-25,0 0-19,-5 0-7,-6 19 0,-5 7 3,-5 2 6,-4 1-5,-2-4-1,5 0 0,2-6 0,8-7 2,8-5-5,4-7 2,0 0-1,0 0 1,0 0 10,21-21 10,16-7-10,7-7-5,4 4-3,-9 5 4,-7 8 2,-12 8 6,-9 5 0,-5 4-7,2 1-7,2 0-2,7 1 0,4 14 1,2 3-1,-1 2 0,0-2-4,0 4 1,1-2-2,-1 3-8,-6-2-10,-8-1-36,-6-4-122</inkml:trace>
  <inkml:trace contextRef="#ctx0" brushRef="#br3" timeOffset="-87978.66">24983 2252 411,'4'-28'67,"-4"-7"-29,0 5 31,-4 10-8,-3 13-22,7 2-12,0 5-12,0 0-6,0 0-1,0 0-5,0 0-3,0 11 0,0 20 0,-4 16 1,-10 13 6,-8 4-2,-7 4 0,-2 0-1,-2-2-2,-1 0-1,0-7-1,8-11-2,4-8-2,8-14-3,9-8-9,5-10-32,14-8-53,26-6-54,10-28-160</inkml:trace>
  <inkml:trace contextRef="#ctx0" brushRef="#br3" timeOffset="-87560.76">25039 2266 280,'0'-31'96,"2"17"-51,0 6 12,0 7 21,2 1-34,-2 0-29,2 0-12,4 0-2,5 4-1,5 13 2,5 7 2,-1 2-2,-4 3-2,-5-5 0,-2-2 0,-2-4 0,-2-8-4,-3-4 4,0-4 0,2-2 0,0 0 2,13-2 0,13-26 12,13-12-4,11-5 0,-8 1 1,-5 8 7,-12 8 5,-11 8 2,-9 8-6,-6 6 1,-3 5-7,-2 1-7,0 0-6,2 17-8,2 22 4,1 12 4,-3 12 3,-2 1-3,0 2 0,0 0-3,0 0 2,-7-6-7,1-5-5,4-5-11,2-10-28,0-7-55,2-14-182</inkml:trace>
  <inkml:trace contextRef="#ctx0" brushRef="#br3" timeOffset="-87228.89">26300 2057 543,'0'-38'51,"0"14"-13,0 8 21,0 6-1,0 8-28,0 2-9,0 0-15,-16 21-6,-18 32 0,-19 29 0,-18 16 3,2 1 0,6-3-3,12-8 0,13-1 0,16-5-2,13-11-3,9-14-3,9-9-7,27-14-8,10-12-34,10-14-31,7-8-122</inkml:trace>
  <inkml:trace contextRef="#ctx0" brushRef="#br3" timeOffset="-86778.56">26440 2474 389,'-13'-14'92,"2"4"-59,1 4 43,4 2-2,-1 2-32,3 2-25,-5 0-12,-5 0-5,-6 16-1,-2 12 0,-2 4-3,8 0-4,3 3 0,4-6-2,7-7-6,2-3-7,0-9-9,13-10 1,18 0 10,9 0 21,3-16 3,-6 3 0,-14 5 5,-14 7 2,-7-1 10,-2 2 9,0 0-9,0 0-13,0 0-7,0 0-8,2 7-8,6 10 16,11-5-8,5-5-2,10-4 10,1-3 0,1 0 7,-7-18-1,-7-4 1,-9-3 5,-8-3-4,-5 0-1,0-2-7,-11 2-5,-4 3-7,3 0-11,10 7-50,2-2-159</inkml:trace>
  <inkml:trace contextRef="#ctx0" brushRef="#br3" timeOffset="-86577.25">26957 2249 501,'0'-3'79,"0"3"-28,0 0-9,2 2-20,0 26-21,1 15 4,-1 8 11,0 11-7,-2 4-5,0 9-4,-18 1 0,-22-2-3,-16-3-9,-15-8-27,-13-15-174</inkml:trace>
  <inkml:trace contextRef="#ctx0" brushRef="#br3" timeOffset="-83928.03">24432 4241 48,'0'-7'31,"0"-4"-21,0-1 10,0-1-11,0 4-8,2 2 0,4-2 0,-2 0 1,0 2-1,-2-2-1,3 3 6,-3 1-2,0 0 0,0 0-4,0 1 1,1-1-1,0 1 0,1 3 0,0-2 0,3 2 0,-3-4 0,3 4 0,0-4 1,-5 3-1,0-2 0,0 3 5,-2-2 2,0 2 4,0-2 3,0 1-7,0 2-1,3-1-2,1-2-4,0-1 0,1 3-2,-3-4 2,5 1 3,-5 0 1,0 1 2,1-1 4,-1 4 9,-2 0 1,0 0-6,2-2-7,-2 2 2,0 0-1,0 0-2,0 0-1,0 0 3,0 0 3,0 0 1,0 0 3,0 0-3,0 0-4,0 0-4,-4 0 0,-12 12 18,-4 6-14,-2 4 4,-3-1-8,2 3 2,-3 3-3,2 2 2,-3 2-5,0 3 2,-2 0-1,0 4 7,-2-1-1,0-2 3,-3 1 1,-3-1 0,-4 3-1,-3 0-4,0 2 4,1 0 5,1-2-6,2-2 2,1 1-4,2-6-1,3 3-2,1 3-2,4-4 1,2 4-2,-2-1 0,0 2 0,0-1-1,0-6 0,2 1 1,3-3 0,0-2-1,3-1-1,2-2 1,-2 1 0,3-4 1,-1 3-1,-2 1 1,-1-1 1,0 0-1,0-4 4,1 0-4,2-6 1,3-3 0,5 0 0,-1-3-2,4 0 1,-3 2 1,-3-2-2,1 3 0,-1 2 1,-1 4 0,-3 2-1,0 1 0,0 3 0,1-1 1,3-3-1,-1 4 0,3-4 0,-1 6 0,-3-1 0,-1 3 0,-4 3 1,-1 3-1,0 1 0,0-2 0,-3-1 0,5-6 0,2-3 0,2-6 0,3-4-1,5-2 1,-4 0 0,-1-2-2,-1 3 1,1-1-1,0-2-1,2-2-2,4 1-3,-2-1-6,2 4-6,-2 3-9,-1-1-19,-2 3-16,1-1 13,2 3-15,3-5 10,-2-2 22,6-4 22,0-2 12,0 0 0,-2-4 0,-1 2 2,-1-2-3,-2 2 2,2 1 1,-1-3-2,5 1 0,2-1-2,0 2-39</inkml:trace>
  <inkml:trace contextRef="#ctx0" brushRef="#br3" timeOffset="-82193.38">24553 4159 83,'0'-6'44,"0"-2"-37,0 4 25,0 0 19,0-2-17,0 2-10,0-2-1,0-1-4,0 3-9,0 3 4,0 1 8,0 0-2,0 0-6,0 0-6,0 0-3,0 0-5,0 0-2,4 0 2,3 0 0,2 9 0,0 4 3,-1 2 4,2 3-3,-2 3 3,1 5-4,-1 4 6,0 2 8,-4 4-8,3-3 1,-1 4-4,4-3-3,1 2 3,3-3-2,1-1-2,5-3 1,-2 4 0,2-5-3,-3 2 3,1-3-2,1 0 0,-2-1 3,1-2-4,-1-1 3,2 0-2,-1 3 0,-1-2 2,1 2-2,0-1 0,2-1 1,0-2-2,2-2 0,1 0 3,-3 0-2,1-2-1,0 2 1,-3 4 0,-1 1 1,-1-2-1,0 4 0,-3-2-1,3 1 2,-2-2-2,-2 2 0,1 1 1,1-5-1,1 0 1,1-5 0,0 0-1,-2-1 1,1 1 2,3-2-1,-3 1 0,1 0 0,-3 0-1,-1-2 0,-1 2 0,-3 0 0,2 0 2,1 2-2,-3 2 0,4 3 1,1-3-1,1 2-1,1 3 2,-2 2 0,1-1-1,-1 1 0,1 0 2,-1-3-3,-2 0 3,2-4-2,-2 2-1,3-3 1,-1 4 1,-1-3-2,3 0 5,-3-2-4,-2 0 1,1-4-1,3 0-1,-3-4 1,-3 1 2,2-6-2,-3-1 1,-7-2-2,0 0 0,0-2 0,0 0 1,2 0 0,0 0-1,-2 2-1,2-2 0,-2 3-1,0-2 0,2-1-3,-2 3-9,5-3-12,-1 0-94</inkml:trace>
  <inkml:trace contextRef="#ctx0" brushRef="#br3" timeOffset="-79997.22">21718 6489 517,'-31'16'49,"25"-8"-49,6-8 5,4 0-5,36 0 4,20 0-1,16 0-3,9 0-1,-1-2-2,6-2-21,-8 0-70,-9-2-124</inkml:trace>
  <inkml:trace contextRef="#ctx0" brushRef="#br3" timeOffset="-79538.51">22624 6422 299,'0'-5'148,"0"5"-114,0 0-2,0 0 28,0 0-24,0 0-26,0 0-10,0 14-4,-8 12 3,-7 8-1,-3 4-9,3 2 1,-1 4-2,7 2-6,9-8-19,0-10-13,9-15 16,22-13 26,10 0 8,5-13 9,3-9-3,-4 0 3,-10 7 2,-15 4 0,-9 7-2,-11 4-5,0 0-3,2 0-1,-2 2-12,6 12 10,2 4 2,7-4-4,8-6-4,10-8 8,10 0 2,1-10 6,3-18 4,-7 0 0,-8-4 6,-10 4 8,-15 2-4,-7 2-4,0 2-15,-16 4-3,-16 8-14,-1 10-24,2 0-34,-2 4-135</inkml:trace>
  <inkml:trace contextRef="#ctx0" brushRef="#br3" timeOffset="-76547.76">23118 6784 272,'-4'-9'77,"4"6"-46,0 3 15,0 0 15,0 0-27,0 0-25,0 0-9,0 0-4,-3 16 4,1 6 4,-5 4-1,-1-1-2,-1 4-1,-1-8-1,2 0-1,1-9 1,5-3 1,0-6-1,2-3 0,0 0-1,0 0-1,0 0 0,9-14-1,8-5 4,1 0 1,0-1 0,-5 5 2,-2 5-2,-4 5 5,-4 3-3,-3 2-3,0 0 0,0 0 0,0 4-6,0 13 6,0 6-1,0 1 1,0-4-1,-5-1 0,0-8-3,5-5 4,0-4-1,0-2 1,0 0 0,0-2 4,16-15 1,9-8 3,0 2-4,-2 6-1,0 1 2,-7 5-1,-1 7-1,-6 2-2,-4 2 0,-1 0-1,1 0-1,-1 19 1,-2 5-1,-2 2-7,0 3 3,0-2-10,-13-2-21,3-4-57,0-3-189</inkml:trace>
  <inkml:trace contextRef="#ctx0" brushRef="#br3" timeOffset="-75595.83">24141 6288 22,'-21'0'353,"-8"0"-335,-4 21-8,-2 4 25,1 8-15,7-2-13,12 2-6,8-5-1,7-3-3,0-11 2,16-1 1,15-5 0,7-8 0,1 0 4,2 0-2,-5-16 4,-5-8-2,-8-2 2,-8-5 1,-7 1 4,-8 2 1,0 2 8,-6 6-5,-21 6-10,-2 4-5,-4 8-17,-3 2 0,7 0-56,2 8-235</inkml:trace>
  <inkml:trace contextRef="#ctx0" brushRef="#br3" timeOffset="-74481.58">25645 6236 270,'2'-12'95,"-2"5"-53,0 4 10,0 3 22,0 0-31,0 0-20,0 0-6,0 0-3,0 2-5,-10 18-9,-7 8 7,-5 5-5,2 2-2,0 3-1,6-1-4,5-8-1,5-6-7,4-10 4,0-1-4,2-10 3,25-2-5,6 0 10,7-2 2,3-15 3,-5 3 0,-9 3 0,-7 4 3,-13 3 0,-3 4 1,-3 0-4,-1 0-1,0 0-5,2 13 6,6 4 0,5-1 0,10-7-1,8-3 1,10-6 0,3 0 3,1-3 1,-5-15 4,-6-9 1,-9-3 5,-7-2-1,-13-3 0,-7 2-1,0 1-7,-12 9-5,-14 4-6,-7 9-10,-6 10-5,3 0-16,3 4-88,0 18-283</inkml:trace>
  <inkml:trace contextRef="#ctx0" brushRef="#br3" timeOffset="-73916.84">26173 6561 545,'0'0'38,"0"0"-25,0 0 16,0 0-2,0 6-26,0 6-1,0 4 1,0 2-1,-5 3 0,-2-6-3,-2 2 0,5-10 2,2-2-1,0-4-1,2-1 3,0 0 1,0 0 1,8-12 4,15-6 0,6-2-1,2 2 1,-2 4 2,-4 6 0,-10 4-2,-4 4-1,-6 0-5,-1 0-2,-1 0-4,-1 12 5,0 8-2,-2-1 1,0 0 2,2-5-1,0-4 0,5-4-2,2-6 3,8 0 0,15 0 5,8-16 4,7-4-4,2 0 0,-9 4 5,-5 4-3,-10 8 2,-10 2-5,-5 2-2,-6 0-2,-2 6-6,-2 21 1,0 11-6,-8 7-10,-15 5-47,-10-1-303</inkml:trace>
  <inkml:trace contextRef="#ctx0" brushRef="#br3" timeOffset="-63918.08">23940 3932 306,'-11'6'94,"5"-6"-84,-1-4 0,7-17 14,4-14-12,16 5-8,2-1-4,3-4 2,0-1 2,-6 3 4,-3 5 4,-7 10 5,-5 6 20,-4 8 1,0 4-2,0 0-23,0 0-13,0 22-2,0 17 2,-13 13 7,-5 7-2,-1 4-5,2-3 1,7 1-1,-2-9-6,3-4-1,1-10-7,1-6-13,4-8-37,3-6-85</inkml:trace>
  <inkml:trace contextRef="#ctx0" brushRef="#br3" timeOffset="-63732.93">23671 4267 399,'-10'0'30,"8"0"-5,2 0 50,0-4-34,27-6-34,20-2-5,20-6-2,10 2 0,6 0-5,-2 0-20,-10 4-60,-13 0-136</inkml:trace>
  <inkml:trace contextRef="#ctx0" brushRef="#br3" timeOffset="-62816.97">24648 4168 212,'0'-7'106,"-4"-1"-94,-3 3 37,1-1-7,2 5-9,-2-1-22,4 0-10,-2 0-1,0-1 1,-1-1-1,1-1-3,0-4 3,2 4-5,-4-6 4,4 5 1,-2-4 5,2 5-3,-1 1 1,1-1 5,0 5-3,0 0 4,-4 0-8,-2 0-1,-3 0 0,-2 16-1,2 3 1,2-1-3,5-4-5,4-1-4,0-2-2,0-3 2,0-2 0,10-4 10,4-2 1,-1 0 0,-4 0 2,1-7-1,-6-4 10,-4-4 0,0 5 8,0 2 5,0-2-9,-9 6-2,-13 3-2,-3 1-3,-4 0-2,0 0-4,4 8-2,10 3-1,6 2-5,6-3-9,3 0-2,0-4 4,12-6 13,11 0-2,0 0 3,4 0 0,-2-6 0,-9-9 3,-3 0-1,-9-2 5,-2 4-4,-2 3 5,0 1-8,0 5-14,0 4-14,0 0-180</inkml:trace>
  <inkml:trace contextRef="#ctx0" brushRef="#br3" timeOffset="-59385.32">24696 9119 386,'0'-50'31,"0"0"-19,-17 23 4,5 18 41,9 9 17,3 0-34,0 29-36,13 27-2,10 26 15,-5 25 18,-3 24-6,-13 25-8,-2 39-1,-10 28-3,-28 30-1,-9 17-3,-7 5-5,-1 2-1,3-2-4,3-13-2,7-10-1,2-14 0,4-30 0,5-19-2,2-28 0,5-27-2,6-29 1,7-19-7,9-19-17,2-19-79,0-30-115</inkml:trace>
  <inkml:trace contextRef="#ctx0" brushRef="#br3" timeOffset="-58081.16">18880 12571 512,'-69'0'34,"16"0"-32,24 0 0,29 1-2,22 4 8,58-1 4,56-2-8,60-2-4,63 0 0,68 0-2,70-14 0,66-4 2,63 0 2,62 4-1,54 6-1,39 4 0,40 0 0,0-1 0,-8 4 1,-20 1-1,-36 0 6,-35 0 3,-38 14-1,-51 8 0,-55 4-8,-61 2 2,-69 1 2,-68 0-4,-68-3-2,-67-4-3,-59-7-5,-43-8-9,-30-3-4,-13-4 23,0 0 2,0 0-2,0 0 1,0 0 2,0 0 0,0 0-3,0 0 0,0 0 0,0 0-4,0 0 1,0 0-18,0-4-19,2-2 6,14 0-3,4 0-2,2 2 1,3 0 2,-7 2 21,-5-2 13,-6 2 2,-3 0 6,-4 0 8,2 2 12,1 0-17,4 0-9,6 0-13,7 0 5,7 0 8,0 0-1,-3 4 1,-8-2 2,-10-2-1,-2 0 3,-1 0 5,-3 0 3,0 2-4,0-2-8,0 0-8,0 0-7,0 0-21,0 0-39,0 0-20,-5 0-33</inkml:trace>
  <inkml:trace contextRef="#ctx0" brushRef="#br3" timeOffset="-57718.57">30406 12569 147,'-11'-21'226,"4"10"-208,5 5-1,2 3 42,0 3-18,0 0-39,22 0 2,16 19-4,13 6 0,7 4 0,0 3-1,-2-4 0,-10-2 1,-9-2-1,-13-6 1,-11-6 0,-6-4 1,-7-1 0,0 2 8,-44 11 12,-32 4 6,-22 3-11,-8-2-7,6-3-7,15 4-2,17-1-3,14 3-11,14-1-15,11-13-96</inkml:trace>
  <inkml:trace contextRef="#ctx0" brushRef="#br3" timeOffset="-56582.64">24457 8937 194,'0'-11'44,"0"0"-32,0 5 33,0 4 25,0 2-30,0 0-28,-7 22-2,-11 4 11,-6 4-6,-5 1-10,-4-4 1,2-1-3,4-7-2,9-7-1,7-8 0,11-4 0,0 0 2,0-3 3,27-23-3,13-10 0,6-4 0,6 3 6,1 1 0,-2 13-4,-4 9-1,-1 14-1,6 0-2,6 30-3,11 14-5,11 9-11,5-6-49</inkml:trace>
  <inkml:trace contextRef="#ctx0" brushRef="#br3" timeOffset="-55970.57">24867 8243 392,'-11'-34'86,"4"6"-31,1 22-31,6 6 7,0 0-25,21 20-6,22 11 0,20 12 0,12 4-2,8-1-14,4-7-11,-14-12-59,-13-11-134</inkml:trace>
  <inkml:trace contextRef="#ctx0" brushRef="#br3" timeOffset="-55776.93">25643 8109 387,'0'-12'90,"-19"10"-59,-1 2 5,-1 4-8,-9 23-20,4 12-4,-3 7-4,4 6-7,2 3 3,4-4-8,-4-2-5,3-11-23,3-8-35,3-10-63,9-4-80</inkml:trace>
  <inkml:trace contextRef="#ctx0" brushRef="#br3" timeOffset="-55535.09">25431 8470 375,'0'-19'71,"0"8"-30,0-1 39,0 6-3,0 4-34,0 2-20,0 0-22,2 0-1,2 24-8,3 12 8,-1 10 1,2 2-1,-2 0 0,1-2 0,-3-7 0,0-5-6,1-4-5,0-8-12,1-4-61,1-16-149</inkml:trace>
  <inkml:trace contextRef="#ctx0" brushRef="#br3" timeOffset="-55118.93">26135 8007 249,'0'-14'144,"0"6"-61,0 8-34,-9 0 4,-13 8-23,-11 24-24,-12 17 1,-2 9-1,2 11-6,7 8 0,12 2-5,13-4 0,11-10 1,2-15-3,10-15-4,26-13-1,13-16-19,11-6-40,9-4-14,0-24-55,-4-10-65</inkml:trace>
  <inkml:trace contextRef="#ctx0" brushRef="#br3" timeOffset="-54652.58">26445 8219 179,'0'-3'52,"0"0"7,0 1 19,0 0-15,0 0-7,0 2-8,0 0-19,0 0-7,-2 0-18,-8 6-4,-3 20 0,-5 10 1,1 5-1,5-3-3,3 2-5,7-10 2,2-5-2,0-11-10,4-5-6,19-5-20,8-4 11,2 0 13,5-20 9,-5-4 5,-1-2 6,-8 2 1,-8 5 0,-5 10 5,-7 2 2,1 7-7,-1 0-1,4 0-6,2 16 6,5 3 0,4-1 0,-1-5 0,3-6-1,4-7 2,0 0 0,2-10 12,-3-17-3,-6-5 7,-10-3 6,-4-2 4,-4 1-13,0 6-7,-21 2-7,-1 6-12,2 6-10,6 5-24,10 4-101</inkml:trace>
  <inkml:trace contextRef="#ctx0" brushRef="#br3" timeOffset="-54435.26">27044 7993 396,'0'-8'63,"0"8"-37,8 0-21,8 16-2,9 18 5,8 13 11,3 14-9,-7 12-6,-12 7-2,-17 6-2,0 0-8,-46-4-13,-23-10-24,-29-12-90</inkml:trace>
  <inkml:trace contextRef="#ctx0" brushRef="#br3" timeOffset="-35427.32">28187 10471 290,'0'-6'75,"0"-4"-59,0 0 19,0 6 22,0 0-12,0-1-18,0 4-7,0-1 0,0-1-6,0 2-1,0-3-4,0 2-1,0 2 0,0 0-4,0 0-1,0 0-1,0 0-2,0 0 0,0 0 0,0 0 0,0 0 0,0 0 0,0 0 0,0 0 0,0 0 0,0 0 0,0 0 0,0 0 0,0 0 0,0 0 2,0 0-1,0 0-1,0-1 2,0-2-2,0 1 0,0 2-1,0-1 1,0-2-1,0 3 1,0-2 0,0 2 0,0 0 0,0-2 0,-3 2 0,1 0-1,0 0 0,0 0-3,-7 0-2,-5 0 5,-3 14 1,-5-1 2,-1 6-2,0-2 0,4-2 1,1 1-1,1 0 1,0 0-1,2 3 0,-1-4 0,-1 6 0,-1-1 0,0 2 0,0 0 0,0 2 0,1-2 1,-1 0-1,-3 3 2,-3-2-2,-5 5 1,-4 0-1,0 1 1,-2 2 0,2 1-1,0 0 1,-1 4-2,1 3 1,2-3 0,0 4 1,2-5-1,-2 2 0,4-1 0,-2-4 0,2 0 1,1-1-1,-1 1 0,0-2-1,0 0 1,3 0 0,-3-5 0,-2 4 0,0-5 0,3 2 0,-3-1 0,0 2-2,2-1 2,-2 1 0,0-4 0,2 1 1,2-2-1,4-1 0,0-2 0,3 2 0,3-4 0,-3 3-1,3 1 1,-4-1 0,2 5 1,-1-2-2,0 4 1,3-2 0,-2 1 0,0 4 0,-1 3 0,-1 3 1,0-3-1,4-1 1,-1-2-1,8-3 0,-4-5 1,5 0-2,-1-2 1,-4 2 0,1 3 0,-2 2 2,-1-1-2,-1-2 0,1-2 0,-1-2 0,1-3 0,6-4 1,-1-2-1,-1-4 0,2 1 1,-1 3-1,-2-4 0,-3 1 0,1 1 0,-3-1-1,1-1 1,-3 2-2,-2 1-1,0 2-2,-2 1-4,-1 4-1,1 1-2,2 0-5,2 0-5,5-2-8,4-5-3,5-6 14,4-3 6,0-2-18,0 0-85</inkml:trace>
  <inkml:trace contextRef="#ctx0" brushRef="#br3" timeOffset="-33744.96">28211 10439 134,'0'-18'43,"0"9"-12,0 4 18,0 3 4,2 0-26,-2 2-16,0 0-7,0 0-1,3 0 2,-1 0-1,0 0-4,-2 0 5,0 0 1,2 0-2,3 0 4,2 0 8,4 12 3,-1 2 2,2 2-5,1 4 0,1 0-2,-1 1-3,-1 1-6,3 0 1,1 2-1,-3 2 4,2-2-3,-1 1-2,-1-2 0,1 1 1,-3 2 2,2 2-2,-2-2-4,2-2 3,3 2-1,-1-2-2,1 2 1,0 2-1,0 0-1,-1 2 2,1-2-2,1 3 1,1-5 0,1 2-1,0-6 0,-3 0 1,-1-2-1,-1 0 1,-1 2 0,-1-2-1,1 4 2,-3-2-2,4-1 0,-3-2 1,3 1-1,-1-4 2,0 3 1,1-4-3,-3 1 2,5 3-1,-3-2 0,3 6 1,-1-4-2,1 4 1,1-3 0,2 2 0,-4 2-1,5 0 2,-2 2-2,-1 0 1,2-2-1,-6 3 2,1-5-2,-1 0 1,-3 0-1,4-2 1,-1 2-1,3 0 0,-1 0 2,4 0-2,-4 2 1,-1-2 1,1 0-1,-3-2 0,3-2-1,3-1 1,-1 2 0,3-1 0,-1 4-1,-2 1 3,1-1-3,-5-1 1,-1 4 0,-1-3 2,-1 4-1,2-2 1,1-2-2,-2 2 1,1-4 0,-4 2 0,3-2 1,-1-2-2,-2-4 0,-1 0 2,-1 0-1,4-2-1,-1 3 1,-1-5-1,2 5-1,1 0 0,-5 0 1,1-1 2,0 2-3,-1-1 0,1-3 1,-1 2-1,-1-5 0,2 3 1,0 1-2,-3-3 2,5 0-1,-5 1 0,1-2-1,-3-1 0,-2-4-4,0 2-6,0 0-8,0 0-41,0-3-208</inkml:trace>
  <inkml:trace contextRef="#ctx0" brushRef="#br3" timeOffset="-31121.93">28151 12468 73,'-4'-10'45,"-1"2"-36,3 1 14,0 3 11,0 1 2,2 0 5,0 1-5,0-2-1,0-1-4,0 4-2,-2-4-2,2 1-6,-3 0 2,3 4-1,0-2-6,0 2-3,0 0-5,0 0-4,0 0 0,0 0-1,0 0-1,0 0 2,0 0-3,0 0-1,0 0-1,0 2-5,0 18-11,-7 10 12,-1 9-1,-3 5-34,-3-2-110</inkml:trace>
  <inkml:trace contextRef="#ctx0" brushRef="#br3" timeOffset="-30226.74">27846 12891 430,'0'-19'38,"0"0"-21,0 16 43,0 3-11,-5 0-31,-3 0-16,-4 0-2,1 9 0,-5 4 0,3-2-3,-5 6-3,-4 1-1,0 1-2,-1 3-5,6 1 5,3-2-7,5-2-3,9-1 0,0-4 2,0-6 2,17-4 5,14-4 10,4 0 0,3 0 0,0-2 4,-7-6-1,-7 4 3,-11 2 0,-7 2-2,-4 0-1,-2 0 1,0 0-4,2 0-1,2 0 1,5 6 1,5-2-1,5-4 0,10 0 3,2 0 3,7-16-1,-5-4 2,0-4 2,-12 0-1,-9-2 3,-12 4-3,0 0 1,-18 3-9,-13 8-10,-1 4-7,1 7-22,13 0-30,7 4-176</inkml:trace>
  <inkml:trace contextRef="#ctx0" brushRef="#br3" timeOffset="-29891.68">28342 13216 194,'0'-16'263,"0"6"-232,-6 4 17,-11 6 18,-12 0-44,-14 0-13,-4 19-6,2 6-2,6 5-1,12 3-3,12-3 1,9-2-3,6-5-2,6-2-1,27-5-6,15-6-1,13-8-30,5-2-88</inkml:trace>
  <inkml:trace contextRef="#ctx0" brushRef="#br3" timeOffset="-28493.56">27926 12847 138,'0'0'3,"-11"0"3,-5 0 16,-4 0-12,-1 0-1,-2 5 2,-2 7 8,1 2-2,-1-1 4,1 4 6,2 1 0,1 2-5,4-2-9,3 2-4,5-2-2,3-2-5,2-1 0,4-7-2,0 1-2,0-3-4,6-4 6,11-2 10,4 0 1,3 0-8,3 0 2,-5-4-3,0-4-2,-3 1 1,-6-4 1,0 5-2,-2-2 1,-6 2 0,1 1-1,-4 2 3,4-3-3,0 2 0,0 0 0,-1 0 0,-1 0 0,0 2 1,-1 0 1,0 2-1,-3-2 0,0 2 1,0 0-2,0 0 0,0 0-1,0 0 0,0 0-1,0 0 2,0 0 1,0 0-1,0 0-1,2 0-1,-2 0 2,0 0-1,0 0 1,2 0 0,-2 0-2,2 0 4,-2 0-2,0 0 0,0 0 1,0 0 1,0 0 1,0 0 0,0 0 2,0 0-4,0 0-1,0 0 2,0 4 6,0 4-2,0 2-6,-4 2 3,-1 0-2,-2 4 2,3 0-1,-3-2 3,5 0-1,0-3-2,2-3 0,0-1-1,0-1-1,2-6 0,11 0 9,5 0-2,2 0-3,0-4-1,-2-8-3,0 2 1,0-4 0,-5 0-2,1-1 3,-1 4-1,-5-3-1,4 1 0,-1 0 0,-3 1 0,4 0 1,-3 2-1,-5 0 0,-2 4 1,-2-2 1,0 4 2,0-2-3,0 2-1,0 0 0,-2-1-1,-4 4 0,-1-1-2,-1-2-4,0 4-19,2 0-50,-3-2-244</inkml:trace>
  <inkml:trace contextRef="#ctx0" brushRef="#br3" timeOffset="-24026.99">29456 12897 165,'-4'-14'63,"0"-5"-36,-1 1 7,1 5 38,4 3-16,0 6-6,0 3-18,0-2-15,0 3-7,-2 0-3,0 0-5,-10 0 0,-5 22 4,-8 9 5,-8 1-11,-1 2 3,1 0-3,4 0-2,6-3-2,8-8-5,6-7 4,7-5-2,2-5-7,0-6 2,6 0 9,21-6 1,6-15 2,6 0 0,-8 10 0,-7 1 0,-8 6 0,-10 4-1,3 0-6,-4 0 2,2 0 0,1 14 5,1 0-2,1 0-2,3-4 4,5-2 0,-1-8 0,10 0 1,-2 0 1,-1-4-1,1-12 1,-10-6 2,-4-2-1,-6 0 1,-5 2 2,0-1-5,0 8-1,0 5-2,-14 6-18,4 4-63,-4 0-141</inkml:trace>
  <inkml:trace contextRef="#ctx0" brushRef="#br3" timeOffset="-23761">29740 13198 61,'-22'0'234,"-7"0"-228,-7 0 3,1 13 28,-1 9-9,5 3-14,10 4-9,8-1-5,13-2-5,0-2 0,3-6-2,20-4-16,6-3-51</inkml:trace>
  <inkml:trace contextRef="#ctx0" brushRef="#br3" timeOffset="-23544.57">29840 13086 408,'0'-2'0,"0"2"-29,0 0 29,17 0 6,16 0-6,6 6-8,3-2-22,-2-1-97</inkml:trace>
  <inkml:trace contextRef="#ctx0" brushRef="#br3" timeOffset="-23359.62">29976 13018 254,'-7'-4'166,"1"2"-163,4 2 20,2 0 23,-7 0-27,0 18-18,0 10-2,-6 5 1,4 4-4,0 6-13,5-2-16,1-5-45,3-6-169</inkml:trace>
  <inkml:trace contextRef="#ctx0" brushRef="#br3" timeOffset="-22893.43">30203 13141 339,'0'-11'91,"0"5"-73,0 6 36,0 0 8,-2 0-54,-9 9-8,-5 14 0,-2 7-1,1 5-9,7-2 0,4-7-7,6-3-5,0-7-3,0-10-3,9-6 14,13 0 4,3 0 10,-1-6 0,-2-8 3,-8 3 5,-8 6 3,-1 3 10,-5 2-3,0 0-11,0 0-7,0 0-13,0 16-2,0 3 15,0 2 0,2-7-6,10-6 3,7-7 3,8-1 3,4-5 7,2-22 0,1-2 5,-7-7 7,-7 0-2,-9 1-5,-5 1 0,-3 10-7,-3 8-8,0 4-9,0 12-13,-7 0-34,-4 4-96</inkml:trace>
  <inkml:trace contextRef="#ctx0" brushRef="#br3" timeOffset="-22347.23">30536 13443 192,'0'-10'90,"0"4"-66,0 0 39,0 1 5,0 4-15,0 0-26,0 1-20,0 0 0,0 0-7,0 0-3,0 7 0,0 11 3,-3 1 10,-6-2-9,2-1 0,1-2 2,-1-5 1,4-4-3,3-5 2,0 0 1,0 0 3,0 0 5,0-5 1,16-14-3,7-1-9,1 0-1,-2 4 1,-3 6 0,-9 6 0,-3 1-1,-3 3 0,-1 0-3,6 0 0,-5 0 0,3 11 1,-3-1-5,-2-2 3,0 0 2,1-2 2,-3-5 0,3-1 0,-1 0 1,0 0 7,7 0 3,-1-13-5,6-5-2,-1 4-2,-3 7 2,-6 2-3,-2 5-1,0 0 0,-2 7-5,0 28-1,0 13 3,0 11 3,-14 9-5,-9 2-19,-12-4-84</inkml:trace>
  <inkml:trace contextRef="#ctx0" brushRef="#br3" timeOffset="-20844.81">25119 12771 388,'4'-10'90,"-4"2"-83,-16 8 29,-21 0 15,1 16-22,1 8-23,4 1-6,8 0-3,12-3-5,6 0 2,5-6-8,0-7 5,0-3 3,12-5 2,5-1 4,-1 0 2,-1 0 3,-1-3-1,-3-4 0,-5 4 0,0 0-3,-2 3-1,0 0-1,1 0-2,1 0 1,0 9 1,2 1-1,1-4 2,3 0-1,7-6 1,8 0 0,6-8 5,0-16-1,1-5 4,-8 2-2,-7 0 3,-11 4-2,-6 5 4,-2 1-1,0 8-10,-20 4 0,-7 5-9,-4 0-5,-2 2-20,8 14-71,3 2-285</inkml:trace>
  <inkml:trace contextRef="#ctx0" brushRef="#br3" timeOffset="-20497.61">25361 13056 126,'0'-12'200,"0"4"-150,0 5 4,-6 3 29,-19 0-29,-11 0-35,-1 19-11,-1 5-6,7 2-2,8 0 0,15-1-4,8-4-3,0-1-5,8-6 0,24-8-3,7-6-9,9 0-39,-2-7-99</inkml:trace>
  <inkml:trace contextRef="#ctx0" brushRef="#br3" timeOffset="-19211.52">24929 12691 216,'0'-10'66,"0"1"-43,0 8 21,0-1-1,0-1-8,0 3-21,0 0-10,0 0-2,0 0 8,0 0-2,-7 0 2,-8 0-4,-5 9 0,0 1-1,-4 4 0,-3 3-1,-2 10 2,2 3-1,5 3-3,11-2-2,4-3 0,7-2-2,0-8-2,0-5-1,15-7 5,8-6 0,4 0 8,2 0-2,-2-12-2,-1-7-1,-2 0-2,-1-3 0,-3 2 1,-3-2-1,-3 1-1,-5 3-1,-3 4-1,-1 6 1,-3 4 1,-2 2-1,0 2 1,0-2 0,2 2 0,-2-2 0,5 2-2,-2-4 0,1 2 2,-4 0 0,0 0 1,0 2-1,0 0 7,0 0-2,0 0-4,0 0-1,0 0-4,0 0 4,0 6 5,-4 11-3,-6 0-1,-1 1 0,3 5 0,-4-1 0,3-2-1,5-3 0,2-3-1,2-1-2,0-7 2,0 0-1,0-6-2,17 0 4,8 0 0,8 0 1,0 0 2,1-9-3,-3 2-1,-4-3 1,-7 0 0,-2-2 0,-5-5 1,-2 2 2,1-8 0,-1-1-1,-5-3 0,2-4 0,-4 1-2,-2 4 4,-2 4-3,0 6 2,0 5 7,0 5-8,0 4 4,0-1-1,0 3-3,-2 0 3,-12 0 0,1 4-4,-3 8 0,5 0 0,2 2-2,7-2-2,2 4-1,0-4-1,0 3 5,0-4-1,9-1 0,8-2-2,6-4 1,4-2 2,4-2-6,-2 0-5,2 0-14,-2 0-29,-4-6-59,-4-4-98</inkml:trace>
  <inkml:trace contextRef="#ctx0" brushRef="#br3" timeOffset="-18559.77">25522 12850 330,'-20'-3'71,"7"3"-60,6 0 37,4 0 36,3 0-67,0 0-17,5 0 0,26 0 0,12 0 6,5 0-2,4 0-2,-9 0-1,-12 0 0,-14-1-1,-8 1 0,-7-3-1,-2 3 1,0 0-3,0 0-18,0 0-66,0 0-208</inkml:trace>
  <inkml:trace contextRef="#ctx0" brushRef="#br3" timeOffset="-18015.29">25957 12821 373,'-2'-7'57,"-3"2"-30,5 4 45,-2 1-23,-1 0-31,1 0-18,-7 0-11,-4 13 11,-9 12 1,-7 7-1,-3 2 0,-1 1 0,8-2-8,10-7 5,6-8-5,9-6 2,0-8 0,0-4 1,18 0-1,11 0 6,4-18 0,5-4 1,-5-2 0,-4-2-1,0-1 3,-8 7-2,-6 7 0,-9 6 1,-3 7-2,-3 0 1,0 0-1,0 19-1,-3 7 1,-8-4 0,9-4 0,2-4-1,0-5 1,0-4 0,0-5 0,9 0 3,11-5 7,1-14-2,-4-6 3,-1 0-6,-5-3 2,-3-2 1,-2 2-5,-2 1-3,-2 5-3,-2 1-7,0 8-11,0 5-13,0 8-122</inkml:trace>
  <inkml:trace contextRef="#ctx0" brushRef="#br3" timeOffset="-17427.32">26346 12980 285,'0'0'120,"0"0"-105,3 0 1,-1 0 37,-2 0-12,0 9-26,0 4-3,0 5-3,0 1-7,0 0 0,-2 3-2,-5-6 0,0-2 0,3-6 0,4-6-1,0-2 0,0 0 1,0 0 0,0 0 7,8-14 6,15-8-9,6 0 0,-2 4 1,-2 4 0,-6 6 0,-5 4 0,-8 4-2,1 0-2,-3 0-1,-2 0-1,1 4 1,-1 10-2,-2 0 2,0 2 0,0-4 2,0-6-2,0-1 1,0-5-1,3 0 3,1 0 3,9-3 4,5-11 5,4-4-3,5 8-3,-7 2-2,-2 5 0,-7 0-3,-4 3-2,-5 0-2,0 14-5,-2 16 1,0 6 1,0 7-1,-19 4-18,-6 1-57,-6-3-282</inkml:trace>
  <inkml:trace contextRef="#ctx0" brushRef="#br3" timeOffset="-1011.75">24586 10244 291,'-15'0'19,"-1"0"-3,3 0 57,13-4-28,0 4-33,4 0-12,25 0 0,13-2-2,12 2 2,4-1-7,9-2-3,-1 1-6,6 1-6,-5 1-33,-5 0-108</inkml:trace>
  <inkml:trace contextRef="#ctx0" brushRef="#br3" timeOffset="-300.8">25763 10254 216,'2'-1'0,"53"-5"-50,1 6 49,6 0-1,3 0-81</inkml:trace>
  <inkml:trace contextRef="#ctx0" brushRef="#br3" timeOffset="-123.15">26678 10325 348,'0'-8'0,"16"4"-24,20 2 24,10 0-4,8 2-7,2 0-95</inkml:trace>
  <inkml:trace contextRef="#ctx0" brushRef="#br3" timeOffset="61.2">27282 10385 224,'27'-6'0,"11"2"-6,6 0 0,10 1 3,-1-2-74</inkml:trace>
  <inkml:trace contextRef="#ctx0" brushRef="#br3" timeOffset="1067.58">19852 10143 363,'-18'0'33,"3"0"-27,5 0 22,10 0-6,23 0-21,26 3 2,20 1-2,10 0-1,11 0-13,3 5-34,5-9-276</inkml:trace>
  <inkml:trace contextRef="#ctx0" brushRef="#br3" timeOffset="1247.18">21026 10187 317,'15'-9'20,"14"3"-20,14 2-26,12 0 24,7 4 2,13 0-52,4 0-155</inkml:trace>
  <inkml:trace contextRef="#ctx0" brushRef="#br3" timeOffset="1438.51">22472 10154 9,'44'-1'35,"-4"1"-9,-1 0-16,0 0-10,3 0-7,6 0-33</inkml:trace>
  <inkml:trace contextRef="#ctx0" brushRef="#br3" timeOffset="1606.31">23389 10162 127,'0'0'0</inkml:trace>
  <inkml:trace contextRef="#ctx0" brushRef="#br3" timeOffset="2041.04">23508 10229 333,'2'0'0,"12"0"-30,8 0 30,2 0 14,7 0-14,2 0-12,2 0-29,-2 0-118</inkml:trace>
  <inkml:trace contextRef="#ctx0" brushRef="#br3" timeOffset="3933.05">24002 10140 348,'-35'0'52,"-12"9"-45,-13 17 23,-2 10 29,21-10-30,3 2-21,7 0-7,2-2-1,2-4 0,8-4-1,5-3 1,7-10-2,5-3 2,2-2 0,0 0 2,2-5 5,25-16 9,17-10-10,14-9 0,5-4-2,11-3-1,-1 0 1,-6 7 2,-13 12 0,-15 10 4,-14 8-1,-9 6 0,-7 4-5,-7 3-3,-2 22 0,0 13 3,0 6 3,-11 8-6,-7-3 0,2-3-1,14 0-1,2-6-6,0-4-1,16-4-7,6-8-19,-2-2-69,-2-7-199</inkml:trace>
  <inkml:trace contextRef="#ctx0" brushRef="#br3" timeOffset="4129.22">23821 10329 342,'-4'-10'30,"4"2"-17,2 0 29,27-2-23,16 1-13,9 4-5,1-3-1,-3 6-7,-10 0-10,-13 2-25,-11 0-122</inkml:trace>
  <inkml:trace contextRef="#ctx0" brushRef="#br3" timeOffset="4623.58">24361 10479 113,'0'-5'220,"-8"2"-175,-13 3 4,-10 0 22,-7 4-26,1 14-18,0 4-7,16-2-11,7 1-9,12-6-2,2 1 0,0 0-3,24-6 4,12 1 1,9-7-1,3-3-8,0-1-15,-6 0-47,-9 0-98</inkml:trace>
  <inkml:trace contextRef="#ctx0" brushRef="#br3" timeOffset="5050.43">23296 10663 373,'-28'0'47,"12"0"-15,16 0 46,0 0-49,39 0-29,31 5 5,22-5-2,14 1-2,8-1 0,1 0 0,1 3-1,-10-3 1,-18 2 0,-18-2-2,-24 2 0,-19-2 0,-11 2-4,-16 0-8,0 2-12,-14 2-36,-30 3-213</inkml:trace>
  <inkml:trace contextRef="#ctx0" brushRef="#br3" timeOffset="5432.27">23680 10881 349,'-17'-5'68,"7"-1"-48,8 2 35,2-2 10,0 2-43,0-2-13,24 5-7,10-4-2,5 5 0,-1 0 0,-5 0-1,-6 7 0,-11 12-2,-11 1 2,-5 7 0,-13 2 1,-26 1 0,-5 1 0,-1-6-3,9-4 3,12-5 4,13-7 0,11 0-3,0-3 1,27-4 1,26-2 3,27 0-2,23 0-3,8 0-1,1 0-5,-14-8-12,-20-4-32,-21 1-100</inkml:trace>
  <inkml:trace contextRef="#ctx0" brushRef="#br3" timeOffset="7349.3">23864 10096 146,'0'-2'64,"0"2"-26,0 0-2,-20 6 7,-11 18-21,-7 6-2,-4 3-3,-1 2 2,1 1-4,7-1-5,-1-3 3,5-6-8,4-2 0,5-4-4,6-6-1,5-4 0,7-5-5,1-4-3,3-1-13,0 0 14,3 0 7,19-18-2,7-4 1,7-6-5,1-5-9,1-9-2,0-2 4,-2 0 4,-7 6 9,-7 8 7,-6 14 4,-10 6 8,-1 6 4,-3 2-1,-2 2 0,0 0-3,0 0-9,-9 18-7,-20 13 19,-9 4-10,-7 8-4,-5-3-3,0 0 1,1-4-2,9-4-3,7-8 3,12-5 0,8-7-4,9-10 1,2 1-1,2-3 1,0 0-1,0 0 0,21-5 7,12-18-4,2-3-2,7-2-1,-4-4 0,-1-4 0,-4 6 1,-8 3-1,-8 12 0,-9 8 0,-8 7 0,0 0-1,0 4-6,-27 14 6,-2 7 1,-2-3 0,4-4 0,8 0 0,1-6 0,5-4 0,4-2 2,2-5 0,4 1-2,-1-2 1,4 0 1,0 0 0,0 0 0,0 0-2,0-3-2,23-15-3,6-4 0,2-2 1,2-6-3,1-3 3,-3 4-2,-7 7-4,-9 7 9,-8 9 1,-4 6 4,-3 0 2,0 0-3,0 21 0,-3 2 11,-14 4-7,-4 2-2,-6-3 0,4 0-1,-8 1 0,-1-4 1,-4-2-1,0-1 0,1-2 0,6-4-2,6-3 1,10-5-3,9-6 0,4 0-4,0 0-2,0 0 0,29-9 6,15-13-2,12-8-1,0-4 1,0-4 0,-6-4 1,-2 1 1,-8 8 0,-9 7 3,-11 11-1,-7 5 5,-3 6 0,-6 4-5,-2 0 0,0 0-2,-2 0-1,0 0-2,0 11 3,0 12 2,-24 11 1,-10 3 6,-11-1-4,-1 0-1,2-4 1,1-4-4,5-4-1,11-6 0,9-8 0,9-4-3,7-3-1,2-3-5,0 0 2,29-6 7,13-19 0,10-5 0,2-8-3,-1-5-2,-6-1 2,-8 5 2,-10 8 1,-13 12 2,-9 8 3,-5 10 5,-2 1 0,0 0-7,-17 13 1,-22 18-3,-7 5 3,-10 4-2,-4 3-1,-5 4 1,-6 1-2,-3 0 0,5-2 0,13-8-3,15-8-1,12-7 2,12-10-3,11-3-1,6-7-16,0-3-6,33-3-6,10-20-31,6-8-21,-2-3-64,-1-1-15</inkml:trace>
  <inkml:trace contextRef="#ctx0" brushRef="#br3" timeOffset="7848.04">23740 10128 128,'13'-14'32,"-2"1"2,0 6 13,2-3-19,-1 2-13,1 2-7,3-2 4,-3 0-6,5 3-3,4-1 2,2 0-1,5-3 1,-2 1 1,0 0 5,-4 0 2,-6 4 0,1 0 1,-5 2-2,-3 1-3,1 1 2,-5 0-5,-2 0 1,1 0-1,0 0 0,-1 0 8,1 6-3,-1 2 6,0 5-3,1 1 0,-1 3 1,1 4-5,-1 0-3,1-2-2,1 3-2,-1 2-2,-1 5 4,-4 2 6,0 5-5,0 3 8,-9 2-4,-6 0 0,-1-3-1,1-2-3,1-6 0,5-2-4,3-6 0,1-4 1,2-8-3,1-5-2,2-2 0,0-3-3,0 0-1,0 0-3,2-2 1,10-14-24,1 2-66,-4-1-158</inkml:trace>
  <inkml:trace contextRef="#ctx0" brushRef="#br3" timeOffset="8108.73">23682 10385 306,'-9'-6'61,"5"6"-51,4-4 2,4 3 26,27-4-20,16-3-14,8 2-1,6-4-1,-1-1-1,-9 2-1,-9 1-1,-13 0-5,-14 2-4,-7 4-8,-8-2-10,0 4-39,0 0-107</inkml:trace>
  <inkml:trace contextRef="#ctx0" brushRef="#br3" timeOffset="8598.36">23860 10118 247,'-31'22'31,"-5"9"-11,-4 2 36,0 3-11,-2 6-26,1 0-19,3-5 0,5-9-2,6-8 2,5-8 0,9-7 3,2-2 0,6-3 1,5 0 8,0 0 6,9-17-17,18-13 0,11-3-1,6-7 0,8-8-2,1-2-1,-2 7 2,-4 6 1,-11 14 1,-7 9 1,-7 8 6,-7 6 3,-1 0 3,-1 0-3,-4 13 1,0 12 0,-2 2 2,-3 2-2,5 1-5,0 5-2,2-3-4,2 0-1,-1 0-3,-1-4-3,-1 0-7,-4-1-16,-4-4-18,-2-1-89</inkml:trace>
  <inkml:trace contextRef="#ctx0" brushRef="#br3" timeOffset="8835.1">23731 10376 363,'0'-5'14,"0"-1"-3,17 0 20,21-2-21,16-2-10,10 1 0,5 2 0,1-3-2,-8 2-2,-9-5-6,-12 3-14,-14 1-41,-12 5-127</inkml:trace>
  <inkml:trace contextRef="#ctx0" brushRef="#br3" timeOffset="9478.34">24129 10014 216,'0'-14'74,"0"7"-24,0 0 15,3 5-3,-3 0-20,2 2-15,-2 0-7,0 0-3,0 2-5,0 21-9,0 14 15,0 7-2,0 8-4,0 1-1,-7-2-2,-4-1-1,-2-6-5,1-6-2,2-2 1,1-11-2,1-9-1,4-4-1,0-6-1,2-6-2,2 0 5,0 0 0,0-16 0,0-14 1,0-8-1,0-8 2,8-8-2,4-2 1,-5 6 1,-1 12 0,-4 15 6,-2 13 2,0 10 2,0 0-8,0 14-3,0 18-1,-6 8 7,-1 7-6,3-3-1,2 0 0,2-4-2,0-2-2,-3-4-1,0-6-6,1-2-13,-6-5-42,3-4-111</inkml:trace>
  <inkml:trace contextRef="#ctx0" brushRef="#br3" timeOffset="9715.26">23815 10244 282,'0'0'22,"0"0"-9,20 0-13,18 0 28,14 0-20,10-7-8,-2 1-20,-2-3-75</inkml:trace>
  <inkml:trace contextRef="#ctx0" brushRef="#br3" timeOffset="11798.22">21360 10265 28,'11'-33'78,"0"1"-65,-9 4-8,-2 16 18,0 5 53,0 4-9,0 3-27,0 0-6,0 17-9,-21 15-1,-11 13 18,-13 10-4,-3 7-14,-8 9 1,-6 10-6,-5 9-5,-5 6-2,-1 1-5,-3 7 3,2 4-2,-1 9 0,-3-3 2,2-2-1,0 1-4,5-7-1,7-5-2,8-11-1,6-10-1,6-12 0,1-5 0,1-4 0,5-7 0,3-2 0,7-7 0,7-5 0,3-8 0,5-8 0,5-5-1,3-9-2,2 1-1,0-5-1,2 0-1,-2 0 6,0 0 0,-1-2 1,1 2 0,2 0-1,-3-2-2,3 4-3,-2 4 0,-2-2 3,-1 4 1,3-2-6,0 0 0,-2 0-6,-1-1-13,-2 0-19,-2 1-9,1 1 23,-3 0 6,-1 2 8,1-4 9,0 2-3,0 1 6,0-4 2,1-2-1,4-2 0,4-4-1,2 0-16,0 0-87,4 0-107</inkml:trace>
  <inkml:trace contextRef="#ctx0" brushRef="#br3" timeOffset="13531.2">21518 10062 120,'3'-12'45,"-1"6"-24,-2 5 20,2 1 17,0 0-23,0 0-27,0 0-3,5 0 21,0 8-6,-2 7-3,1-1-2,-4-1 3,3-5-4,-3 3 2,-2-5-5,0 0-2,0-2-5,0 0-4,0 2-7,0-1-14,0-2-5,-9 0-15,1-3 1,-2 0 3,6 0 8,-1 0 25,5 0 4,0 0 0,0 0 7,0-6 0,-2 1 9,2 4 3,0-2 4,-2 3 3,2 0 1,0 0-1,0 0-10,0 0-1,0 0-2,0 0-7,0 0-1,0 0-2,0 0 2,0 6 5,2 8-3,7 0 5,-3 2 0,2 0-4,0 1 1,1 4-2,1-1 3,0 4-5,1 5 1,1-2 1,-1 4-2,2 1 3,-2 2-5,0 5 3,1 0-2,1 4-1,0 1 0,3 0-1,-1-2 2,1 2 0,2-4-2,2 0 2,0-1-1,3-1-1,-4 1 1,4-3 0,-3-1-2,-1-6 1,0 2-2,-4-6 2,1 4-1,-1-3 0,1 1-1,1 0 0,4 1 1,-1 0 0,-1 0 1,2-3-1,-1 0 4,0-3-5,-2 0 2,2-1-2,2 1 1,0 0 0,1 2-1,2-2 0,-8-1 1,1 2-2,-3-4 2,-1 0-2,-3 2 2,0 0 0,1 3 0,-2 2 1,1 3-1,-1-5 1,1-3-1,-1-2-1,2-4 1,-3 1-1,1-3 1,0 3-1,1-2 0,-2 2 0,0 0 0,-2-3 1,1 4-1,1-3 0,0 0 0,0 1-1,0 2 1,0 2 0,2-5 0,0 1 0,-1 2 0,-2-4 0,3-1 0,-1 2 0,-2 1 0,1-2-1,-3 1 1,4 5 0,-2-1 0,3 0 0,1-3 0,1 4-1,-2-3 1,1-1-1,-2 0-1,2 1 0,-1-4 2,-2 2-4,-1-4 1,-3 0-5,0-5-3,-3 4-14,0-3-51,-2-2-219</inkml:trace>
  <inkml:trace contextRef="#ctx0" brushRef="#br3" timeOffset="14295.29">21556 10237 199,'0'-22'32,"-2"1"-32,-23 14 12,3 7 0,-2 3-12,-7 22-13,2 9-64</inkml:trace>
  <inkml:trace contextRef="#ctx0" brushRef="#br3" timeOffset="14949.07">22501 12256 4,'9'2'10,"-1"-2"-10,-5 0-5,-1 0-4</inkml:trace>
  <inkml:trace contextRef="#ctx0" brushRef="#br3" timeOffset="15113.37">22501 12256 19,'24'6'25,"-24"-4"8,0 0-11,-4 2-14,-1-2-6,1 0 0,2 0-2,0-2-2,2 2-7,0 0-3,0 1-5,0-3-4,2 0-29</inkml:trace>
  <inkml:trace contextRef="#ctx0" brushRef="#br3" timeOffset="15381.72">22614 12284 26,'2'0'37,"4"0"4,-4 0-5,2 0-1,2 0 4,1 2-4,-1 1-3,2-1 7,-4 3 0,1 1-12,1 4-5,-2-2-1,1 6-2,2-1-1,-3 6-3,1-1-3,-1 2-3,-2 0-4,2 0-4,1-2-1,0 1-1,-1-3-6,1-1-16,1 0-17,-6-5-164</inkml:trace>
  <inkml:trace contextRef="#ctx0" brushRef="#br3" timeOffset="16580">21228 12472 404,'0'-15'84,"0"1"-61,0 11 34,0 3 2,0 0-24,0 0-29,0 21-6,0 7 0,0 5-1,0 4-9,0 5-7,0 0-31,0-8-234</inkml:trace>
  <inkml:trace contextRef="#ctx0" brushRef="#br3" timeOffset="19073.43">22049 12980 361,'-38'0'104,"11"0"-81,13 0-7,14 0 42,0 0-55,8 0-3,25 0-4,15 0 1,19 0-9,3-6-24,-4 0-64,-7-3-176</inkml:trace>
  <inkml:trace contextRef="#ctx0" brushRef="#br3" timeOffset="19580.08">22616 12859 4,'-2'-9'409,"-4"2"-376,1 7-4,1 0 42,-2 0-23,-6 0-36,-3 18-11,-1 3 1,-2 3-2,2 2-2,3-2-5,-1-2-2,6 0-3,1-8-2,7-4-8,0-6-12,0-4-8,7 0 35,8 0 7,3-6 10,-2-4 1,-5 0 5,-2 4 0,-3 4-4,-1-1-4,-2 3-7,-1 0-1,2 0-8,-2 0 5,5 11 2,-1-1-3,4-4 0,5-2 1,7-4 3,7 0 2,5-8 6,-3-12 1,-2-4 3,-7 0 4,-9 0 2,-2 4-3,-9 5-5,-2 4-10,0 4 0,0 7-18,0 0-21,-13 0-59,-3 21-189</inkml:trace>
  <inkml:trace contextRef="#ctx0" brushRef="#br3" timeOffset="19829.93">22936 13140 352,'-12'-1'125,"-8"1"-107,-4 0-2,-3 7 35,-2 13-23,2 4-20,10 2-8,5 1 0,12-4-3,0 0-4,16-7-9,24-9-10,11-4-8,10-3-58,-1 0-175</inkml:trace>
  <inkml:trace contextRef="#ctx0" brushRef="#br3" timeOffset="20712.99">23056 12970 346,'-2'0'25,"2"0"-12,0 0 25,0 0-8,0 0-23,23 0-7,18 0 0,8 0-1,2 0-32,-4 0-48</inkml:trace>
  <inkml:trace contextRef="#ctx0" brushRef="#br3" timeOffset="21282.42">23445 12916 155,'0'-2'155,"0"0"-121,0 2 11,0 0 29,0-3-20,0 3-19,0 0-16,0 0 4,0 0-11,-17 7-9,-3 11-3,-7 1 1,4 4-1,4-2-3,0 2-6,9-4 1,5-8-3,5-3 3,0-6-2,5-2-14,19 0 17,5 0 7,0-16 4,-5 2-1,-6 0 1,-7 6 5,-1 3-1,-8 4-5,-2 1-3,0 0 0,0 0-5,0 0-7,0 1 12,0 8 4,0-1-4,0-4-2,4-2 1,9-2 1,5 0 3,2-2 10,2-14 0,1-2 2,-6-6-2,-3-1-1,-5 3-6,-3 3-5,-6 5-1,0 6-9,0 6-16,0 2-55,0 0-224</inkml:trace>
  <inkml:trace contextRef="#ctx0" brushRef="#br3" timeOffset="23613.18">23916 12691 92,'0'-2'242,"0"0"-182,0 2-27,0 0 37,0 0-6,0 0-41,0 8-23,4 18 0,14 12 13,0 6-6,-5 5-3,1 5-1,-10-1 1,-4 8-4,0-1 0,-14 4-3,-10 3-2,-9-3-5,-3-8-16,-4-6-36,-7-10-138</inkml:trace>
  <inkml:trace contextRef="#ctx0" brushRef="#br3" timeOffset="24671.23">22485 12691 277,'-20'0'57,"-6"17"-39,-5 14 38,2 13 17,-3 12-24,6 8-25,3 11-7,5 3-9,7 2-3,9 2-5,2-3-8,4-10-13,23-8-23,8-17-71</inkml:trace>
  <inkml:trace contextRef="#ctx0" brushRef="#br3" timeOffset="27709.01">18624 13120 370,'-45'2'59,"10"-2"-52,26 0 41,7 0 23,2 0-41,0 0-30,0 0-1,21 0 1,18 0 1,12 0-1,9 0-14,2-8-22,-2 0-50,-6-4-151</inkml:trace>
  <inkml:trace contextRef="#ctx0" brushRef="#br3" timeOffset="28238.89">19188 12980 332,'0'-4'36,"0"0"-18,0 2 42,0 2 5,0 0-28,0 0-27,0 0-1,0 0-2,0 0-2,0 2 0,-9 15 1,-11 6-1,-3 6-3,-4 2-1,6 1-1,0 3 0,8-8-3,4-3 0,6-7-1,3-10-6,0-3 1,12-4-3,15 0 9,4-15 3,3-8 0,-3-1 0,-4 4 1,-8 4 3,-3 4 1,-7 8-4,-7 0 0,-2 4 4,0 0-5,0 0-6,0 2-1,0 8 6,2-2 1,2 0-2,3-3 1,5-5 1,3 0 1,7 0 2,3-21 0,-2-2 1,-6-4 0,-3-2-1,-8 2-1,-6 5 0,0 4-1,0 8-1,-6 6-8,-17 4-20,-4 0-45,0 14-117</inkml:trace>
  <inkml:trace contextRef="#ctx0" brushRef="#br3" timeOffset="28541.45">19437 13284 344,'0'0'36,"0"0"-24,0 0 34,0 0 24,0 3-29,-11 15-24,-7 4-3,-1 2 0,-2 0-9,7 2-5,3-6 0,5 0-3,6-6-2,0-3-9,6-5-1,21-6-8,7 0-17,-1 0-57,0-11-104</inkml:trace>
  <inkml:trace contextRef="#ctx0" brushRef="#br3" timeOffset="28756.69">19518 13083 357,'-16'-5'52,"9"5"-51,7 0 1,0 0 8,9 0-5,20 0-5,12 0-1,3 0-7,-2-4-23,-4-2-94</inkml:trace>
  <inkml:trace contextRef="#ctx0" brushRef="#br3" timeOffset="28951.06">19628 12956 429,'-4'-3'56,"-2"3"-51,1 0 20,1 3 25,-2 13-32,0 3-18,0 4 0,1 2-7,1-2-5,0 4-8,2-6-24,2-3-89</inkml:trace>
  <inkml:trace contextRef="#ctx0" brushRef="#br3" timeOffset="29757.05">19852 12972 409,'0'-6'56,"0"6"-32,0 0 44,0 0-10,0 0-37,0 0-21,0 0 0,-5 14 1,-4 2 0,0 2-1,1-2-2,-2 0-3,4-4-2,-1-2 0,5-4 4,2-4 0,0 0 2,0-2 0,0 0-2,0 0 2,0 0 1,0 2 0,0 4-1,0 4 1,0 4-2,0 3 2,0-3-1,2 3 1,7-4-3,5-1-1,-1-6-4,3-5-4,-1-1 11,3 0 0,2 0 1,0 0 3,-3-1-2,-3-8 1,-1 0-1,-1-2 3,-6-1-1,-1 0 0,-3 0 3,0 0-3,-2 2 3,0 2-6,2 3 5,-2 2-3,0 1 0,0 1 2,0 1-4,0 0 0,0 0-3,0 0 0,0 0 1,0 0 1,0 0 0,0 0 1,0 0 0,0 0-1,0 0-3,0 0 0,0 0 4,0 8 2,0 7-2,-4-1 0,-1 2 1,1-2-1,4 0 0,0-6-2,0 3 1,0-5-1,0-6-5,9 0 3,5 0 4,5-3 0,4-15 2,1-2 0,1 0-2,-3-6 2,-2 2-2,-5-4 1,-3-4-1,-6 0 2,-6-4-2,0 2 0,0 1 0,-6 8-2,-14 10-2,-3 9-17,-1 6-26,4 0-62,-3 13-131</inkml:trace>
  <inkml:trace contextRef="#ctx0" brushRef="#br3" timeOffset="30394.27">20255 13233 278,'2'0'127,"-2"0"-112,0 0-14,0 0 22,0 11-1,-2 7-19,-5 0 1,2 3-4,-1-6 0,4 0-4,0-7 2,-1-4 0,3 0 0,-2-4 1,2 0 1,0 0-3,0-8 2,2-12-5,14-6 6,4 4 0,0 5 3,-5 6-2,-6 7 3,-4 1 4,0 3-3,-5 0-5,2 3 2,0 12-3,0 0 1,0 0-6,-2 6-4,0-7 8,0 0-5,-2-6-1,2-6 8,0-2 3,0 0 11,0-18-9,11-6 5,12 0 2,-1 4 4,3 3 1,-4 5 4,0 6-4,-10 5-4,-2 1-6,-5 0-7,-4 9-1,0 19 1,0 7 0,0 0-6,-20 2-8,-9-7-7,-4 0-23,6-10-77,-2-6-171</inkml:trace>
  <inkml:trace contextRef="#ctx0" brushRef="#br3" timeOffset="30637.05">20373 12828 400,'9'-9'79,"0"9"-67,9 0-10,1 24 15,10 11 4,0 10-6,0 12-8,-6 10-2,-12 16-1,-11 8-4,0 9-1,-25-5-7,-17-3-4,-12-14-1,-10-12-14,-1-9-37,-6-8-243</inkml:trace>
  <inkml:trace contextRef="#ctx0" brushRef="#br3" timeOffset="31416.05">19052 12722 203,'0'0'224,"-18"30"-202,-3 20-12,0 9 34,0 8-3,9 2-16,4 2-17,8-3-8,10 0-5,25-3-3,11-6-4,10-9-6,0-12-25,-6-9-85</inkml:trace>
  <inkml:trace contextRef="#ctx0" brushRef="#br3" timeOffset="33808.31">19493 13116 16,'-4'-8'35,"-1"2"1,-2 1-12,0-1-12,1 4 4,-3-1-12,3 0 5,-2 0 22,4 1 24,4 2 5,0-2-4,0 2-13,0 0-10,0 0-11,0 0-10,0 0-12,0 0 1,9 0-2,11 0-4,3 0 1,1 0-11,0 0-6,-1 0-31,-3 4-87</inkml:trace>
  <inkml:trace contextRef="#ctx0" brushRef="#br3" timeOffset="34379.26">19555 12956 109,'7'-6'29,"-1"2"-23,0-1 28,-2 4 8,-4-2-8,2 3-8,-2 0 6,0 0-10,0 0-6,0 0 1,0 7 1,0 8 7,0 4-8,0 0-3,0 4 3,0 1 3,0 4-10,0 4 0,0 3-1,0-2-3,0 3 2,0-4-4,0-3-3,0-5 2,0-6-3,0-7 1,0-6-1,0-1 1,0-4-1,0 0 2,0 0 2,0 0-4,0 0-6,0-16-30,0-1-36,0 2-114</inkml:trace>
  <inkml:trace contextRef="#ctx0" brushRef="#br3" timeOffset="50135.71">21376 12525 29,'-3'-4'39,"-1"-1"-5,0 4-3,4-2 6,-2 2 3,-1-2-13,-2 2 0,1-3-7,-1 2-3,3 2-8,2-3-1,0 2 1,0-2-2,0 2 0,-2-2-2,2-1 1,-2 1-3,0-2 3,0 2-4,0-1-1,-3-3 0,2 4-1,1-1 2,-2 0-1,1 1 1,-1 1 1,4 0 3,-2 0 4,2 1 1,0 1-1,0 0 1,0 0 3,0 0 5,0 0 2,0 0-5,0 0-2,0 0-2,0 0-5,0 0-2,0 0-4,0 0 2,0 11 3,0 10 4,0 1 0,0 6-1,-2 2-3,-9 6-1,-3 6 4,-3 4-3,1 6-1,1-2 1,1 5-3,7-5-1,5-4-1,2-4 0,0-6-1,0-6 1,0-4 0,0-8-1,0-6 2,0-4 0,0-2 1,0-4 3,0 0 0,0 0-1,0-2 2,0 0-4,0 2-2,0-2 0,0 0 1,0 0-2,0 0-1,0 0-2,0 0-6,0 0 0,0 0 1,0 0-3,0 0-11,0 0-74,0 0-279</inkml:trace>
  <inkml:trace contextRef="#ctx0" brushRef="#br3" timeOffset="51290.17">21373 12439 12,'-4'-5'27,"2"-1"-8,-5 0-3,2 0 2,-4-2-1,3 3-1,2-2-2,2 0 4,2-1-6,0-1-2,0-3-3,0 2-1,6 0 5,0-2 3,1 2 19,-7 0-5,0 2-7,0 2 11,0 2 2,0-2-10,0 2-9,0 0-3,0 0-3,-4 4 2,1-2 0,3 2-2,-2 0 0,2 0 1,0 0-10,-2 6 1,-4 18 7,-4 10 0,-1 9 5,-2 7 4,-1 6 3,2 0-1,7 0-8,5-4 1,0-4-4,0-4-2,2-4 1,5-5-4,-3-8 0,-4-4 0,0-4 2,0 0 0,-11-3 0,-3-2-4,4-5 1,3-3-2,5-1-2,0-5-1,2 0-1,0 0 0,0 0-1,0 0-5,0-2-11,4-11-31,7 8-39,-2-5-88</inkml:trace>
  <inkml:trace contextRef="#ctx0" brushRef="#br3" timeOffset="53306.13">20810 14133 6,'-10'14'57,"0"4"-11,-1 0 0,1-2 8,2 1-10,1-11-6,5 1 4,0-7-5,2 0 4,0 0 18,0 0 2,0-13-35,8-4-15,11-5 0,0 4-4,8-8-3,2 2-2,6-1-2,3-2 0,3-3-1,-3 0-1,-5-5-3,-8 6-5,-10 6 1,-13 7-1,-2 8-3,-9 8-28,-22 0-60,-2 0-59</inkml:trace>
  <inkml:trace contextRef="#ctx0" brushRef="#br3" timeOffset="53874.37">21099 13744 233,'0'-10'79,"0"3"-49,0 6 24,0-3 8,0 4-7,0 0-32,0 0-23,2 0-2,5 8 2,0 8 2,2-2-2,-3 4 0,3 0-1,-2-2-3,0 0-11,-3-3 2,3 0 2,1-3-1,6-10-2,5 0 11,-2 0 3,1 0 1,-3-6 2,-6-5 6,-2 4 3,-5 1 1,1 5 1,-3 1-4,0 0-10,0 0-3,0 0-17,0 13 18,0 5 2,0-5-4,0-6 1,0-2 2,12-5 1,7 0 1,3 0 8,4-21 3,1-6-2,-2-4 3,-5-7 2,-7-4 2,-9-4 3,-4 3-4,0 5-4,-21 6-4,-4 10-6,0 10-2,-2 6-9,1 6-4,4 0-18,0 16-38,8 10-79</inkml:trace>
  <inkml:trace contextRef="#ctx0" brushRef="#br3" timeOffset="54233.7">21592 13816 138,'0'0'107,"0"0"-68,0 0 0,0 0 50,0 0-16,0 0-40,-21 14-8,-5 6-2,-1 2-6,3 0-12,6 0-3,9-4-2,7-2-1,2-4-4,2-2 1,27-8 3,9-2 0,9 0-3,1-3-16,-3-11-51,-13-9-249</inkml:trace>
  <inkml:trace contextRef="#ctx0" brushRef="#br4" timeOffset="74383.08">20563 15015 570,'-2'18'30,"-44"10"-28,-2 13 2,25 20 1,19 6-1,4-25-4,0 2-2,0-14-5,2-6-5,11-8-11,-1-6-34,1-10-93,0 0-157</inkml:trace>
  <inkml:trace contextRef="#ctx0" brushRef="#br4" timeOffset="74734.84">20627 15047 264,'9'-50'52,"2"7"-33,7 11 18,7 7 14,6 9-10,4 6-20,5 7-8,3 3-3,-5 0-5,-7 25-1,-14 9-3,-14 7-1,-3 12-3,-20-1 0,-16 4-6,5-3-13,11-8 9,18-2 9,2-9-2,29-5 6,10-6 2,2-5 8,-5-2 7,-13-4 5,-9-4-2,-14 0-3,0 1 13,-29 4 17,-24 5-25,-18 4-19,-6-4-3,4 0-1,15-10-3,16-3-3,24-5-17,18 0-42,16-27-101,35-9-156</inkml:trace>
  <inkml:trace contextRef="#ctx0" brushRef="#br4" timeOffset="75485.08">21220 14997 417,'-7'-8'58,"5"4"11,2 4 18,0 0-42,0 0-28,0 26-17,0 6 5,0 8-1,-2 0 1,0 0-5,0 2-3,-4-1 2,4-3-3,0-14-2,2-8-5,0-14 0,22-2-2,16-10 13,7-26 2,1-1-2,-4 2 1,-7 4 3,-14 13-2,-5 6-1,-9 11-1,-7 1 0,0 0-2,0 6 2,0 11 0,0 4 0,0-2-1,0-2 0,11-11-1,7-6 2,9 0 0,4-10 5,2-22 0,1-9 1,-7-3 5,-7-12-1,-14 0-1,-6 4-2,0 10-4,-24 14-3,-16 18-6,-5 10-15,-2 11-12,12 26-82,6 3-305</inkml:trace>
  <inkml:trace contextRef="#ctx0" brushRef="#br4" timeOffset="81240.72">22082 15035 399,'-36'8'50,"26"-8"-44,2 0 15,8 0 26,0 0-32,18 0-14,20 0 3,16 0-1,10 0-3,7-8-2,-2 0-7,-9 2-25,-10 0-37,-19 6-161</inkml:trace>
  <inkml:trace contextRef="#ctx0" brushRef="#br4" timeOffset="81420.08">22053 15218 353,'-25'4'68,"10"4"-60,13-4 0,2-2 29,4 2-25,36-4 0,25 0-3,19 0-9,8 0-14,-5-10-30,-14 2-236</inkml:trace>
  <inkml:trace contextRef="#ctx0" brushRef="#br4" timeOffset="82662.03">23303 14905 460,'0'-18'73,"-33"8"-64,12 10 14,3 10 19,5 8-27,3 4-10,2 2-5,6 0-2,2 5-2,0-8-3,0-3-1,16-7-3,1-4-1,6-7 6,-1 0 6,-4 0-1,-7 0 1,-6 0 2,-5 0 4,0 0 0,0 0-2,0 0-3,0 10 0,0 2 2,2 7-2,2-8-1,3 3 0,0-4-2,4-1 2,0-9 1,0 0 0,2 0 1,0 0 4,-1-5-1,-3-3 0,-3 0 1,-2 2 0,0-4-4,0 6 0,-2-4 2,0 2-4,0 2 0,1 0 0,1-2 0,-2 2 0,2-4-1,-2 4 0,-2 4 1,0 0 0,0 0 0,0 0 0,0 0-2,0 0-1,0 0 1,0 0-2,0 0 2,0 0-1,0 0 2,0 0 1,-2 0 0,-2 0 0,2 0 0,2 0-1,-2 0-4,2 0-12,-5 0-20,-3 0-49,-2 4-82</inkml:trace>
  <inkml:trace contextRef="#ctx0" brushRef="#br4" timeOffset="83511.93">23262 14829 377,'-13'-11'64,"3"8"-53,2 0 38,2 3 21,-3 0-27,-7 6-16,-11 33-14,-10 13-3,-8 7 4,-2 6-8,1-7-1,13-3-3,10-15-2,14-8 0,9-7-1,0-6-2,22-13 2,19-6 1,11 0 4,14-20-1,1-6 0,-5-9-1,-9 2-2,-10-2 4,-10 3-2,-13 6 1,-7 8 0,-8 8 1,-3 6 0,-2 4 1,0 0 1,0 0-3,0 0-3,0 0-1,-7 10 1,-3-2 0,2-1 0,4-3 0,2-1 0,0 1 0,-1 0 0,1-2 1,2-2-1,0 0 0,0 0 0,0 0 1,0 0-2,0 0 2,0 0-1,0 2 0,-2 0 0,0 10 0,-5 3-1,-4 6 1,2 5 1,0 1-1,2-4 0,7 0-1,0-5 0,0-6 0,7-2-1,17-4 2,13-6 0,7 0 0,9-6 1,3-16 0,1-10-1,-3-4 3,0-11-2,-5-13 2,-7-10 1,-2-9-3,-13 10 2,-16 6-2,-11 19 2,0 20 2,-34 12 2,-8 12 0,-7 0 0,-4 18-5,8 17 1,12 5-3,12 1 0,15-2-1,6 0 0,14-4-2,36-11 0,27-10 0,18-14-3,14 0-22,-10 0-62,-28-12-196</inkml:trace>
  <inkml:trace contextRef="#ctx0" brushRef="#br4" timeOffset="83987.64">23305 14811 171,'0'-4'85,"0"-1"-44,0 4 33,0-2-14,-2 3-10,-18 0-14,-5 13-15,-6 19-7,2 12-2,2 0-6,10 0-6,5-3 0,10-3-9,2-9-11,0-7-26,20-8-100</inkml:trace>
  <inkml:trace contextRef="#ctx0" brushRef="#br4" timeOffset="84963.1">23294 14852 133,'-7'0'30,"-4"3"-21,0 14 50,0 8-2,-2 0-6,1 4-22,-1 9-13,-1-2 0,-1-3-5,-3 2-1,1-5-1,3-1-4,3-5 0,7-9-2,4-1-3,0-6-4,0 1 3,19-9 0,8 0 1,4 0 0,0-14 0,0-3-1,1-1 0,-3-1 0,-3-2-2,-3 1 3,-6 4 0,-5 6 0,-5-2 0,-5 6 3,-2 2-1,0 0 1,0-2 1,0 5-4,0-1 0,0-1-3,0 3 2,0 0-2,0 0-1,0 0 1,0 0-5,0 0-10,0 0-15,0 0-35,0 6-177</inkml:trace>
  <inkml:trace contextRef="#ctx0" brushRef="#br4" timeOffset="87833">23958 15324 227,'4'-8'92,"-4"2"-35,0 2 21,-13 2-11,-18 2-27,-10 0-7,-5 16-10,-1 12-2,5 8-8,9 7-6,8-2-7,14-2-3,11-2-4,0-7 1,7-6-7,22-7-4,8-14-11,7-3-18,10-3-43,8-24-82</inkml:trace>
  <inkml:trace contextRef="#ctx0" brushRef="#br4" timeOffset="88067.99">24346 15146 357,'-31'0'89,"8"0"-76,9 0-5,14 0 42,0 0-42,3 0-4,31 0-4,10 0 0,14-9 0,9-5-5,2-4-6,-5 0-12,-12 0-30,-13 3-126</inkml:trace>
  <inkml:trace contextRef="#ctx0" brushRef="#br4" timeOffset="88279.47">24531 14955 435,'-12'0'46,"6"0"-40,-5 7 48,-3 10 17,-5 12-33,-2 0-23,3 5-13,3 6-2,1 3-4,1 2-1,4 2-7,7-3-21,2-10-69,7-17-171</inkml:trace>
  <inkml:trace contextRef="#ctx0" brushRef="#br4" timeOffset="88715.23">24827 15016 388,'0'-8'79,"0"4"-54,-5 4 40,3 0-1,0 0-30,-2 0-22,2 5-10,2 13-2,0 4-2,0 4-1,0 4-4,4-2-5,7 4-3,-5 2-6,6-7-5,-1-7-14,7-8 10,1-8 19,4-4 11,2 0 9,-6 0-4,-1-19 1,1 3 3,-7 1-3,1 2-2,-3 5-3,-3 4-1,1 4 0,6 0-1,1 0 0,6 0 0,3 0 1,5-1 2,7-16 5,-1-3 6,1-6 4,-5-6 1,-6-1 0,-12-9 5,-9-2-10,-4 5 2,0-1-6,-22 12-9,-11 14-2,-10 4-13,-5 10-2,0 0-35,9 24-101</inkml:trace>
  <inkml:trace contextRef="#ctx0" brushRef="#br4" timeOffset="89301.45">25398 15252 447,'2'6'78,"-2"-1"-73,2 8 8,-2-2 19,0 8-2,0 1-22,0 2-6,0-2-2,0-1 0,0-2-3,0-7-1,0-1-3,0-9 3,0 0 4,0 0 1,0-27 3,6-3-2,15-3-1,6 2-1,-4 9 0,-2 4 0,-8 14 1,-8 4-1,-1 0 0,1 0-4,1 0 4,-2 14-2,1 1 0,-5 4-2,0-1-1,0-5 4,0-7-2,0-1 3,0-5 0,9 0 2,9-2 5,8-18 6,8-4 0,1 2 1,4 0 1,-8 4 4,0 5-7,-9 8-7,-4 5 0,-7 0-5,1 0 0,-8 21-1,-4 8 1,0 3-3,0 1-2,-10 0-3,-3-3-9,5-3-37,6-10-93,-1-7-286</inkml:trace>
  <inkml:trace contextRef="#ctx0" brushRef="#br4" timeOffset="89659.9">26327 15031 376,'-3'0'71,"3"0"-54,0 0 41,0 0 14,11 0-39,27-4-24,16-2-3,10-4-1,3 3-4,-5-4 2,0 3 0,-8-5 1,-4 7 2,-13 2-4,-12 4-1,-10 0-1,-8 0-1,-4 0-7,-3 0-8,0 0-32,0 0-137</inkml:trace>
  <inkml:trace contextRef="#ctx0" brushRef="#br4" timeOffset="90728.97">27715 14811 369,'2'-14'57,"-2"14"-25,0 5 7,-19 22 12,-2 5-10,-6 6-22,2 4-13,1 2-5,-1 2-1,3-2-5,0-4-5,9-6-5,5-11-6,8-13-9,0-10-9,32 0 34,15-14 5,11-17 0,2-4 3,-7-1 4,-12 13 6,-15 5 2,-10 5 0,-12 10-3,0 3-3,-4 0-5,0 0-4,0 16 2,0 11 1,0 4-2,-2-6-1,2-4-3,0-9 0,2-7 3,23-5 0,10 0 4,6-23 7,-1-7-6,-4 2 2,-10-6 3,-7 7-1,-9-2-1,-5 5 1,-5 4-7,0 7-2,-7 11-8,-15 2-9,-5 11-24,0 17-59,-4 10-256</inkml:trace>
  <inkml:trace contextRef="#ctx0" brushRef="#br4" timeOffset="90973.23">28211 15226 323,'0'0'155,"0"0"-145,-4 0 13,-23 14 27,-11 8-23,-5 14-7,8-1-13,8 2-4,10-1-2,10-2-1,7-10 0,0-5-3,5-4 1,19-11 0,10-4-4,10 0-2,3-8-15,-1-9-64,2-14-151</inkml:trace>
  <inkml:trace contextRef="#ctx0" brushRef="#br4" timeOffset="91196.24">28432 15061 488,'-15'-3'50,"7"3"-46,8 0-1,0 0 21,0 0-13,16 0-8,20 0 3,15-6 4,10 1-5,-3-7-5,-6 4-6,-9-3-8,-9 3-20,-10-9-78,-4-8-215</inkml:trace>
  <inkml:trace contextRef="#ctx0" brushRef="#br4" timeOffset="91663.97">29053 14851 359,'-8'6'89,"-5"2"-82,-4 4 2,2 2 49,-5 4-15,2 6-24,3 5-18,1 4-1,5 3-6,9-2-1,0-6-4,0-8 3,7-8-4,13-8-1,9-4-4,9 0 7,7-16 6,5-10 3,2-7 1,0 0 5,-11 9 2,-9 6 7,-14 10 1,-12 8 0,-1 0-3,-5 0-2,0 0-9,0 18 0,0 4 8,0-2-7,0-2-2,2-9 0,14-6 0,5-3 4,15 0 9,9-18 6,-1-13 2,3-2-1,-9-5-4,-9-4-3,-6 2-6,-13 2 1,-10 7-3,0 7-5,-10 10-2,-24 5-10,-13 9-15,-9 0-45,-4 28-132</inkml:trace>
  <inkml:trace contextRef="#ctx0" brushRef="#br4" timeOffset="92199.18">29495 15193 370,'2'0'158,"0"6"-152,3-1-3,-1 0 24,2 12-8,4 0-5,1 3-7,-3 3-6,0 1-1,-8-1 0,0-6-4,0-3-3,0-4 0,0-10 3,0 0 4,2 0 7,13-14-1,6-12-5,5 0-1,0 2 0,-3 8 2,-7 6 0,-10 4 3,-1 6-2,-5 0-2,0 0-1,0 0-3,0 0-4,0 2 5,0 12 0,0-2 0,0-2-2,2-2 2,0-8 1,4 0 1,6 0 4,5-7 5,8-12 2,0-1 5,2 2 7,-5 2 5,0 2-5,-6 9-11,-1 5-7,-3 0-2,-1 0-3,-3 19-1,2 6 0,-4 4 1,-6 5-2,0 1-4,0-2-1,0-7-10,0-8-15,0-7-31,0-10-32,0-1-122</inkml:trace>
  <inkml:trace contextRef="#ctx0" brushRef="#br4" timeOffset="92461.52">30096 14684 533,'6'-1'45,"11"1"-35,7 0 13,14 8 21,9 23-19,4 13-5,-4 11-8,-7 12-5,-9 16 0,-15 7-6,-16 8 1,0 5-2,-34-1-3,-17 0-1,-13-7-6,-8-15-18,-6-16-69,-13-15-255</inkml:trace>
  <inkml:trace contextRef="#ctx0" brushRef="#br4" timeOffset="93094.06">27482 14477 463,'-48'43'21,"-6"21"-14,3 14 27,4 12 8,12 15-13,17 4-24,18-4-5,18-4-5,44-15-2,20-14-4,17-12-23,7-21-132</inkml:trace>
  <inkml:trace contextRef="#ctx0" brushRef="#br4" timeOffset="94408.89">22240 16348 546,'-69'0'75,"20"0"-69,25 0 13,24 0 22,2 0-31,38 0-10,24 0-1,17-10 1,13-4-6,-1 1-9,-9 4-18,-14 1-71,-28 7-162</inkml:trace>
  <inkml:trace contextRef="#ctx0" brushRef="#br4" timeOffset="94589.36">22273 16477 436,'-27'8'100,"14"-2"-96,13 7 1,0-8 36,42 3-19,19-8-16,19 0-6,14-5-4,-3-12-26,-6-1-101</inkml:trace>
  <inkml:trace contextRef="#ctx0" brushRef="#br4" timeOffset="99511.48">23395 16338 530,'-61'0'47,"3"0"-46,42-4 11,16 3 29,0-2-18,8-3-17,29-1-6,19 1 2,17-3 0,3 9-2,-9 0-1,-18 4 1,-22 24 0,-25 17 0,-4 17 1,-48 6 3,-19 8-4,-12-6 2,-2-12-2,18-13 1,22-19 1,26-12 0,17-4-2,9-6 0,33-4 0,18 0 4,16-8 0,9-12-4,-3-1-1,-6-2-8,-7-4-12,-7-3-58,-1 2-140</inkml:trace>
  <inkml:trace contextRef="#ctx0" brushRef="#br4" timeOffset="100082.15">24064 16441 367,'0'-14'126,"6"-2"-126,7 2 6,2 0 15,-1-1 20,-3 3-19,0 3-16,-6 5-1,-1-1 1,-4 5 2,0 0 0,0 0 1,0 0-7,0 0-2,0 0 0,0 0 0,-2 0 2,-5 0-1,2 0 0,-1 0 0,-5 10 4,-3 13-3,-3 11 1,-4 2 1,2 0-3,-2-1 0,8 2-2,4-7-1,9-8-2,0-4 0,0-10-2,20-8 0,16 0 5,11-12 2,-3-16-1,0 2 0,-9 0 0,-16 8 2,-3 5 1,-12 13 3,-4 0-1,2 0-2,-2 0-3,3 0-5,-1 13 5,6 5-1,6-5-1,9 0-1,5-9 0,11-4 3,3-4 0,5-22 1,-5-5 2,-5-14 2,-14-5 0,-14 2 1,-9-1-1,0 13-2,-29 8 0,-11 6-3,-4 10-3,-1 12-7,3 0-7,3 0-34,11 20-93,8 8-145</inkml:trace>
  <inkml:trace contextRef="#ctx0" brushRef="#br4" timeOffset="100644.18">24687 16587 66,'0'0'448,"0"0"-431,0 0-15,0 0 26,0 14 21,0 4-22,0 0-21,0 4-5,0-4 0,0 1 0,0-6-2,0-4-1,0-9 0,0 4-1,0-4 2,0 0 0,0-9-1,4-8 4,9-6-1,5 1 1,0 4-2,2 8 1,-5 6 1,-1 4-2,-5 0 0,-1 0 1,4 18-1,-5 4-1,-1-4 0,-6 4-2,0-8 2,0-4-7,0-2 2,0-8 3,4 0 2,6 0 1,5-22 4,10-4 0,4-2 6,2-4 0,2 7 1,-2 2 2,3 9 2,-7 7-2,-3 7-4,-8 0-4,-5 0-5,-4 17 0,-7 13 0,0 6-5,-7 8-5,-22-3-27,-14-1-89</inkml:trace>
  <inkml:trace contextRef="#ctx0" brushRef="#br4" timeOffset="102165.48">25604 17237 368,'-51'4'50,"22"0"-39,20 0 13,9-4 31,16 0-29,46-26-11,43-14-3,40-14-5,33-13-5,28 3-1,2 2-1,2 7 0,-17 11-3,-27 15 2,-39 19-5,-44 10-4,-48 0-6,-35 4-8,-16 14-2,-46 10-25,-22 5-84,-22 4-82</inkml:trace>
  <inkml:trace contextRef="#ctx0" brushRef="#br4" timeOffset="102429.39">25654 17401 267,'-90'36'80,"26"-6"-63,28-11 0,22-6 28,14-13-12,23 0-23,46-18 20,47-21 1,40-20-20,29-7-4,24-6-5,7 0 1,5-4-1,1 2 1,-12 5 0,-15 15-3,-33 14 0,-35 17 1,-40 12-1,-39 5-1,-29 6-2,-17 0-4,-2 0 0,-7 0 0,-13 2-19,-5 10-91,4-4-217</inkml:trace>
  <inkml:trace contextRef="#ctx0" brushRef="#br4" timeOffset="102639.98">28074 16834 378,'0'-8'114,"0"8"-114,0 0-22,0-6 19,6 6-1,17-8-65</inkml:trace>
  <inkml:trace contextRef="#ctx0" brushRef="#br4" timeOffset="109906.62">26346 16226 573,'0'-12'14,"0"6"-11,-11 6-3,-6 22 11,-10 46 15,2 2-9,3 3-14,1-2-3,2 2 1,1-3-1,0-12-4,2-13-10,3-17-8,7-12-29,1-10-53,5-6-47,0-10-23,2-16 85,12-3 89,-3-5 51,-2 2-7,0 1 26,-3 4 8,1 9-19,2 2-8,2 6-22,4 0-13,8 1-7,4 1-3,4 3-5,6-3-1,1 2-6,5-2 2,-3-1-4,-5-12-4,-1-2-3,-5-4-2,-5-5 5,-7-3 3,-9 4 4,-6-1 5,-2 5 8,0 10 13,-2 2 15,-9 7 7,2 4 4,0 0 2,5 4-5,-3 0-16,-4 12-15,-5 24-6,-2 9 2,-1 9-3,-2 8-4,3 5-2,-1 4 0,-2-6-2,1-8-7,-2-4-4,4-13-26,5-8-68,6-10-145</inkml:trace>
  <inkml:trace contextRef="#ctx0" brushRef="#br4" timeOffset="110972.56">26678 16611 536,'18'-18'12,"11"-4"-9,11 5-3,5-2 11,-3 9-3,-4 6-7,-7 4 2,-8 0-3,-15 0-2,-8 10-9,0 13-7,-22-2 15,-14 5-2,1-4-30,4 1-3,8-6 34,10 1 3,13 0 1,0-4-3,0-1 3,13-3 3,1-6 3,-3-1 0,-3-3 9,-2 0 4,0 0 3,-2 0-3,1 0-2,-5 0-9,0 0-1,0 0 1,0 0-3,0 0 0,0 0-5,0 0 1,0 0 0,0 0 1,0 0-2,0 0-1,0 0-7,0 0-9,0 0-5,0 0 1,-2 0-17,-1 0 4,-1 0 18,-2 0 13,-2 0 3,2 0 1,-1 0 3,5 0 0,2 0 3,0 0-2,0 0 2,0 0 0,-2 0-3,2 0-3,0 0-1,0 0 0,-2 0 6,2 0 0,-2 0 3,-3 3 2,0-3-1,1 0-1,-1 0 2,3 0-3,0 0 0,2 0 0,0 0-1,0-3-5,7-4-2,17-6 0,7 8 0,3 0 1,-1 5 0,0 0 2,-4 0 3,-2 9-3,-2 9 0,-8 5 1,-1 4-3,-5-1 2,-1 0-2,-8-2 0,-2 2 0,0 0 0,-12-2 2,-19 7 2,-11-6-2,-12 0-2,-6-4 0,0-9 2,7-6-2,10-6 5,16 0-1,17-10 8,10-16 0,6-10-6,41-8-3,24 0 1,25-2 2,18 2-1,11 4 2,6-1-4,4 6-3,0-2 2,-6 3-1,-20 7-2,-23-6 4,-20 11-3,-28 0 1,-17 10 0,-11 9 3,-10 3 0,0 0-4,-14 0-1,-26 19-7,-16 5-3,-6 6-19,-5 2-65,9-10-277</inkml:trace>
  <inkml:trace contextRef="#ctx0" brushRef="#br4" timeOffset="-151462.85">9297 14883 88,'-6'-32'135,"-15"-8"-110,-5 13-1,8 23-5,13-2 0,5 3-2,0-2-3,0 0-5,23 1-2,12-1-4,15 1 1,18 4 0,22 0 0,21 0-3,23 0 2,17-9-3,14-3-1,5-3-2,-2 1 0,-4 0 1,-14 4-2,-9 4 4,-14-2 0,-11 6-2,-14 2 1,-8 0-2,-9 2 1,-16 6-1,-18 3-2,-17-6 2,-18 1-4,-10-5 5,-2 2 2,-4-3 5,0 0 0,0 0 7,0 0-5,0 0-3,3-4-2,-1-7 0,4 4-2,4-3-2,-2 6 1,1-2-3,5 4 2,-3-4 0,0 2 0,3 3-7,-2 1-6,2 0 0,-1 0-6,0 0-14,-3 0-13,-1 0-66</inkml:trace>
  <inkml:trace contextRef="#ctx0" brushRef="#br4" timeOffset="-150591.95">14288 14650 7,'-29'-9'30,"4"7"-4,1-3 7,-5 4 3,-2-10 2,-1 5 10,3 0-13,3-2 2,6 2 1,9 3-5,6 1-8,5 0-3,0-1-20,0 1 5,25-4-1,18-2 3,21-4 3,23-5-9,22-2-1,20-4 2,16 0-2,22 0 0,15 0 0,19 2 1,13 3-2,5 4-1,-1 1-1,0 4-2,-10 6 3,-10 3 0,-11 0 3,-18 0-3,-21 0 0,-26 0-2,-36 0 2,-30 3-1,-27-3 1,-22 0-1,-7 0 1,0 0 22,-15-3-14,-1-12-4,3 1 1,4 2-1,2 3-3,2 4 1,3 1-1,2 2-1,0 2-3,0 0-8,0 0 6,14 0-4,1 11-16,8 3-8,-3-5-109</inkml:trace>
  <inkml:trace contextRef="#ctx0" brushRef="#br4" timeOffset="-73420.75">31562 13664 62,'-129'-53'0,"-40"24"-17,-27 0-19</inkml:trace>
  <inkml:trace contextRef="#ctx1" brushRef="#br4">12594 16281</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18:15.699"/>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CD79A847-1EB7-4561-B505-A28639E70FCC}" emma:medium="tactile" emma:mode="ink">
          <msink:context xmlns:msink="http://schemas.microsoft.com/ink/2010/main" type="writingRegion" rotatedBoundingBox="20160,826 32788,-414 33372,5522 20744,6763"/>
        </emma:interpretation>
      </emma:emma>
    </inkml:annotationXML>
    <inkml:traceGroup>
      <inkml:annotationXML>
        <emma:emma xmlns:emma="http://www.w3.org/2003/04/emma" version="1.0">
          <emma:interpretation id="{A57B9B13-B1D6-41B1-8D7B-F56961033675}" emma:medium="tactile" emma:mode="ink">
            <msink:context xmlns:msink="http://schemas.microsoft.com/ink/2010/main" type="paragraph" rotatedBoundingBox="20160,826 31365,-274 31525,1347 20320,2448" alignmentLevel="1"/>
          </emma:interpretation>
        </emma:emma>
      </inkml:annotationXML>
      <inkml:traceGroup>
        <inkml:annotationXML>
          <emma:emma xmlns:emma="http://www.w3.org/2003/04/emma" version="1.0">
            <emma:interpretation id="{932A0604-F6E4-43BB-8C71-E2E870204EF9}" emma:medium="tactile" emma:mode="ink">
              <msink:context xmlns:msink="http://schemas.microsoft.com/ink/2010/main" type="line" rotatedBoundingBox="20160,826 31365,-274 31525,1347 20320,2448"/>
            </emma:interpretation>
          </emma:emma>
        </inkml:annotationXML>
        <inkml:traceGroup>
          <inkml:annotationXML>
            <emma:emma xmlns:emma="http://www.w3.org/2003/04/emma" version="1.0">
              <emma:interpretation id="{39EE7493-FD9E-4A63-B742-33652E7C5BED}" emma:medium="tactile" emma:mode="ink">
                <msink:context xmlns:msink="http://schemas.microsoft.com/ink/2010/main" type="inkWord" rotatedBoundingBox="20170,929 21489,799 21587,1804 20269,1933"/>
              </emma:interpretation>
              <emma:one-of disjunction-type="recognition" id="oneOf0">
                <emma:interpretation id="interp0" emma:lang="en-US" emma:confidence="0.5">
                  <emma:literal>BIN</emma:literal>
                </emma:interpretation>
                <emma:interpretation id="interp1" emma:lang="en-US" emma:confidence="0">
                  <emma:literal>Bin</emma:literal>
                </emma:interpretation>
                <emma:interpretation id="interp2" emma:lang="en-US" emma:confidence="0">
                  <emma:literal>BHN</emma:literal>
                </emma:interpretation>
                <emma:interpretation id="interp3" emma:lang="en-US" emma:confidence="0">
                  <emma:literal>BWN</emma:literal>
                </emma:interpretation>
                <emma:interpretation id="interp4" emma:lang="en-US" emma:confidence="0">
                  <emma:literal>Bun</emma:literal>
                </emma:interpretation>
              </emma:one-of>
            </emma:emma>
          </inkml:annotationXML>
          <inkml:trace contextRef="#ctx0" brushRef="#br0">0 328 16,'62'-103'180,"-75"91"-118,0-1-14,4 2 18,-1 0-26,8 0-3,-1-3-1,3-2-23,0-7-13,0 1-3,21-3 1,11-1 1,2 6-1,2 5-1,1 9 0,-5 6-2,-8 0 0,-8 29-5,-11 20 5,-5 15 1,0 7 4,-15-2-8,-13-12 6,4-15 2,8-11 2,11-9-2,5-6-1,0-5-6,14-3 2,23 2 3,16-8 2,6 4 2,-1-4 0,-5 4 0,-13-2 0,-12 8 1,-13-4 0,-6 4 1,-9 1 1,0 2 6,0 6 6,-16 2 1,-17 4-6,-14 1-8,-2 1-4,-4-10 0,5-3-1,1-5-3,14-11-18,11 0-39,9-22-55,13-25-120</inkml:trace>
          <inkml:trace contextRef="#ctx0" brushRef="#br0" timeOffset="-472.94">0 328 119,'0'-3'97,"-4"1"-42,4-4-8,-3 3-10,0-3 4,0 4-12,1-2-2,2 4 4,-3 0-4,3 0 1,0 0-1,0 0-1,0 0-7,0 0-7,0 0-2,0 0-3,0 0-3,0 0-2,0 0-2,0 6 0,0 17 0,0 5 1,3 5-1,5 1 1,8 1-1,-3 1 0,-2-2 0,2-6 0,0-7 0,-7-4-1,-1-5 0,-2-4-1,0-8-1,-3 0-1,0 0-1,0 0-2,0 0-2,0-8-14,0-26-48,0-13-28,0-2-6,0-2-82</inkml:trace>
          <inkml:trace contextRef="#ctx0" brushRef="#br0" timeOffset="402.55">503-168 370,'0'-7'61,"0"2"-28,0 5-1,0 0-15,2 0-8,11 0-5,6 28 5,2 11 6,4 16-1,-1 9-5,0 8 3,-1 5-5,-1 1-2,-4-5-2,-3-6-2,-5-10-1,-5-8-2,1-11-2,-6-13-7,4-8-12,-4-17-43,0 0-116</inkml:trace>
          <inkml:trace contextRef="#ctx0" brushRef="#br0" timeOffset="1659.85">965 109 6,'0'0'379,"0"0"-326,-3 0-28,-8 8 7,-8 26-16,-4 10-6,2 6-3,2 4-5,2 0-2,-2-4-1,3-5-2,4-12 0,6-15-5,0-6-2,6-12 0,0 0-8,0-14-1,0-24-4,0-9 14,12-6 9,6 6 4,-2 8 4,0 4 3,-5 18 8,2 2-2,3 9-7,-2 6-5,9 0-1,7 0-1,7 18-1,3 11-1,3 6-1,0-3-1,-3 3-1,-3-11-2,-8-5-1,-7-11-1,-4-8 5,-4 0 0,-1-17 1,-13-27 6,0-13-2,0-16 4,-8-5-1,-24-8 0,-2-3 0,-6 3 1,3 14-3,4 13 11,8 13 4,7 17 1,8 9-11,4 14-6,6 6-4,0 0-9,0 0-19,3 24-2,18 9-60,-11 3-328</inkml:trace>
        </inkml:traceGroup>
        <inkml:traceGroup>
          <inkml:annotationXML>
            <emma:emma xmlns:emma="http://www.w3.org/2003/04/emma" version="1.0">
              <emma:interpretation id="{D4B9CC02-0572-4DFA-B846-0E8743000372}" emma:medium="tactile" emma:mode="ink">
                <msink:context xmlns:msink="http://schemas.microsoft.com/ink/2010/main" type="inkWord" rotatedBoundingBox="22148,1244 22790,1181 22838,1670 22197,1733"/>
              </emma:interpretation>
              <emma:one-of disjunction-type="recognition" id="oneOf1">
                <emma:interpretation id="interp5" emma:lang="en-US" emma:confidence="0.5">
                  <emma:literal>=</emma:literal>
                </emma:interpretation>
                <emma:interpretation id="interp6" emma:lang="en-US" emma:confidence="0">
                  <emma:literal>_</emma:literal>
                </emma:interpretation>
                <emma:interpretation id="interp7" emma:lang="en-US" emma:confidence="0">
                  <emma:literal>-</emma:literal>
                </emma:interpretation>
                <emma:interpretation id="interp8" emma:lang="en-US" emma:confidence="0">
                  <emma:literal>I</emma:literal>
                </emma:interpretation>
                <emma:interpretation id="interp9" emma:lang="en-US" emma:confidence="0">
                  <emma:literal>IT</emma:literal>
                </emma:interpretation>
              </emma:one-of>
            </emma:emma>
          </inkml:annotationXML>
          <inkml:trace contextRef="#ctx0" brushRef="#br0" timeOffset="1846.57">1965 159 313,'-10'10'103,"-8"-3"-61,-4-5 9,19 4-11,3-6-30,0 3-10,32-3-3,22 0 3,23-3 1,11-26-1,-2 0-1,-9-3-1,-13 8-4,-14 2-2,-17 5-8,-10 3-30,-17 6-43,-6 5-46,-3 3-83</inkml:trace>
          <inkml:trace contextRef="#ctx0" brushRef="#br0" timeOffset="2117.97">2085 528 278,'-10'6'92,"2"-6"-69,8 2 13,0-2 3,0 0-14,13 0-19,32 0 3,17-22 1,12-9-7,-1 7-3,-1 1 0,-11 1-5,-15 6-2,-9 4-5,-15 7-10,-15 5-19,-7 0-41,-3 0-145</inkml:trace>
        </inkml:traceGroup>
        <inkml:traceGroup>
          <inkml:annotationXML>
            <emma:emma xmlns:emma="http://www.w3.org/2003/04/emma" version="1.0">
              <emma:interpretation id="{D5B16346-6500-4245-B609-24F0921919D8}" emma:medium="tactile" emma:mode="ink">
                <msink:context xmlns:msink="http://schemas.microsoft.com/ink/2010/main" type="inkWord" rotatedBoundingBox="24145,812 24481,1293 24062,1586 23726,1106"/>
              </emma:interpretation>
              <emma:one-of disjunction-type="recognition" id="oneOf2">
                <emma:interpretation id="interp10" emma:lang="en-US" emma:confidence="0.5">
                  <emma:literal>2</emma:literal>
                </emma:interpretation>
                <emma:interpretation id="interp11" emma:lang="en-US" emma:confidence="0">
                  <emma:literal>Z</emma:literal>
                </emma:interpretation>
                <emma:interpretation id="interp12" emma:lang="en-US" emma:confidence="0">
                  <emma:literal>1</emma:literal>
                </emma:interpretation>
                <emma:interpretation id="interp13" emma:lang="en-US" emma:confidence="0">
                  <emma:literal>z</emma:literal>
                </emma:interpretation>
                <emma:interpretation id="interp14" emma:lang="en-US" emma:confidence="0">
                  <emma:literal>,</emma:literal>
                </emma:interpretation>
              </emma:one-of>
            </emma:emma>
          </inkml:annotationXML>
          <inkml:trace contextRef="#ctx0" brushRef="#br0" timeOffset="5300.24">3720-89 150,'-12'-8'227,"-6"-11"-201,-1 2-7,9 4 29,7 0-6,3 1-18,0-3-14,7-4-10,26-4 0,10 5 0,4 3 0,-4 7 0,0 8-1,-3 0-2,-2 0 0,-7 25 0,-10 11-3,-9 5 1,-12 7 2,0 5 3,-12 3-1,-28-1 2,-7 0 0,-4-4 2,1-13 2,4-6 1,11-11 2,14-13 3,15-2 2,6-6-9,0 0-4,0 0-2,19 0 2,27 0 2,15-9 2,14-13-4,-1 0 0,-10 3-1,-8 2-1,-13 5-3,-16 2-5,-11 7-4,-13 3-14,-3-5-55,0-1-68</inkml:trace>
        </inkml:traceGroup>
        <inkml:traceGroup>
          <inkml:annotationXML>
            <emma:emma xmlns:emma="http://www.w3.org/2003/04/emma" version="1.0">
              <emma:interpretation id="{D14B4B14-2FA0-4D55-AB0F-6347D331563D}" emma:medium="tactile" emma:mode="ink">
                <msink:context xmlns:msink="http://schemas.microsoft.com/ink/2010/main" type="inkWord" rotatedBoundingBox="24500,606 26129,-21 26634,1289 25005,1917"/>
              </emma:interpretation>
              <emma:one-of disjunction-type="recognition" id="oneOf3">
                <emma:interpretation id="interp15" emma:lang="en-US" emma:confidence="0.5">
                  <emma:literal>(Dt</emma:literal>
                </emma:interpretation>
                <emma:interpretation id="interp16" emma:lang="en-US" emma:confidence="0">
                  <emma:literal>(DF</emma:literal>
                </emma:interpretation>
                <emma:interpretation id="interp17" emma:lang="en-US" emma:confidence="0">
                  <emma:literal>(At</emma:literal>
                </emma:interpretation>
                <emma:interpretation id="interp18" emma:lang="en-US" emma:confidence="0">
                  <emma:literal>(Def</emma:literal>
                </emma:interpretation>
                <emma:interpretation id="interp19" emma:lang="en-US" emma:confidence="0">
                  <emma:literal>(at</emma:literal>
                </emma:interpretation>
              </emma:one-of>
            </emma:emma>
          </inkml:annotationXML>
          <inkml:trace contextRef="#ctx0" brushRef="#br0" timeOffset="5631.2">4686-700 412,'-19'-13'76,"0"10"-54,8 3 25,-5 0-6,-8 45-22,-8 35-9,-2 33-3,10 17-3,11 6-3,13 1-1,0-6 0,47-18-3,15-12-2,18-20-1,6-26 1,10-25 0,-1-22-13,1-8-92,-13-32-254</inkml:trace>
          <inkml:trace contextRef="#ctx0" brushRef="#br0" timeOffset="6254.49">5318-550 426,'0'-5'52,"0"5"-17,0 0 2,0 0-8,-3 22-12,-12 43-12,-7 17 9,-12 17-10,7-3-3,-5-13 0,8-7-1,5-19 1,8-15-1,4-17 0,4-17 0,3-8-2,0 0 2,0-8 0,0-33 10,10-24-6,20-18-1,4-6 1,3 1-3,-4 10 2,-1 19 1,-8 18 0,-5 19-3,-1 10-1,-5 12 0,9 0-1,2 12 1,7 25-1,5 18 2,-1 5-2,-4 1 0,-7 0 0,1-5-1,-7-13 1,4-11-2,-6-10 0,-8-11 0,-4-3 2,-4-8 0,0 0 1,0 0 4,0 0 1,-12 4 0,-23-2-4,-11 4-1,-15 5 1,-14 11 3,-8 12-2,-10 5 0,5-1-4,13-3 1,25-9 0,26-9-2,21-9-7,3-4-11,3-4-23,34-4-79,22-34-116</inkml:trace>
          <inkml:trace contextRef="#ctx0" brushRef="#br0" timeOffset="6637.01">5809-382 435,'0'-12'27,"0"-3"-19,9-5 1,9-6-1,7-5-5,9-10-3,0-4-1,1-8-4,-5-4-1,-12 2 4,-12 12 2,-6 7 2,0 8 5,-21 9 4,-4 5 8,1 10 8,0 4 0,-2 0-8,1 37-8,4 25-2,5 24-2,13 16-3,3 6-1,0 4 0,35-10-3,-2-13 0,4-3 0,-3-11-2,-9-5 0,-4-8 0,-5-11-1,-6-12-3,-5-14-10,-2-12-25,-3-13-58,0 0-122</inkml:trace>
          <inkml:trace contextRef="#ctx0" brushRef="#br0" timeOffset="7552.58">5825-30 89,'-29'-6'298,"5"3"-239,18 2-35,6-6 31,0-1-25,0-6-21,22-8-9,29-9-3,18-7-10,-2-7-30,-8 0-131</inkml:trace>
        </inkml:traceGroup>
        <inkml:traceGroup>
          <inkml:annotationXML>
            <emma:emma xmlns:emma="http://www.w3.org/2003/04/emma" version="1.0">
              <emma:interpretation id="{CEC320F2-D4C9-4278-B079-C36F9D14F551}" emma:medium="tactile" emma:mode="ink">
                <msink:context xmlns:msink="http://schemas.microsoft.com/ink/2010/main" type="inkWord" rotatedBoundingBox="27623,92 29207,-62 29356,1454 27772,1610"/>
              </emma:interpretation>
              <emma:one-of disjunction-type="recognition" id="oneOf4">
                <emma:interpretation id="interp20" emma:lang="en-US" emma:confidence="0.5">
                  <emma:literal>#Fri)</emma:literal>
                </emma:interpretation>
                <emma:interpretation id="interp21" emma:lang="en-US" emma:confidence="0">
                  <emma:literal>#$frr)</emma:literal>
                </emma:interpretation>
                <emma:interpretation id="interp22" emma:lang="en-US" emma:confidence="0">
                  <emma:literal>#$fry)</emma:literal>
                </emma:interpretation>
                <emma:interpretation id="interp23" emma:lang="en-US" emma:confidence="0">
                  <emma:literal>#$frd)</emma:literal>
                </emma:interpretation>
                <emma:interpretation id="interp24" emma:lang="en-US" emma:confidence="0">
                  <emma:literal>#$fri)</emma:literal>
                </emma:interpretation>
              </emma:one-of>
            </emma:emma>
          </inkml:annotationXML>
          <inkml:trace contextRef="#ctx0" brushRef="#br0" timeOffset="8301.04">7462-196 109,'0'-17'370,"0"-7"-370,43-8-2,23-10 1,14 1-6,11-6-15,5 5-15,-13 9-39,-24 10-48,-22 22 79,-15 1 45,-15 8 29,-4 22 32,0 9 22,-3-4 1,0 3-7,0 3-22,5-6-15,5 5-20,6-4-7,-2-7-9,2 0-4,0-4 0,-3-9 0,-10-4-1,-1-8-2,-2-4 3,0 0 4,0 0 5,0-24-7,0-9 1,-5-4 8,5 4 8,0 5-8,0 9 1,0 2-7,8 2-4,11 9-1,5 2-2,5 4 0,-2 0-1,0 0-1,-5 6-3,-7 13 0,-2-2 0,-10-6 3,0-3 2,0-4 2,-3-4 1,3 0 5,-3 0 3,4-18 2,-1-6-6,3-9 3,7-1 2,1 1 0,4 5 0,1 9-2,0 5-3,-4 14-4,7 0-1,-1 0-3,5 24 2,1 15 0,-8 9-1,-3 4 0,-13-1-3,-3-5-3,0-1-14,0-14-44,0-13-56,0-12-125</inkml:trace>
          <inkml:trace contextRef="#ctx0" brushRef="#br0" timeOffset="7666.84">7459-721 234,'0'-18'270,"0"2"-270,0 2 4,22-3-4,12 1 8,3 0-2,3-2 0,6-3-4,0-3 2,-6-11-3,-12-4 2,-6-6 0,-16 2-2,-6 9 2,0 9 5,-9 11 15,-20 10-5,-3 4-10,0 7 8,2 43-9,7 13 1,12 21-4,8 8 1,3 8-3,6 7 0,31 0-2,6-6 0,0-8-4,-3-14 2,-9-10-4,-7-10-3,-11-14-10,-10-13-49,-3-10-158</inkml:trace>
          <inkml:trace contextRef="#ctx0" brushRef="#br0" timeOffset="8562.68">8502-1099 89,'0'-14'488,"0"11"-445,0 3-42,43 0 5,19 20 3,18 30 3,10 16 3,-10 17-7,-12 22-3,-16 29-5,-11 10 0,-14 10 4,-17-11-4,-10-19-3,-16-10-2,-40-21-3,-24-10-9,-10-22-20,-2-25-87,-16-7-199</inkml:trace>
          <inkml:trace contextRef="#ctx0" brushRef="#br0" timeOffset="7555.57">6479-344 325,'-10'0'218,"7"0"-213,3 0-1,0 0-4,0 0 5,21 0-4,19 0 3,11-8-4,0-6-1,-1-2-4,-10-4-2,-7-3-11,-14-1-45,-15-9-57,-4 1-178</inkml:trace>
          <inkml:trace contextRef="#ctx0" brushRef="#br0" timeOffset="7559.56">6568-613 301,'-6'-4'136,"3"4"-73,3 0-12,0 0 3,0 0-18,0 32-22,0 18 0,14 7-5,8 4-5,1 4-4,4-4 0,-6 1-5,-2-8-5,-3-6-13,-8-12-67,-5-14-315</inkml:trace>
          <inkml:trace contextRef="#ctx0" brushRef="#br0" timeOffset="36913.65">6324-281 52,'0'0'61,"0"0"-35,0 0-13,0 0 0,0 0-7,0 0-6,0 0 0,0 0-1,0 0 1,0 0 1,0-2 5,0 2 11,0 0 10,0 0 10,0 0 3,0 0-11,0 0-8,0 0-5,0 0 1,0 0 1,0 0-4,0 0 7,0 0-5,0 0-1,0 0-5,0 0-4,0-4-6,0-2-2,16-8 0,17-3 1,14-7 1,2 6 0,1-4-1,-1-1-1,-4-1 2,5-1-3,-1 5 2,-12 6-1,-5 6 1,-14 5 0,-9 3-2,-9-3 1,0 3 2,0 0 2,0 0-2,0 0 0,0 0 0,0 0-3,0 0-8,0-2-20,0-2-51,0-4-130</inkml:trace>
          <inkml:trace contextRef="#ctx0" brushRef="#br0" timeOffset="37512.89">6552-749 73,'0'-2'106,"0"-2"-81,0 4-13,0 0-4,0 0-1,0 0-1,0 0-6,0 8 10,3 15 4,10 7-3,2 9 12,1 3 1,-2 12-1,9-5-11,-1 3-2,2 4-3,0-10-3,1-1 0,0-3-3,-3-5 2,-3-5-1,-5-7-1,-7-5-1,-4-9 0,0-5-1,0-1 1,-3-2 0,0-3-6,0 0-23,0 0-37,0 0-133</inkml:trace>
          <inkml:trace contextRef="#ctx0" brushRef="#br0" timeOffset="37895.82">6968-596 3,'0'0'185,"0"0"-90,0 0-58,0 0 6,-14 0-14,-18 11-19,-10 19-7,-11 9 10,-6 5-5,-8 3 3,2 6 1,-3-3 3,0-2-3,7-6-2,5-6 0,6-7-2,17-6-5,4-6-3,14-6-2,9-4 0,6-3-11,0 0-19,10-4 3,26 0 3,8-15-51,-1-20-92</inkml:trace>
          <inkml:trace contextRef="#ctx0" brushRef="#br0" timeOffset="39232.46">6493-690 298,'-3'-4'69,"0"4"-35,3 0 10,0 0 4,0 0-27,0 8-21,0 32 0,0 15 0,0 12 6,19-1-3,0 1 0,-1-4 2,7-4 1,-1-3-2,-3-6-3,5-3 0,-2-3 1,-5-2-2,0-6-1,-11-9-1,-1-7 0,-4-6 2,-3-5-3,3-1-1,-3-6-6,0-2-5,0 0-15,0 0-75,0-25-162</inkml:trace>
          <inkml:trace contextRef="#ctx0" brushRef="#br0" timeOffset="39237.44">6346-116 350,'-16'0'41,"7"0"-6,5 0 15,4 0-18,0-3-20,0-11-2,19-8-4,18-9-2,13-11-3,6-2-1,2-3 2,0-2 0,0 4-1,-8 6-1,-9 11 0,-14 6 4,-11 10-4,-11 8 1,-5 0 2,0 4 1,0 0-4,0 0-5,0 0-6,0 0-15,0 0-30,0 0-36,0 6-56</inkml:trace>
          <inkml:trace contextRef="#ctx0" brushRef="#br0" timeOffset="39239.43">6941-146 14,'0'0'244,"0"0"-165,0 0-53,0 0 4,0 0 3,0 0-19,0 2-13,0 4-1,0 5-1,0 0-3,9-3-6,12-5-20,5-3-71</inkml:trace>
        </inkml:traceGroup>
        <inkml:traceGroup>
          <inkml:annotationXML>
            <emma:emma xmlns:emma="http://www.w3.org/2003/04/emma" version="1.0">
              <emma:interpretation id="{7F2FF6A3-A395-4389-8053-E01FDDE52A18}" emma:medium="tactile" emma:mode="ink">
                <msink:context xmlns:msink="http://schemas.microsoft.com/ink/2010/main" type="inkWord" rotatedBoundingBox="29558,710 30697,-413 31654,556 30515,1679"/>
              </emma:interpretation>
              <emma:one-of disjunction-type="recognition" id="oneOf5">
                <emma:interpretation id="interp25" emma:lang="en-US" emma:confidence="0.5">
                  <emma:literal>life</emma:literal>
                </emma:interpretation>
                <emma:interpretation id="interp26" emma:lang="en-US" emma:confidence="0">
                  <emma:literal>lift</emma:literal>
                </emma:interpretation>
                <emma:interpretation id="interp27" emma:lang="en-US" emma:confidence="0">
                  <emma:literal>(if</emma:literal>
                </emma:interpretation>
                <emma:interpretation id="interp28" emma:lang="en-US" emma:confidence="0">
                  <emma:literal>(f</emma:literal>
                </emma:interpretation>
                <emma:interpretation id="interp29" emma:lang="en-US" emma:confidence="0">
                  <emma:literal>le*</emma:literal>
                </emma:interpretation>
              </emma:one-of>
            </emma:emma>
          </inkml:annotationXML>
          <inkml:trace contextRef="#ctx0" brushRef="#br0" timeOffset="15680.23">10022-670 81,'4'0'254,"-4"0"-196,0-12-46,0-2 28,0 8 28,0 6-11,0 0-16,0 0-19,0 0-12,3 0-5,0 0-5,3 6-1,4 30 0,1 22 1,5 17 10,-3 3-6,-2 3-4,2-10 2,6-3 0,2-10-2,4-12-2,0-10-5,0-7-3,2-16-17,-6-13-67,5 0-166</inkml:trace>
          <inkml:trace contextRef="#ctx0" brushRef="#br0" timeOffset="16327.6">10406-55 444,'0'-20'22,"11"-2"-11,29-14 5,10 1 6,3-5-16,2 2-4,-5 3-2,-13 11-3,-10 7-5,-14 7-1,-10 6-9,-3-4-21,0-6-43,-6 10-188</inkml:trace>
          <inkml:trace contextRef="#ctx0" brushRef="#br0" timeOffset="16116.79">10409-617 304,'8'-8'15,"8"-2"-12,0 1 12,-3 3 5,5-4-2,-4 4-6,8-2-3,-1-6-8,-5 0 1,-3-5 0,-7-3-1,-3-4-1,-3 1-1,0 3 1,-6 6 2,-13 4 4,1 7-3,-4 5 8,4 0 0,-4 3 3,4 31-4,-1 7 7,7 11-6,5 12 0,7 11-3,0 8 1,16 5 5,18-3-8,6-7-4,1-12 0,1-8-4,-4-11 1,-1-8 0,-7-8-11,-1-11-9,-8-10-36,-15-10-127</inkml:trace>
          <inkml:trace contextRef="#ctx0" brushRef="#br0" timeOffset="18498.99">9616-741 313,'5'-36'0,"38"1"-1,10-8 1,12 1 0,3 3 4,10 1-2,8 0-1,9 4 0,-2 3 2,-9 6 9,-17 7 13,-14 6-7,-16 4 3,-7 0-1,-9 2-5,-5 0 4,-3 0 4,-1 1 1,3-1-9,4 0-12,-1 4 0,7-2-1,-1 0-1,8 0-1,-8 2 1,2 0 0,-5-2-1,-9 2 4,0 2-3,-6-2 1,-6 2 0,0 0 1,0 0 1,0 0 3,0 0-3,0 0-4,0 0-3,3 0-1,0 0 4,7 12 5,3 2 0,-2 6 0,2-1 1,-1 4 1,0-1-3,4 2 2,3 5-2,-3 0-1,1 0 1,1 3 2,-5-8 0,0-2 0,-7-9-2,0-3 2,-6-4 0,2-6-1,-2 0 4,0 0-2,5 0-4,-5 0-2,0 0-1,3 0-1,-1 0-1,4 0 0,4 0 2,2 2 5,3 2-4,4 4 0,0 4-1,5 2 1,5 0 0,-8-3-1,-2-3 0,-8-2 0,-4-6 4,-4 2-3,0-2 2,-3 0-3,0 4 0,0-4 2,0 0 1,0 0 1,0 0-1,0 0 0,0 0-1,0 0-2,0 0 0,0 0 0,0 0-6,0 0 2,0-14-16,-10-8-16,-2-3-43,0-5-102</inkml:trace>
          <inkml:trace contextRef="#ctx0" brushRef="#br0" timeOffset="16910.66">9835-751 306,'-13'-6'66,"7"2"-18,3 4 15,3 0-26,0 0-16,0 4-14,0 34-7,0 26 10,0 22 11,0 15-8,19 1 2,11 1-2,4-7 5,1-4-7,-8-6-2,1-11-1,-6-10-8,-8-16 2,-1-12 0,0-12-2,-7-9-7,-3-7 6,-3-9-13,0 0 3,0 0-21,0-29-65,0-26-191</inkml:trace>
        </inkml:traceGroup>
      </inkml:traceGroup>
    </inkml:traceGroup>
    <inkml:traceGroup>
      <inkml:annotationXML>
        <emma:emma xmlns:emma="http://www.w3.org/2003/04/emma" version="1.0">
          <emma:interpretation id="{34F67644-35DA-47D0-B51A-793D51D5C393}" emma:medium="tactile" emma:mode="ink">
            <msink:context xmlns:msink="http://schemas.microsoft.com/ink/2010/main" type="paragraph" rotatedBoundingBox="28806,2166 32403,1124 32656,1999 29059,3041" alignmentLevel="2"/>
          </emma:interpretation>
        </emma:emma>
      </inkml:annotationXML>
      <inkml:traceGroup>
        <inkml:annotationXML>
          <emma:emma xmlns:emma="http://www.w3.org/2003/04/emma" version="1.0">
            <emma:interpretation id="{C53137BC-1BD5-425A-B6FF-7F664E68B43D}" emma:medium="tactile" emma:mode="ink">
              <msink:context xmlns:msink="http://schemas.microsoft.com/ink/2010/main" type="line" rotatedBoundingBox="28806,2166 32403,1124 32656,1999 29059,3041"/>
            </emma:interpretation>
          </emma:emma>
        </inkml:annotationXML>
        <inkml:traceGroup>
          <inkml:annotationXML>
            <emma:emma xmlns:emma="http://www.w3.org/2003/04/emma" version="1.0">
              <emma:interpretation id="{74ED7A68-879B-4996-B5C9-ED7AA9CF5F2F}" emma:medium="tactile" emma:mode="ink">
                <msink:context xmlns:msink="http://schemas.microsoft.com/ink/2010/main" type="inkWord" rotatedBoundingBox="28806,2166 30076,1798 30329,2673 29059,3041"/>
              </emma:interpretation>
              <emma:one-of disjunction-type="recognition" id="oneOf6">
                <emma:interpretation id="interp30" emma:lang="en-US" emma:confidence="0.5">
                  <emma:literal>At</emma:literal>
                </emma:interpretation>
                <emma:interpretation id="interp31" emma:lang="en-US" emma:confidence="0">
                  <emma:literal>at</emma:literal>
                </emma:interpretation>
                <emma:interpretation id="interp32" emma:lang="en-US" emma:confidence="0">
                  <emma:literal>Dat</emma:literal>
                </emma:interpretation>
                <emma:interpretation id="interp33" emma:lang="en-US" emma:confidence="0">
                  <emma:literal>Dot</emma:literal>
                </emma:interpretation>
                <emma:interpretation id="interp34" emma:lang="en-US" emma:confidence="0">
                  <emma:literal>Def</emma:literal>
                </emma:interpretation>
              </emma:one-of>
            </emma:emma>
          </inkml:annotationXML>
          <inkml:trace contextRef="#ctx0" brushRef="#br0" timeOffset="10063.89">8872 1078 192,'25'-34'388,"-19"8"-378,-6 14-9,0 12-1,0 11-12,-13 33 12,-1 20 11,-5 2-11,6-6-1,11-14-8,2-15 2,0-19 3,0-5-3,0-7 3,0 0 4,0-31 12,11-30-3,15-11-4,1-6 6,-3 11 4,-2 15 0,-7 9-2,-2 19-6,-1 11-1,4 7-6,5 6-5,10 0 0,10 31 1,7 10 3,8 9-1,0-1 0,0-3-1,-11-8-2,-4-7 0,-13-9 0,-9-5-3,-14-6-3,-5 0 5,0 3-9,-42 0 15,-24 0 2,-17 5 9,-13-3-3,-3 0-2,5 5-2,-2-5-3,16-2 0,14 1-2,30-10 0,20-2-2,16-3-12,6 0-54,40-6-41,20-27-272</inkml:trace>
          <inkml:trace contextRef="#ctx0" brushRef="#br0" timeOffset="11148.02">9548 1216 457,'0'-10'26,"0"-5"-13,18-6 6,29-10-10,17-5-8,8 0-1,-2-1-8,-6 5-24,-19 1-75</inkml:trace>
          <inkml:trace contextRef="#ctx0" brushRef="#br0" timeOffset="11144.1">9699 917 71,'0'-15'325,"-6"-1"-294,6-2-26,0-8 2,6-7-3,22-4-3,0 2 0,-1 1-1,-11 6 2,-11 8 1,0 7 21,-5 5 27,0 4-12,0 4-4,-8 0-22,-3 0 2,-8 25-10,-2 26-1,-1 18 1,9 14-3,13 2-2,0 8 0,28 0 0,16-8-2,-1-8 1,0-10-5,-6-8 3,-4-16-5,-7-9-4,-8-15-29,-9-15-91,-6-4-149</inkml:trace>
        </inkml:traceGroup>
        <inkml:traceGroup>
          <inkml:annotationXML>
            <emma:emma xmlns:emma="http://www.w3.org/2003/04/emma" version="1.0">
              <emma:interpretation id="{D41B2C7E-ECC4-4999-9AFF-FA1E0CCF6AAA}" emma:medium="tactile" emma:mode="ink">
                <msink:context xmlns:msink="http://schemas.microsoft.com/ink/2010/main" type="inkWord" rotatedBoundingBox="30608,1942 30898,1858 30970,2109 30681,2193"/>
              </emma:interpretation>
              <emma:one-of disjunction-type="recognition" id="oneOf7">
                <emma:interpretation id="interp35" emma:lang="en-US" emma:confidence="0.5">
                  <emma:literal>=</emma:literal>
                </emma:interpretation>
                <emma:interpretation id="interp36" emma:lang="en-US" emma:confidence="0">
                  <emma:literal>_</emma:literal>
                </emma:interpretation>
                <emma:interpretation id="interp37" emma:lang="en-US" emma:confidence="0">
                  <emma:literal>-</emma:literal>
                </emma:interpretation>
                <emma:interpretation id="interp38" emma:lang="en-US" emma:confidence="0">
                  <emma:literal>I</emma:literal>
                </emma:interpretation>
                <emma:interpretation id="interp39" emma:lang="en-US" emma:confidence="0">
                  <emma:literal>IT</emma:literal>
                </emma:interpretation>
              </emma:one-of>
            </emma:emma>
          </inkml:annotationXML>
          <inkml:trace contextRef="#ctx0" brushRef="#br0" timeOffset="11151.01">10417 781 63,'-6'0'421,"4"0"-381,2 0-30,0 0 9,0 0 3,0 0-3,8 0-18,27-17-1,15-7-3,8-2-19,-6 3-41,-15 11-136</inkml:trace>
          <inkml:trace contextRef="#ctx0" brushRef="#br0" timeOffset="11153.03">10430 1002 29,'0'4'431,"0"-4"-406,0 0-20,0 0 25,19 0-10,18-8-8,9-12-3,9-2-9,-6-1-11,-12 4-37,-18-1-163</inkml:trace>
        </inkml:traceGroup>
        <inkml:traceGroup>
          <inkml:annotationXML>
            <emma:emma xmlns:emma="http://www.w3.org/2003/04/emma" version="1.0">
              <emma:interpretation id="{DF32AD39-272A-4D8D-8DEC-D07E2D4E798F}" emma:medium="tactile" emma:mode="ink">
                <msink:context xmlns:msink="http://schemas.microsoft.com/ink/2010/main" type="inkWord" rotatedBoundingBox="31258,1512 32418,1176 32631,1914 31472,2250"/>
              </emma:interpretation>
              <emma:one-of disjunction-type="recognition" id="oneOf8">
                <emma:interpretation id="interp40" emma:lang="en-US" emma:confidence="0.5">
                  <emma:literal>75</emma:literal>
                </emma:interpretation>
                <emma:interpretation id="interp41" emma:lang="en-US" emma:confidence="0">
                  <emma:literal>785</emma:literal>
                </emma:interpretation>
                <emma:interpretation id="interp42" emma:lang="en-US" emma:confidence="0">
                  <emma:literal>78</emma:literal>
                </emma:interpretation>
                <emma:interpretation id="interp43" emma:lang="en-US" emma:confidence="0">
                  <emma:literal>795</emma:literal>
                </emma:interpretation>
                <emma:interpretation id="interp44" emma:lang="en-US" emma:confidence="0">
                  <emma:literal>786</emma:literal>
                </emma:interpretation>
              </emma:one-of>
            </emma:emma>
          </inkml:annotationXML>
          <inkml:trace contextRef="#ctx0" brushRef="#br0" timeOffset="11698.96">11071 349 16,'-30'8'459,"12"-8"-429,12 0-21,6 0 0,0 0 1,8-4-3,30-16 2,15-5-6,-2 7-2,-1 1 0,-13 6 0,-18 7 3,-10 4 1,-9 0 2,2 0 2,4 20-6,4 19 3,3 17 15,-7 9-7,-6 11 3,0 5-6,0-4-6,0-1-1,-6-5-4,-1-8-5,4-4-1,3-11-13,0-15-14,0-13-73,0-15-108</inkml:trace>
          <inkml:trace contextRef="#ctx0" brushRef="#br0" timeOffset="12097.15">11167 716 388,'-9'-16'42,"9"3"-3,0-7-9,6-2-21,40-10-9,20-1-1,17-3-3,6-2 0,-2-4 1,-13 0 3,-17 3 0,-19 7 3,-17 9 3,-14 9 5,-7 6 18,0 4 12,-3 1-11,-18 3-13,-13 0-6,-6 3-10,-3 32-1,8 6 1,17 7-1,12 5-1,6 2-1,9-3-1,33 1 0,17-3-1,3-2 4,-4-10 0,-5-2 3,-18-14-3,-21-5 2,-10-9-2,-4-2 0,0-6 0,-37 0-4,-16 0-3,-17 0-42,-2-14-43,11-25-17,14-6-124</inkml:trace>
          <inkml:trace contextRef="#ctx0" brushRef="#br0" timeOffset="12273.2">11837 195 281,'21'-28'181,"-2"0"-167,12-1 26,2 5-3,-1-1-17,5 12-9,3-2-6,0 5-5,-3 8-6,-7 2-6,-11 0-5,-16 10-27,-3 29-95</inkml:trace>
        </inkml:traceGroup>
      </inkml:traceGroup>
    </inkml:traceGroup>
    <inkml:traceGroup>
      <inkml:annotationXML>
        <emma:emma xmlns:emma="http://www.w3.org/2003/04/emma" version="1.0">
          <emma:interpretation id="{EC128E12-1132-4640-B79C-B3BADFCC3817}" emma:medium="tactile" emma:mode="ink">
            <msink:context xmlns:msink="http://schemas.microsoft.com/ink/2010/main" type="paragraph" rotatedBoundingBox="29326,3526 31946,2343 32451,3461 29831,4644" alignmentLevel="2"/>
          </emma:interpretation>
        </emma:emma>
      </inkml:annotationXML>
      <inkml:traceGroup>
        <inkml:annotationXML>
          <emma:emma xmlns:emma="http://www.w3.org/2003/04/emma" version="1.0">
            <emma:interpretation id="{DEF8F498-58C4-4EBE-88C6-6AE51CF75FCE}" emma:medium="tactile" emma:mode="ink">
              <msink:context xmlns:msink="http://schemas.microsoft.com/ink/2010/main" type="line" rotatedBoundingBox="29326,3526 31946,2343 32451,3461 29831,4644"/>
            </emma:interpretation>
          </emma:emma>
        </inkml:annotationXML>
        <inkml:traceGroup>
          <inkml:annotationXML>
            <emma:emma xmlns:emma="http://www.w3.org/2003/04/emma" version="1.0">
              <emma:interpretation id="{C9B0802B-251C-48FB-94B7-B98D6073F7EC}" emma:medium="tactile" emma:mode="ink">
                <msink:context xmlns:msink="http://schemas.microsoft.com/ink/2010/main" type="inkWord" rotatedBoundingBox="29326,3526 30559,2969 31065,4088 29831,4644"/>
              </emma:interpretation>
              <emma:one-of disjunction-type="recognition" id="oneOf9">
                <emma:interpretation id="interp45" emma:lang="en-US" emma:confidence="0.5">
                  <emma:literal>the</emma:literal>
                </emma:interpretation>
                <emma:interpretation id="interp46" emma:lang="en-US" emma:confidence="0">
                  <emma:literal>th</emma:literal>
                </emma:interpretation>
                <emma:interpretation id="interp47" emma:lang="en-US" emma:confidence="0">
                  <emma:literal>than</emma:literal>
                </emma:interpretation>
                <emma:interpretation id="interp48" emma:lang="en-US" emma:confidence="0">
                  <emma:literal>The</emma:literal>
                </emma:interpretation>
                <emma:interpretation id="interp49" emma:lang="en-US" emma:confidence="0">
                  <emma:literal>ty</emma:literal>
                </emma:interpretation>
              </emma:one-of>
            </emma:emma>
          </inkml:annotationXML>
          <inkml:trace contextRef="#ctx0" brushRef="#br0" timeOffset="13941.71">9285 2805 90,'-6'-20'207,"6"-5"-150,22-3-41,42-6-13,29-9 1,19-1-2,11-1-2,3 0-6,-12 9-18,-18 9-65,-34 9-120</inkml:trace>
          <inkml:trace contextRef="#ctx0" brushRef="#br0" timeOffset="13139.28">9866 2205 370,'-28'-30'18,"-2"2"16,1 3 9,5 9-4,5-2-15,0 10-6,4 5-11,6 3-3,3 0-4,-7 0 0,1 39 0,-7 22 1,5 28 0,14 8 1,0 9-2,11-1 0,32-7 0,4-12-4,-1-15 1,-6-10 1,-13-12-4,-4-17-5,-20-7-10,-3-13-70,-21-12-127</inkml:trace>
          <inkml:trace contextRef="#ctx0" brushRef="#br0" timeOffset="13947.91">10147 2530 208,'0'20'116,"0"4"-55,0-4-15,5 5-1,8 0-11,9 3-16,2 2-3,0-2-8,1 0-5,-7-3-2,-2-9-2,-9-2 1,-7-8-3,0-4 3,0-2 1,0 0 10,0 0 6,0-12-8,0-9 4,0 1 8,0 2 4,0 0-7,0 4-7,3 2-9,16 4-1,-1 8 0,4 0-1,5 0-3,-3 4 1,5 12 1,-8 7 0,-2-4-1,-8-5 1,-1-5 0,-7-9 2,3 0 1,1 0 2,5-9 5,6-15 1,1-10-2,-1 7 3,-5-2 5,-1 10-4,-5 7-3,-4 6-5,0 6-3,0 0-3,5 4-3,8 24-5,2 10 10,4 10 0,-3 2-5,-4-3-4,1-7-9,5-16-40,1-18-56,9-6-158</inkml:trace>
        </inkml:traceGroup>
        <inkml:traceGroup>
          <inkml:annotationXML>
            <emma:emma xmlns:emma="http://www.w3.org/2003/04/emma" version="1.0">
              <emma:interpretation id="{4E8D05CF-A0B9-4A75-BAEC-C1767DD085FE}" emma:medium="tactile" emma:mode="ink">
                <msink:context xmlns:msink="http://schemas.microsoft.com/ink/2010/main" type="inkWord" rotatedBoundingBox="31094,3505 31482,3329 31597,3583 31209,3758"/>
              </emma:interpretation>
              <emma:one-of disjunction-type="recognition" id="oneOf10">
                <emma:interpretation id="interp50" emma:lang="en-US" emma:confidence="0.5">
                  <emma:literal>=</emma:literal>
                </emma:interpretation>
                <emma:interpretation id="interp51" emma:lang="en-US" emma:confidence="0">
                  <emma:literal>-</emma:literal>
                </emma:interpretation>
                <emma:interpretation id="interp52" emma:lang="en-US" emma:confidence="0">
                  <emma:literal>I</emma:literal>
                </emma:interpretation>
                <emma:interpretation id="interp53" emma:lang="en-US" emma:confidence="0">
                  <emma:literal>,</emma:literal>
                </emma:interpretation>
                <emma:interpretation id="interp54" emma:lang="en-US" emma:confidence="0">
                  <emma:literal>_</emma:literal>
                </emma:interpretation>
              </emma:one-of>
            </emma:emma>
          </inkml:annotationXML>
          <inkml:trace contextRef="#ctx0" brushRef="#br0" timeOffset="13957.72">10849 2333 396,'0'-9'15,"35"-7"-14,18-1 8,5-2-8,10 2-1,-4 1-9,-11 5-15,-19 7-68</inkml:trace>
          <inkml:trace contextRef="#ctx0" brushRef="#br0" timeOffset="14106.85">10982 2546 99,'0'0'128,"9"0"-15,25 0-92,16-19 7,2-7-14,7 0-10,-1-5-4,-5 3-11,-10-3-53</inkml:trace>
        </inkml:traceGroup>
        <inkml:traceGroup>
          <inkml:annotationXML>
            <emma:emma xmlns:emma="http://www.w3.org/2003/04/emma" version="1.0">
              <emma:interpretation id="{FA18CACB-8F06-4E1E-86E5-30F43A0EA29D}" emma:medium="tactile" emma:mode="ink">
                <msink:context xmlns:msink="http://schemas.microsoft.com/ink/2010/main" type="inkWord" rotatedBoundingBox="31688,2815 32080,2639 32322,3174 31930,3351"/>
              </emma:interpretation>
              <emma:one-of disjunction-type="recognition" id="oneOf11">
                <emma:interpretation id="interp55" emma:lang="en-US" emma:confidence="0.5">
                  <emma:literal>5</emma:literal>
                </emma:interpretation>
                <emma:interpretation id="interp56" emma:lang="en-US" emma:confidence="0">
                  <emma:literal>E</emma:literal>
                </emma:interpretation>
                <emma:interpretation id="interp57" emma:lang="en-US" emma:confidence="0">
                  <emma:literal>s</emma:literal>
                </emma:interpretation>
                <emma:interpretation id="interp58" emma:lang="en-US" emma:confidence="0">
                  <emma:literal>S</emma:literal>
                </emma:interpretation>
                <emma:interpretation id="interp59" emma:lang="en-US" emma:confidence="0">
                  <emma:literal>=</emma:literal>
                </emma:interpretation>
              </emma:one-of>
            </emma:emma>
          </inkml:annotationXML>
          <inkml:trace contextRef="#ctx0" brushRef="#br0" timeOffset="20115.76">11578 1605 364,'-19'0'174,"3"0"-146,14 0-23,2 0-2,0 0 0,2-2 0,36-12 5,15-6-5,11-2-3,-5 3 0,-9 3-5,-23 6-7,-14 2-4,-13 8-21,0 0-32,-40 0-70,-13 0-80</inkml:trace>
          <inkml:trace contextRef="#ctx0" brushRef="#br0" timeOffset="20232.57">11578 1605 56,'-27'17'71,"22"-6"-32,2-3 5,3 7-3,0-3-10,0 6-7,0-1-11,0-1-6,0-2-6,0 0 0,0 3 1,0-3 0,8-2 6,6 0 0,7-4 1,8 9 2,11-3-2,6 9-1,10-4-1,-1 8-2,1-1 0,-13-4-3,-8-2 1,-11-6-3,-18-1 0,-6-1 2,0 4 10,-25 0 14,-18 4-15,-12-3-9,-4-1-2,6-6-19,1-10-22,18 0-156</inkml:trace>
        </inkml:traceGroup>
      </inkml:traceGroup>
    </inkml:traceGroup>
    <inkml:traceGroup>
      <inkml:annotationXML>
        <emma:emma xmlns:emma="http://www.w3.org/2003/04/emma" version="1.0">
          <emma:interpretation id="{850CC404-8841-4AB4-A401-ADD76DAA0FF0}" emma:medium="tactile" emma:mode="ink">
            <msink:context xmlns:msink="http://schemas.microsoft.com/ink/2010/main" type="paragraph" rotatedBoundingBox="29937,5186 33006,3778 33508,4872 30440,6280" alignmentLevel="2"/>
          </emma:interpretation>
        </emma:emma>
      </inkml:annotationXML>
      <inkml:traceGroup>
        <inkml:annotationXML>
          <emma:emma xmlns:emma="http://www.w3.org/2003/04/emma" version="1.0">
            <emma:interpretation id="{95D9FD25-A949-406D-B429-8227EE386962}" emma:medium="tactile" emma:mode="ink">
              <msink:context xmlns:msink="http://schemas.microsoft.com/ink/2010/main" type="line" rotatedBoundingBox="29937,5186 33006,3778 33508,4872 30440,6280"/>
            </emma:interpretation>
          </emma:emma>
        </inkml:annotationXML>
        <inkml:traceGroup>
          <inkml:annotationXML>
            <emma:emma xmlns:emma="http://www.w3.org/2003/04/emma" version="1.0">
              <emma:interpretation id="{650A2493-985D-4A40-BCC6-815B9CE4776B}" emma:medium="tactile" emma:mode="ink">
                <msink:context xmlns:msink="http://schemas.microsoft.com/ink/2010/main" type="inkWord" rotatedBoundingBox="29937,5186 33006,3778 33508,4872 30440,6280"/>
              </emma:interpretation>
              <emma:one-of disjunction-type="recognition" id="oneOf12">
                <emma:interpretation id="interp60" emma:lang="en-US" emma:confidence="0.5">
                  <emma:literal>fancast</emma:literal>
                </emma:interpretation>
                <emma:interpretation id="interp61" emma:lang="en-US" emma:confidence="0">
                  <emma:literal>fakest</emma:literal>
                </emma:interpretation>
                <emma:interpretation id="interp62" emma:lang="en-US" emma:confidence="0">
                  <emma:literal>fanleaf</emma:literal>
                </emma:interpretation>
                <emma:interpretation id="interp63" emma:lang="en-US" emma:confidence="0">
                  <emma:literal>frankest</emma:literal>
                </emma:interpretation>
                <emma:interpretation id="interp64" emma:lang="en-US" emma:confidence="0">
                  <emma:literal>fantast</emma:literal>
                </emma:interpretation>
              </emma:one-of>
            </emma:emma>
          </inkml:annotationXML>
          <inkml:trace contextRef="#ctx0" brushRef="#br0" timeOffset="22703.54">9915 4499 214,'0'-26'193,"0"-9"-193,31-5-3,34-7 1,18-1-1,10 2-12,8 2-27,-12 2-83</inkml:trace>
          <inkml:trace contextRef="#ctx0" brushRef="#br0" timeOffset="22542.8">10180 4108 121,'0'-7'148,"0"-9"-105,0-1-21,0-4 20,0-8-1,-15-1 4,-3-6-12,-11 3-7,5 1-1,-1 11 0,7 10-9,5 5-4,7 6-12,6 0 0,0 36-9,0 31 9,0 24 4,0 4-4,16 1 0,14-4-5,10-11-7,7-7-4,2-15-19,-9-11-91,-8-15-204</inkml:trace>
          <inkml:trace contextRef="#ctx0" brushRef="#br0" timeOffset="23151.44">10560 4165 253,'0'14'89,"3"8"-68,3 1 10,7 1-3,1 4-6,9 3-11,1 2-7,1 0-4,-1-8-3,-8-2 2,-6-13 1,-7-1-1,-3-7 1,0-2 2,0 0 6,2 0 7,1-7 8,0-16 6,7-4-19,-4 3 11,2-2-9,5 7 6,-4 4 0,4 7-6,3 0-9,-1 2-3,0 6-2,3 0-1,4 0-2,-4 0 0,1 8-4,-3 4 2,-3-4 3,-8-3 3,-2-5 1,-3 0 2,3 0 6,-3 0 4,4 0-4,2-3 4,0-13 1,-1-3 4,3-1-4,0 6-6,5 0-7,-4 9 0,4 2-3,5 3-4,4 0-4,2 0-2,5 12-7,-8 0-50,-10 6-160</inkml:trace>
          <inkml:trace contextRef="#ctx0" brushRef="#br0" timeOffset="23691.43">11217 3469 3,'0'-7'445,"0"5"-382,0 2-18,0 0-5,0 0-13,0 0-14,0 6-10,-3 24-3,-12 10 3,-4 3-2,0 4-1,4-3 1,3 1-1,5-3 0,4-7 1,3-3-1,0-7 1,0-7 3,27 0-2,11-1-2,12-8 1,8-8-1,7-1-2,6 0-8,-9 0-12,-11 0-79,-14 0-137</inkml:trace>
          <inkml:trace contextRef="#ctx0" brushRef="#br0" timeOffset="24664.91">11682 3293 268,'0'-2'50,"0"2"-18,0 0 29,0 0 11,0 0-15,0 0-24,0 0-12,0 0-10,0 0-5,0 0-1,-3 0-5,-15 11 0,-12 23 1,-10 4 0,0 1 0,8 0-1,11-6-1,11 1 1,4-7-2,6-2-1,0-7-1,0 0-1,13-4 1,30-3 0,24-5-12,17-6-3,18 0-50,-6 0-196</inkml:trace>
          <inkml:trace contextRef="#ctx0" brushRef="#br0" timeOffset="25782.36">12226 3180 283,'0'-20'165,"0"15"-110,0 5-32,0 0-19,0 37-1,0 14 14,0 19 4,0 2-14,0 1-6,0-10 0,-7-10-1,4-18 0,-3-14 3,6-16-3,0-5 3,0 0 8,-3 0 6,-4-28 7,-1-19-13,5-15-6,3-9 6,0-2-4,0 6-5,11 21 2,2 21 1,-7 17 5,-2 8-9,8 0-1,3 0-9,15 14 3,18 19 2,3 11 3,2 3-1,-3-2-2,-14-4 0,-2-11 0,-12-7-1,-6-6 0,-11-6 3,0-5 0,-5 2 2,0 1 2,-19 4 5,-28 12 1,-18 2-6,-9 7 4,-3-1-1,9 4-4,13-1-1,14-6-3,23-5-6,15-9-5,3-7-39,21-9-100,32 0-207</inkml:trace>
          <inkml:trace contextRef="#ctx0" brushRef="#br0" timeOffset="26319.59">12691 3458 397,'0'-26'159,"0"-1"-147,22-4-7,21-7 6,4-7-7,1-3-4,0 1-5,-8 2-17,-13 7-35,-24 11-167</inkml:trace>
          <inkml:trace contextRef="#ctx0" brushRef="#br0" timeOffset="26134.98">12664 3131 183,'-16'-16'242,"10"8"-205,6 0-18,0 5-12,0-7-6,0-7 8,28-8-5,9-11-4,0-14 0,-3-10-4,-12 0 4,-16 2 0,-6 13 7,0 15 9,-16 14 16,-6 4 3,1 9-7,5 3-8,-5 23-13,2 31-6,8 24 2,6 17-3,5 5 1,32 8-2,21 3-1,11 0-2,4-5 1,-10-12-8,-5-10-3,-13-17-28,-18-23-97,-22-11-201</inkml:trace>
        </inkml:traceGroup>
      </inkml:traceGroup>
    </inkml:traceGroup>
  </inkml:traceGroup>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18:34.567"/>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34C57E75-B085-4D34-9774-38E449C05C79}" emma:medium="tactile" emma:mode="ink">
          <msink:context xmlns:msink="http://schemas.microsoft.com/ink/2010/main" type="inkDrawing" rotatedBoundingBox="30195,1506 30950,5971 29051,6292 28296,1828" semanticType="callout" shapeName="Other"/>
        </emma:interpretation>
      </emma:emma>
    </inkml:annotationXML>
    <inkml:trace contextRef="#ctx0" brushRef="#br0">1741 0 201,'-28'9'57,"-7"3"-24,-8 2 16,-8 9-13,-11 5-10,-12 8-8,-19 5-4,-12 8-1,-9 3-1,-12 1-2,-1 5 1,1-3-1,-4 6 0,6-2-3,7 0-4,13-7 2,13-5 2,24-3 2,19-3 1,16-13-5,13-3-1,11-8-4,1 0 1,4-5 0,3-2-1,0 1 0,0 1 1,0-2 2,0-2 0,0-1-1,0-4 1,0-1 5,0 1 0,0 8 2,0 0-2,-3 13-2,3 10-2,0 11-2,0 12 2,0 22-2,6 15 0,22 14 0,10 12-1,7-1 2,11 9-3,6 11 0,-4 6 0,4 9 1,-1-2-1,7-4 0,3-11 0,-3-9 0,-3-15 0,-10-7 2,-8-12-2,-10-11 0,-4-1 3,-7-3-1,1 5 5,5 7-2,0 10-3,6-2-1,2 13 0,3-5-1,-3-8 2,4-18 1,-11-16-3,-2-18 1,-6 6-2,-4 11 2,1 2-1,-1 1 0,-8-14-1,0-14-5,-7-8 4,-1-11-6,3-8-25,-3-6-119,1 0-177</inkml:trace>
  </inkml:traceGroup>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18:57.426"/>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3F0783A2-2979-4D38-97B7-A2839BD3E704}" emma:medium="tactile" emma:mode="ink">
          <msink:context xmlns:msink="http://schemas.microsoft.com/ink/2010/main" type="inkDrawing" rotatedBoundingBox="19134,394 20789,5221 20361,5368 18707,541" shapeName="Other"/>
        </emma:interpretation>
      </emma:emma>
    </inkml:annotationXML>
    <inkml:trace contextRef="#ctx0" brushRef="#br0">133 213 121,'-66'-74'259,"29"7"-254,19 22 2,8 24 10,7 15 0,3 6 20,0 14-30,0 47-1,16 36 7,21 37 20,9 35-12,16 39-8,5 54-1,13 64-3,7 69 1,12 47-3,16 28-7,24-16 0,18-61-5,3-64 1,-7-75 2,-10-50-2,-19-30-1,-14-29-1,-17-29-9,-16-32-33,-21-45-94</inkml:trace>
  </inkml:traceGroup>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18:44.842"/>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6BC8933A-303F-4538-8D22-2C6F00699D87}" emma:medium="tactile" emma:mode="ink">
          <msink:context xmlns:msink="http://schemas.microsoft.com/ink/2010/main" type="writingRegion" rotatedBoundingBox="21723,2718 25603,1775 25969,3281 22089,4224"/>
        </emma:interpretation>
      </emma:emma>
    </inkml:annotationXML>
    <inkml:traceGroup>
      <inkml:annotationXML>
        <emma:emma xmlns:emma="http://www.w3.org/2003/04/emma" version="1.0">
          <emma:interpretation id="{DD85D171-0DF7-4C26-BA43-3516C9605DDB}" emma:medium="tactile" emma:mode="ink">
            <msink:context xmlns:msink="http://schemas.microsoft.com/ink/2010/main" type="paragraph" rotatedBoundingBox="21723,2718 25603,1775 25969,3281 22089,4224" alignmentLevel="1"/>
          </emma:interpretation>
        </emma:emma>
      </inkml:annotationXML>
      <inkml:traceGroup>
        <inkml:annotationXML>
          <emma:emma xmlns:emma="http://www.w3.org/2003/04/emma" version="1.0">
            <emma:interpretation id="{771D6AB8-B4F7-49F6-ADC2-9DB23999201D}" emma:medium="tactile" emma:mode="ink">
              <msink:context xmlns:msink="http://schemas.microsoft.com/ink/2010/main" type="line" rotatedBoundingBox="21723,2718 25603,1775 25969,3281 22089,4224"/>
            </emma:interpretation>
          </emma:emma>
        </inkml:annotationXML>
        <inkml:traceGroup>
          <inkml:annotationXML>
            <emma:emma xmlns:emma="http://www.w3.org/2003/04/emma" version="1.0">
              <emma:interpretation id="{B5D270DF-7937-4DB3-B87B-0FBB7F6FF7DC}" emma:medium="tactile" emma:mode="ink">
                <msink:context xmlns:msink="http://schemas.microsoft.com/ink/2010/main" type="inkWord" rotatedBoundingBox="21723,2718 22669,2488 22995,3832 22049,4062"/>
              </emma:interpretation>
              <emma:one-of disjunction-type="recognition" id="oneOf0">
                <emma:interpretation id="interp0" emma:lang="en-US" emma:confidence="0.5">
                  <emma:literal>E</emma:literal>
                </emma:interpretation>
                <emma:interpretation id="interp1" emma:lang="en-US" emma:confidence="0">
                  <emma:literal>*</emma:literal>
                </emma:interpretation>
                <emma:interpretation id="interp2" emma:lang="en-US" emma:confidence="0">
                  <emma:literal>G</emma:literal>
                </emma:interpretation>
                <emma:interpretation id="interp3" emma:lang="en-US" emma:confidence="0">
                  <emma:literal>&amp;</emma:literal>
                </emma:interpretation>
                <emma:interpretation id="interp4" emma:lang="en-US" emma:confidence="0">
                  <emma:literal>1</emma:literal>
                </emma:interpretation>
              </emma:one-of>
            </emma:emma>
          </inkml:annotationXML>
          <inkml:trace contextRef="#ctx0" brushRef="#br0">1752 2194 205,'-3'0'53,"0"0"-43,3 0-2,0 0 4,0 0 6,0 0-6,0 0-4,0 0 3,-3 0 11,3 0 8,-7 0 3,4 0-11,-2 0-12,-3 0 0,6-3 3,2-1-3,0 4-6,0 0-2,0 0 1,0 0-1,0 0 0,0 0 2,0 0 2,0 0 0,0 0-2,0 0-4,0 0 0,0 0 0,0 0-2,0 0 2,0 0 0,0 0 0,0 0 4,-3 0 2,3 0 4,-3 0 5,0-1 2,-3-6 1,-1-1-4,1-2-4,1-10-2,-2-5-3,4-8-1,0-9-3,3-3 5,0-5-6,0 6 0,8 6 0,15 4 0,2 9-2,8 9 2,4 1-2,7 11 2,-4 0-2,0 4 1,-4 0-1,-2 6 2,1 16-2,-1 3 0,2 5 0,-2-2 1,1 0-2,-1-12 1,-4-7-1,1-9 3,-3 0 0,-7-20 0,1-21 3,-4-12 2,-5-11 0,-4-2 2,-7-4-2,-2 1-2,0 5-1,0 8 0,0 12-1,0 11 1,0 13 2,-2 12-3,2 8-1,-3 0-4,3 0-6,0 0-5,-3 25 6,3 11-16,0 0-60,0 1-96</inkml:trace>
          <inkml:trace contextRef="#ctx0" brushRef="#br0" timeOffset="1777.21">1971 2835 268,'-32'8'80,"8"3"-24,0-5-1,5 0 6,11-4-11,0-2-15,8 0-16,0 0-16,0 0-3,35-16 0,23-19 0,28-20 4,20-2-3,-1-7-1,-1 0-1,-8 8-1,-13 6 0,-17 15-1,-17 12 1,-25 10-1,-8 9-3,-16 4 1,0 0-4,0 0-14,0 12-27,-16 4-39,-6 4-134</inkml:trace>
          <inkml:trace contextRef="#ctx0" brushRef="#br0" timeOffset="-979.8">1856 2420 117,'-30'0'288,"-4"0"-239,-9 0-29,0 0 21,27 0 8,14 0-7,2 0-28,11 0-14,51-26-1,41-8 1,28-10 2,15 0-2,-11 3-1,-27 7 0,-27 12-1,-26 4-1,-25 8 1,-11 7-5,-16 3-8,-3 0-2,0 0 2,-33 19-36,-14 15-40,-12-3-58,5 1-115</inkml:trace>
        </inkml:traceGroup>
        <inkml:traceGroup>
          <inkml:annotationXML>
            <emma:emma xmlns:emma="http://www.w3.org/2003/04/emma" version="1.0">
              <emma:interpretation id="{C6953282-60DD-46A7-9D7A-D2B9A30040F1}" emma:medium="tactile" emma:mode="ink">
                <msink:context xmlns:msink="http://schemas.microsoft.com/ink/2010/main" type="inkWord" rotatedBoundingBox="23419,2458 25638,1919 25969,3281 23750,3820"/>
              </emma:interpretation>
              <emma:one-of disjunction-type="recognition" id="oneOf1">
                <emma:interpretation id="interp5" emma:lang="en-US" emma:confidence="0.5">
                  <emma:literal>25 t</emma:literal>
                </emma:interpretation>
                <emma:interpretation id="interp6" emma:lang="en-US" emma:confidence="0.5">
                  <emma:literal>2 of</emma:literal>
                </emma:interpretation>
                <emma:interpretation id="interp7" emma:lang="en-US" emma:confidence="0">
                  <emma:literal>2 If</emma:literal>
                </emma:interpretation>
                <emma:interpretation id="interp8" emma:lang="en-US" emma:confidence="0">
                  <emma:literal>25 pt</emma:literal>
                </emma:interpretation>
                <emma:interpretation id="interp9" emma:lang="en-US" emma:confidence="0">
                  <emma:literal>25 g</emma:literal>
                </emma:interpretation>
              </emma:one-of>
            </emma:emma>
          </inkml:annotationXML>
          <inkml:trace contextRef="#ctx0" brushRef="#br0" timeOffset="4508.93">4232 1401 38,'10'-2'38,"-10"2"209,0 0-165,0 0-37,0 12-4,0 28-2,-16 9-5,1 14-20,6-2-13,5-2-1,1-3 0,3-15-1,0-13 1,0-11-2,0-15-1,0-2 3,0 0 4,0-38 13,0-22-4,0-17-4,13-8 2,2-2 0,1 8-3,-2 14 0,2 18 1,-6 21-3,-1 16-1,-6 10-5,7 0 0,4 0-8,15 25 4,11 17 4,8 4 2,5 10-2,6-6-1,3 3 0,-1-6-4,-5-6 2,-10-2-2,-9-8-5,-16-9-4,-8-2-1,-13-4-8,0 1-26,-5-1 1,-21-4-26,-7-4-11,-4-8-1,-3 0 85,-3 3 1,-2 5 13,5 9 15,-3 2 25,3 4 2,-3 2-3,-3-1-7,2 1 1,8-8-2,11-2-8,13-7-12,5-7-10,7-1-11,0 0-3,0 0-5,0 0 0,0 0 1,0 0-2,0 0-4,16 0-13,-1-1-89,4-15-135</inkml:trace>
          <inkml:trace contextRef="#ctx0" brushRef="#br0" timeOffset="4692.22">4840 1389 48,'-16'-6'431,"4"-2"-402,12 5-27,0-3 2,0-10-1,37-6 6,16-6-4,8-11-5,-2 0 0,-9-5 0,-17-4 0,-7-2 5,-18 0 0,-8 0 2,0 3-3,-8 8 5,-21 13 3,2 8 7,1 7-5,2 8-2,5 3-6,8 0-6,1 26 7,7 12-4,3 11 1,0 15-4,21 9 2,19 7 1,13 13-1,6 6-1,3 11 1,-1 9 0,-5-3-1,-7-11-1,-9-8-1,-9-16-2,-9-18-2,-9-10-8,-5-19-26,-8-13-151</inkml:trace>
          <inkml:trace contextRef="#ctx0" brushRef="#br0" timeOffset="4891.56">5219 1699 381,'-5'-39'83,"5"-5"-56,3-3-16,34-10 7,9-4-4,12-1-13,4 9-1,-12 11-6,-17 19-9,-20 13-16,-13 10-17,-19 0-202</inkml:trace>
          <inkml:trace contextRef="#ctx0" brushRef="#br0" timeOffset="3308.63">3415 1790 297,'-34'0'42,"1"-10"-6,17-6 7,6-7-1,10-9-2,0-9-24,21 3-10,24-3-4,6 10-2,2 9 1,-10 7-1,-6 15 1,-7 0-1,-7 23 0,-8 30 0,-5 18 7,-10 13-2,0 11-2,-25 2-3,-19-2 5,-2-10-5,3-15 0,6-24 2,13-18 0,11-13 3,10-13 7,3-2-6,0 0-5,0 0 0,34-13 8,25-23 2,11-13-2,10-2-6,-3 3 0,-12 3-1,-15 15-2,-20 13 0,-17 7-1,-10 10-3,-3 0-7,0 0-10,-6 16-46,-25 15-66</inkml:trace>
        </inkml:traceGroup>
      </inkml:traceGroup>
    </inkml:traceGroup>
  </inkml:traceGroup>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18:58.146"/>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83CDBB4F-E5E6-4454-B445-FDDC6676B6C1}" emma:medium="tactile" emma:mode="ink">
          <msink:context xmlns:msink="http://schemas.microsoft.com/ink/2010/main" type="inkDrawing" rotatedBoundingBox="20576,5016 26867,3638 26910,3837 20620,5215" semanticType="underline" shapeName="Other"/>
        </emma:interpretation>
      </emma:emma>
    </inkml:annotationXML>
    <inkml:trace contextRef="#ctx0" brushRef="#br0">230 1427 408,'-93'4'70,"10"-1"-51,27 5-8,29-2 9,27-6 7,8 0-20,73-25-5,52-32 1,56-14-2,51-12 0,38-3-1,48-4 0,39-2-1,44-7-2,42-7 0,15-2 2,15 2-3,-16 12 4,-30 11 2,-42 16 0,-60 12-2,-55 10-2,-49 15 2,-51 6 2,-39 12-2,-40 3 0,-32 4 0,-27 5-3,-15 0 3,-10 0-1,-2 0 0,-4-6-4,1 1-4,1-7-7,2-1-22,9-1-20,-1-3-23,3-1-46,5 2-53</inkml:trace>
  </inkml:traceGroup>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18:58.840"/>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EF07E2F6-7127-468D-9047-65BFBCCF4A31}" emma:medium="tactile" emma:mode="ink">
          <msink:context xmlns:msink="http://schemas.microsoft.com/ink/2010/main" type="inkDrawing" rotatedBoundingBox="27260,3605 28997,6329 28823,6440 27086,3717" semanticType="callout" shapeName="Other"/>
        </emma:interpretation>
      </emma:emma>
    </inkml:annotationXML>
    <inkml:trace contextRef="#ctx0" brushRef="#br0">0-1 162,'0'0'89,"0"0"-64,0 0 1,0 0 17,2 0-8,1 0-22,3 0-5,4 0-6,2 0 0,6 0 0,4 0-2,6 0 1,-3 6 0,2 2 0,4 6 5,1 6-1,3 7 3,13 17 0,7 17-4,7 26 17,5 24 7,2 28 7,-2 30-4,5 16-2,17 30-4,12 10 12,16-3-21,9-8-14,-1-26 0,-5-23 1,-13-27-1,-11-16-2,-18-24 1,-14-21-1,-17-18-1,-14-21 0,-14-13-3,-9-13-2,-10-12-4,0 0 2,0-15-14,0-23-87,0-20-54,0 2-84</inkml:trace>
  </inkml:traceGroup>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18:59.062"/>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FE9E4E6F-D02C-4763-B995-502F6BDA9E36}" emma:medium="tactile" emma:mode="ink">
          <msink:context xmlns:msink="http://schemas.microsoft.com/ink/2010/main" type="inkDrawing" rotatedBoundingBox="29046,6152 32238,5687 32247,5748 29055,6213" semanticType="underline" shapeName="Other"/>
        </emma:interpretation>
      </emma:emma>
    </inkml:annotationXML>
    <inkml:trace contextRef="#ctx0" brushRef="#br0">79 485 324,'-40'0'141,"13"0"-117,14 0 0,13 0 4,0 0-24,43 0-3,59-6 1,65-31 3,71-5-5,45-4 0,48-8 0,5 7 1,-7 0-1,-17 6-1,-37 7 1,-37 10 0,-41 1 1,-45 4-1,-48 5 2,-45 6-1,-35 2-1,-21 6 4,-3-2 4,0-5-8,-27 2-16,-13-3-60,-3-4-51,6 7-121</inkml:trace>
  </inkml:traceGroup>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18:59.819"/>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A7A9C8E1-D90C-45E0-B4D4-41B0100654BD}" emma:medium="tactile" emma:mode="ink">
          <msink:context xmlns:msink="http://schemas.microsoft.com/ink/2010/main" type="inkDrawing" rotatedBoundingBox="32453,5654 33275,5504 33282,5540 32459,5690" semanticType="callout" shapeName="Other"/>
        </emma:interpretation>
      </emma:emma>
    </inkml:annotationXML>
    <inkml:trace contextRef="#ctx0" brushRef="#br0">-3 163 346,'-3'0'57,"0"0"-49,3 0-3,0 0 0,0 0-1,16 0 0,24 0 4,19-3-6,11-11-1,10 3-1,3-5-2,2 1 2,-5 2-2,-7-1 2,-7 3-1,-8-1-3,-12 0 2,-12 4-5,-12-2-11,-14 2-26,-8-3-75,0 5-98</inkml:trace>
  </inkml:traceGroup>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19:02.042"/>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CB2E7DDF-F4B3-4BF5-A59D-15E4435FE1F5}" emma:medium="tactile" emma:mode="ink">
          <msink:context xmlns:msink="http://schemas.microsoft.com/ink/2010/main" type="writingRegion" rotatedBoundingBox="28963,6155 29312,6155 29312,6321 28963,6321"/>
        </emma:interpretation>
      </emma:emma>
    </inkml:annotationXML>
    <inkml:traceGroup>
      <inkml:annotationXML>
        <emma:emma xmlns:emma="http://www.w3.org/2003/04/emma" version="1.0">
          <emma:interpretation id="{A03EC968-D2A5-4FA9-AF10-DA3DFD02B194}" emma:medium="tactile" emma:mode="ink">
            <msink:context xmlns:msink="http://schemas.microsoft.com/ink/2010/main" type="paragraph" rotatedBoundingBox="28963,6155 29312,6155 29312,6321 28963,6321" alignmentLevel="1"/>
          </emma:interpretation>
        </emma:emma>
      </inkml:annotationXML>
      <inkml:traceGroup>
        <inkml:annotationXML>
          <emma:emma xmlns:emma="http://www.w3.org/2003/04/emma" version="1.0">
            <emma:interpretation id="{C61D702A-0764-40EC-A84E-248E709764B9}" emma:medium="tactile" emma:mode="ink">
              <msink:context xmlns:msink="http://schemas.microsoft.com/ink/2010/main" type="line" rotatedBoundingBox="28963,6155 29312,6155 29312,6321 28963,6321"/>
            </emma:interpretation>
          </emma:emma>
        </inkml:annotationXML>
        <inkml:traceGroup>
          <inkml:annotationXML>
            <emma:emma xmlns:emma="http://www.w3.org/2003/04/emma" version="1.0">
              <emma:interpretation id="{5B5ECEC1-126F-4222-AA87-A57439BEAD77}" emma:medium="tactile" emma:mode="ink">
                <msink:context xmlns:msink="http://schemas.microsoft.com/ink/2010/main" type="inkWord" rotatedBoundingBox="28963,6155 29312,6155 29312,6321 28963,6321"/>
              </emma:interpretation>
              <emma:one-of disjunction-type="recognition" id="oneOf0">
                <emma:interpretation id="interp0" emma:lang="en-US" emma:confidence="0.5">
                  <emma:literal>-</emma:literal>
                </emma:interpretation>
                <emma:interpretation id="interp1" emma:lang="en-US" emma:confidence="0">
                  <emma:literal>.</emma:literal>
                </emma:interpretation>
                <emma:interpretation id="interp2" emma:lang="en-US" emma:confidence="0">
                  <emma:literal>r</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16 166 38,'0'-13'337,"-6"1"-278,-4 7-29,10-2-5,0 3-9,0-1-1,0-2-9,13-3-6,30-4-3,19 0-5,15-3-8,3-7-26,-6-10-154</inkml:trace>
        </inkml:traceGroup>
      </inkml:traceGroup>
    </inkml:traceGroup>
  </inkml:traceGroup>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19:03.959"/>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F28AF3A6-48D2-4FD9-91E5-49A206110BEE}" emma:medium="tactile" emma:mode="ink">
          <msink:context xmlns:msink="http://schemas.microsoft.com/ink/2010/main" type="writingRegion" rotatedBoundingBox="26774,3737 27119,3737 27119,3851 26774,3851"/>
        </emma:interpretation>
      </emma:emma>
    </inkml:annotationXML>
    <inkml:traceGroup>
      <inkml:annotationXML>
        <emma:emma xmlns:emma="http://www.w3.org/2003/04/emma" version="1.0">
          <emma:interpretation id="{1C016170-08EF-41BA-AEC3-4A119F03F71E}" emma:medium="tactile" emma:mode="ink">
            <msink:context xmlns:msink="http://schemas.microsoft.com/ink/2010/main" type="paragraph" rotatedBoundingBox="26774,3737 27119,3737 27119,3851 26774,3851" alignmentLevel="1"/>
          </emma:interpretation>
        </emma:emma>
      </inkml:annotationXML>
      <inkml:traceGroup>
        <inkml:annotationXML>
          <emma:emma xmlns:emma="http://www.w3.org/2003/04/emma" version="1.0">
            <emma:interpretation id="{B53841A3-D308-4D6B-B9AE-7232764614F4}" emma:medium="tactile" emma:mode="ink">
              <msink:context xmlns:msink="http://schemas.microsoft.com/ink/2010/main" type="line" rotatedBoundingBox="26774,3737 27119,3737 27119,3851 26774,3851"/>
            </emma:interpretation>
          </emma:emma>
        </inkml:annotationXML>
        <inkml:traceGroup>
          <inkml:annotationXML>
            <emma:emma xmlns:emma="http://www.w3.org/2003/04/emma" version="1.0">
              <emma:interpretation id="{32E556FB-37E2-42B6-A786-29E35B7D48F2}" emma:medium="tactile" emma:mode="ink">
                <msink:context xmlns:msink="http://schemas.microsoft.com/ink/2010/main" type="inkWord" rotatedBoundingBox="26774,3737 27119,3737 27119,3851 26774,3851"/>
              </emma:interpretation>
              <emma:one-of disjunction-type="recognition" id="oneOf0">
                <emma:interpretation id="interp0" emma:lang="en-US" emma:confidence="0.5">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_</emma:literal>
                </emma:interpretation>
              </emma:one-of>
            </emma:emma>
          </inkml:annotationXML>
          <inkml:trace contextRef="#ctx0" brushRef="#br0">345-1 137,'0'0'61,"0"0"-28,0 0-3,0 0-6,-15 0 4,-11 0-8,-4 2-5,-4 12-2,-6 0-9,-6 5-4,-4 3-6,1 1-16,-6-3-48</inkml:trace>
        </inkml:traceGroup>
      </inkml:traceGroup>
    </inkml:traceGroup>
  </inkml:traceGroup>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10:32.692"/>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FF0000"/>
    </inkml:brush>
  </inkml:definitions>
  <inkml:trace contextRef="#ctx0" brushRef="#br0">3128 1285 459,'0'0'83,"0"0"-69,0-2-2,0 2 4,0 40 12,0 8 10,0 11-21,0 3-11,4 4 0,-1 6 0,-1-4-1,-2-3-5,0-8 0,0-6 0,0-9-4,0-4-12,2-10-39,2-11-38,3-17-111</inkml:trace>
  <inkml:trace contextRef="#ctx0" brushRef="#br0" timeOffset="263.02">3239 1265 156,'0'-46'152,"0"22"-84,0 6-37,25 5-1,12 4-8,8 3 4,4 6-15,-2 0-3,-7 3-8,-9 22-7,-11 9-1,-13 6 8,-7 3-2,-11-1 2,-27-5 0,-11-5 22,-2-4-15,4-9-1,9-5-3,6-10-3,15-4 0,8 0-25,9 0-83,0-12-121</inkml:trace>
  <inkml:trace contextRef="#ctx0" brushRef="#br0" timeOffset="612.87">3665 1445 365,'0'0'85,"0"7"-69,0 0-1,0 5 6,0 11-6,0-1-8,0 4-7,0-2 1,0-7-2,20-4 1,4-9-1,5-4 0,4 0 1,1-20 6,-2-4-3,-6-8 0,-8 2 4,-10-5-2,-8 6 3,0 2 2,-4 6-5,-21 6 0,-8 9-5,-5 6 0,-1 0-7,-2 8-7,3 14-19,7 4-48,12-4-82,11-3-108</inkml:trace>
  <inkml:trace contextRef="#ctx0" brushRef="#br0" timeOffset="1079.01">4022 1436 269,'4'-10'127,"-2"4"-50,2-1-17,-1 2-7,-1 2-7,0 3-26,-2 0-20,0 0-6,0 0-4,0 18 1,0 4 7,0 10 2,0 1-3,0-5-14,0-4-4,6-9-18,13-10 11,7-5 13,3 0 15,5-5 6,-5-12-1,-10 3 2,-3 4 6,-9 4-5,-3 3-5,-2 3-3,0 0-3,4 0-9,2 0-2,3 11 11,5-1 2,1-4 1,0-6-4,0 0 4,-1-8 3,4-18 16,0-5-3,-4-5 10,-12 4 8,-4 5-6,0 0-6,-16 9-21,-6 5-1,0 4-5,1 7-10,2 2-22,3 0-27,7 13-53,7 4-83</inkml:trace>
  <inkml:trace contextRef="#ctx0" brushRef="#br0" timeOffset="1846.7">4672 1438 172,'9'-6'100,"-1"4"-80,2-1 28,-4-1 21,5-2-20,5 1-26,4-6-8,7-2-3,-1-2 1,1 1-3,-2-1-2,-3-2-4,-4 1 1,-5 1-3,-2 4 0,-4 1 7,-3 6 2,-4 0-6,0 0 4,0 4-1,-15 0-8,-16 10 0,-8 13 3,0 13-1,1 1-1,7 3 1,8 0-2,10-1-5,13-13-2,0-4-12,31-12-11,14-10 18,10 0-6,6-8-13,-1-14-26,-4-5-33,-10-3 13,-8 4-35,-9 1 73,-11 0 39,-7 9 46,-7 2 60,-1 6 0,-1 4 8,-2 2-43,0 2-27,0 0-30,5 0-14,3 14-6,3 9 6,3 4 2,-1 6-2,-3 1-6,-6-1-1,-2-3-9,-2-9-5,0-15 20,0-6 1,0 0 14,0-8 11,0-18 0,6-11-10,17-3-8,8-1-4,9 0-2,9 6-1,2 2 0,3 7-1,-3 10 0,-11 8 0,-9 5-1,-12 3-3,-11 0-4,-8 17 3,0 3 0,-8 2 6,-21 0 3,-5-5-2,-2-3 4,5-9-1,7-5 2,6 0 3,7 0-5,5-2-4,6-14-1,0-4-13,23-3-27,15-4-33,7-2-120</inkml:trace>
  <inkml:trace contextRef="#ctx0" brushRef="#br0" timeOffset="2430.03">6268 1277 132,'6'-22'243,"-6"8"-153,0 2-31,0 6 3,-4 2-15,-19 4-43,-10 0 0,-14 12-4,-4 14 3,2 6-3,13-2-14,20-3-8,16 4 0,0-9-3,31 2 0,10-3 0,-1-6 22,0-3 3,-5-1 1,-12-5 1,-17 0 3,-6-2 7,0 0-3,-35 6-5,-10-1 12,-10 3-12,1 1-4,16-7-11,16-6-25,19 0-77,3 0-145</inkml:trace>
  <inkml:trace contextRef="#ctx0" brushRef="#br0" timeOffset="2827.92">6626 1291 227,'0'-12'249,"0"0"-186,-18 4-22,-11 1-2,-9 7-36,-6 0 5,4 11-8,1 9-6,10 4-1,10 2-20,7-4-17,8 3-18,4-6-9,0-2 8,18-10 21,2-4 42,2-3 4,0 0 54,3-14 16,-2-10 5,-2-5-22,0-1-4,-6 0-18,-4 2-7,-2 3-9,-7 8-11,0 7 3,1 8-3,-3 2-8,0 0-5,0 18-12,0 16 14,0 8 2,0 5-1,0-6-16,14-8-18,3-12-35,3-12-4,3-9-40,0 0-33,4-23-77</inkml:trace>
  <inkml:trace contextRef="#ctx0" brushRef="#br0" timeOffset="3046.2">6626 1291 33,'149'22'136,"-140"-50"-21,-3 4-3,-3 7-29,2 2-19,-3 7-10,2 2-31,0 6-12,7 0-11,5 0-4,3 8-2,-2 10 1,-3 6-5,-6 2 2,-3-2 4,-3 0-7,0-10-5,2-8 16,-2-6 2,6 0 6,5-6 14,5-20-9,6-5-8,3 0-5,-3 1-7,1-3-42,0 4-159</inkml:trace>
  <inkml:trace contextRef="#ctx0" brushRef="#br0" timeOffset="3233.27">7218 1215 536,'-4'2'38,"2"4"-16,2 6 18,0 2-10,0 6-17,0 2-13,0-2 0,0 2-4,0-4-23,0-6-60,0-6-97</inkml:trace>
  <inkml:trace contextRef="#ctx0" brushRef="#br0" timeOffset="3378.81">7321 980 379,'-18'-19'111,"5"8"-75,3 5-9,6 6-27,0 0-2,4 0-51,0 14-119</inkml:trace>
  <inkml:trace contextRef="#ctx0" brushRef="#br0" timeOffset="4357.49">7365 1239 255,'0'2'110,"2"-2"-74,1 0 19,-1 3 3,0-2-24,3 0-25,0 4-5,-3 5-4,0 0 0,-2 4 0,0-3-4,0 0 1,0-3 2,0-6 1,4-2 0,7 0 0,7 0 0,11-10 9,2-3-2,5-6-1,-5 3-1,-4 6-1,-7 0-3,-9 4-1,-4 4 1,-7 0-1,2 2 0,-2 0-7,2 0 0,0 6 7,3 4 0,2 2 0,-1 0 1,5-4 1,3-2-2,-1-1 0,1-2 0,-3 1-1,-5-3-1,-2 2 1,-4-1 0,0 2 0,0 4 0,0 2-3,0 0 4,0 3 0,-4-1 2,-4-7-1,3-1-1,1-4 1,4 0-2,0 0 1,0 0-11,0 0-7,0-6 5,0 0 5,4-4-5,5 1-17,-3-2-12,4-1 32,-4-2 10,1 0 1,-5 2 10,0 2 18,0-1 1,-2 4 6,0 0-14,0-2 4,0 5 2,0 2-6,-2 0-2,-9 2-10,-7 0-7,-1 0-2,-4 0-1,1 10-4,4 3 1,4 2-2,6 1-6,8-2-12,0-4-2,0-4 3,4 0 7,9-2 5,1 0 6,-1 0 4,-1 2 3,-1 3 0,-7 4 3,-2 9 5,-2 8 4,0 15-5,0 9-5,0 18-1,0 17-1,0 12-3,0 22 0,0 7 0,-9 2-4,-11-17 3,-9-37-6,-7-32 0,-12-32 7,-8-14 20,-2-6 21,6-32-7,17-16-11,12-12-11,23-17-5,0-7-4,34 4-3,22 6-3,10 18-1,8 9-10,6 9-16,1 6-34,-1 2-11,-4 6-157</inkml:trace>
  <inkml:trace contextRef="#ctx0" brushRef="#br0" timeOffset="5377.79">7428 1321 12,'-2'-6'38,"2"0"2,0-1 7,0 1-16,0 1 10,0 2-5,0-2-6,0 4 18,0-4 10,0 5-22,-5-2-8,1 0 8,0 0-12,-1 0-8,2 2-4,3-4-6,-4 4-4,4 0 0,0-2 0,0 2-2,0 0 0,0 0 0,0 0 0,0 0-1,0 0 1,0 8 5,0 0-3,0 2-1,0-3 2,2 2-2,3-1 2,0-2-3,-5-2 2,2-2-2,-2-2 0,0 0 0,0 0 4,2 0 1,-2 0 0,4 0 7,1-4 0,3-6 6,6-5-6,-1 1-2,1-1-1,-1 3-4,1 1 4,-3-2-4,2 5-1,-4 0-1,-2 6 1,-1 2 1,-4 0-3,-2 0-2,2 0-2,-2 0-4,0 0 3,3 8 3,-1 4 2,-2 4-2,2 2 2,-2-2 1,3 2-1,-3-2-1,2 0-1,0 2 1,-2-2 0,2 0 0,1-4 1,-1-2-2,0-2 2,-2-4-2,2 0 0,-2-2 0,0-2 0,2 0 0,-2 0 0,0 0-1,0 0-2,0 0 1,0 0-3,0 0-6,0 0-10,0 0-8,0 0 6,0 0-2,0 0-1,0 0-8,0 0-8,0-3-51,0-8-88</inkml:trace>
  <inkml:trace contextRef="#ctx0" brushRef="#br0" timeOffset="6300.27">8547 1158 396,'-14'0'84,"5"-7"-52,7 2 26,2 3-9,0 2-20,0 0-21,0 0-7,0 0-1,0 11 0,-4 19 0,-1 4 3,-2 6-1,3 0-1,-1-1-2,3-8 1,2-5-5,0-5-3,0-10-36,0-11-43,13 0-121</inkml:trace>
  <inkml:trace contextRef="#ctx0" brushRef="#br0" timeOffset="6679.5">8726 1163 308,'0'-8'152,"-2"4"-95,0 2 11,2 2-13,0 0-37,0 0-15,0 0-3,0 12 0,0 8-1,0 6 1,2 0-6,-2-2-6,0-4-6,0-6-8,0-9 17,0 1 9,0-6 0,0 0 5,0 0 7,0-14-2,0-5 7,0-4-3,14-2 6,8 5-7,3-2-2,1 6-4,1 4-2,-2 7 0,-6 5-5,-3 0-1,-3 23 1,-5 3-3,-8 8 2,0 6-3,0-4-4,-21 3-11,-5-10-35,1-7-26,-2-12-207</inkml:trace>
  <inkml:trace contextRef="#ctx0" brushRef="#br0" timeOffset="6846.09">8629 900 503,'-15'-18'56,"5"10"-32,10 4 29,0 4-39,0 0-14,0 0-39,14 18-8,3 2-118</inkml:trace>
  <inkml:trace contextRef="#ctx0" brushRef="#br0" timeOffset="7179.05">9511 1171 509,'-2'-13'65,"-2"12"-38,2 1-1,2 10-15,0 19 6,0 10 1,0 3-16,0-2-1,0-4-1,0-3-6,0-10-20,0-6-47,0-13-68</inkml:trace>
  <inkml:trace contextRef="#ctx0" brushRef="#br0" timeOffset="7448">9429 1091 396,'-9'-18'90,"9"6"-40,0 2-9,17 4-23,26 3-7,11 3-3,10 0-4,1 15-4,-15 11-4,-11 8 0,-22 6 2,-17 10 2,0 2 0,-29 2 1,-23-4 0,-16-5-1,-5-9 0,6-6 0,5-6-4,12-10-13,19-6-36,18-8-90,13 0-206</inkml:trace>
  <inkml:trace contextRef="#ctx0" brushRef="#br0" timeOffset="7776.03">10124 1095 498,'0'-12'71,"0"2"-21,-12 1-11,-7 6-19,-12 3-12,-3 0-8,3 20-2,4 6-1,16 4-3,11 2-22,0-2-19,14-2 15,12 0 13,1-4 7,-5-4 12,-8-4-1,-8-2 0,-6-2 1,0-7 0,0 2 7,-22-2 17,-10-5-13,-1 0-9,4 0-2,12 0-2,9-5-22,8-12-63,3-8-222</inkml:trace>
  <inkml:trace contextRef="#ctx0" brushRef="#br0" timeOffset="8259.27">10220 1202 231,'6'0'199,"-1"0"-144,1 5-22,-1 11 15,0 2-14,-1 2-12,2 1-7,-1-4-13,-1-3-1,-2-6-1,0-4 0,-2-4 0,0 0 1,0 0 11,0-16 0,0-11-7,4-10 3,19-12-2,16 2-5,7-1-1,6 8 0,-6 13 0,-3 7-1,-8 11 1,-6 9-2,-9 0 2,-8 3-3,-8 26-2,-4 7-4,-2 8-7,-23 3-26,-2 0-17,8-3-30,7-10-26,12-6 98,0-7 17,25-6 11,4-3 10,4-1 13,-6-4 21,-10 1 8,-9-4-18,-8 0-3,0 2 9,-27 1-13,-18 2-15,-13 3-15,-5 0-7,6-4 0,10-3-1,16-5 0,8 0-6,15 0-17,8-10-44,13-11-47,34-5-226</inkml:trace>
  <inkml:trace contextRef="#ctx0" brushRef="#br0" timeOffset="8512.41">10982 1285 66,'-18'0'441,"14"0"-428,4 0-13,0 0 19,0 0-19,22 0-9,9 0 0,11 0-25,0 0-128</inkml:trace>
  <inkml:trace contextRef="#ctx0" brushRef="#br0" timeOffset="8862.1">11679 1124 561,'-17'-7'64,"-6"4"-37,-4 3 0,-6 0-21,-3 14-6,5 13 0,13 1-9,16 0-13,2 2-25,24-2-9,12-1-12,6 0-14,1-1 18,-8 1 64,-1-8 2,-16 3-2,-14-7 20,-4-3 26,-12-3 8,-25-3 4,-12 1-26,-4-7-12,11 0-9,7 0-11,20 0-2,15-4-22,2-17-109,52-4-266</inkml:trace>
  <inkml:trace contextRef="#ctx0" brushRef="#br0" timeOffset="9108.91">12227 1124 512,'0'-3'95,"-15"1"-24,-14 2-23,-14 0-18,-5 25-18,-4 6-8,7 2-3,17 5-1,12 5-2,16-5-5,0 0 0,22-8-4,25-8 0,13-7 5,9-9 0,-4-6 1,-14 0 5,-16 0-17,-19-17-52,-11-1-10,-5-3-81</inkml:trace>
  <inkml:trace contextRef="#ctx0" brushRef="#br0" timeOffset="12311.25">13029 1426 535,'0'-9'30,"0"-5"-23,-2-7 16,-2 12-4,4 7 5,-2 2-21,2 0-3,0 0 0,-3 0 1,3-2 0,0 2 2,0-4 0,0 2 5,0-3 2,0 0-3,0-2-4,0 2 0,0 0 3,0-2 2,0 3-2,0 0-3,0 0 3,0 4 1,0 0-2,0 0 0,0 0-3,0 0-2,0 0-1,0 4-5,7 19 1,-1 6 5,1 11 3,-5 0-2,0 1 0,-2-5-1,0-10 0,0-6 0,0-13 0,0-7 0,3 0 0,-1 0 3,7-17 2,4-17-1,7-6-2,7-8 1,0 5 0,0 5 0,-5 13-1,-4 10-1,-10 11-1,2 4-1,-1 0-3,4 0-3,5 25 6,1 2 0,2 3-1,-7 1-1,-4-5 2,1-2 0,3-8-1,-1-8 2,3-8 0,6 0 2,5-12-1,6-15 2,-2 1 0,-4-2 0,-5 1 2,-6 6-4,-7 9 1,-5 8-1,-4 4 0,0 0-1,0 0-8,0 18-4,0 9 9,0 5-2,0 0-4,0-1-17,0-6-14,5-7-13,6-8 3,5-8-2,4-2-14,4 0 30,-2-5 36,-3-7 3,-6 4 30,-7-1 25,-2 2-4,2 3-16,-6 4-3,0 0-1,0 0-17,0 0-10,2 0-7,2 0-3,3 0 3,5 9 1,5-1 0,5-3 0,2-5 1,1 0 0,-1 0 1,3-5 2,-4-13-1,-6-4 0,-3-1 0,-10 2 0,-4 2 1,0 1-4,-14 0 2,-9 8 2,-9 4-5,-4 6-1,3 0-4,1 2-3,3 17-1,12 7-25,13 4-50,4-6-27,4-3-142</inkml:trace>
  <inkml:trace contextRef="#ctx0" brushRef="#br0" timeOffset="12795.28">14137 1133 447,'-11'-25'74,"1"8"-16,8 4 32,2 5-40,0 2-19,0 6-18,0 0-13,0 0-1,12 10 1,3 21 3,1 15-1,-7 11 3,-7 12-3,-2-1-1,0 0-1,0-7 1,0-14-1,0-10-3,0-15 2,0-10-6,0-8 2,4-4-7,0 0-3,6-16 5,-1-12 10,-3-5 1,-2 0 1,-4 0-1,0 7-1,-4 8 0,-13 7 1,-4 8 0,-1 3 1,-3 4-2,4 20 2,0 9-3,8-1 1,8 0 0,5-2-2,0-4-1,14-4 0,11-7-2,0-8-7,2-7-12,0 0-19,2 0-32,-4-18-23,2-8-207</inkml:trace>
  <inkml:trace contextRef="#ctx0" brushRef="#br0" timeOffset="13193.61">14375 1376 120,'0'-17'324,"0"3"-243,0 7-21,2-2 5,1 5-12,-3 4-24,2 0-17,-2 0-5,2 0-7,0 7-3,2 12-1,1 10 4,0 3 2,1 0-2,-1 0-2,5-6-3,2-8-2,3-5-4,8-8-1,2-5 2,4 0 4,-3-18 6,-2-4 2,-3 0-1,-8-2 2,-2 2 2,0 0 3,-7 2 1,-1 3 4,-3 5 6,0 6-8,0 2-3,0 4-1,0 0-7,0 0-2,0 9-5,2 15 7,5 6-1,4-3 1,4-3-2,8-1 0,6-11-4,8-7-10,8-5-16,11-1-85,-1-27-233</inkml:trace>
  <inkml:trace contextRef="#ctx0" brushRef="#br0" timeOffset="13494.19">15111 971 453,'-12'-8'135,"8"2"-89,4 1 13,0 5-18,0 0-13,0 0-25,0 14-3,16 18 0,3 15 8,-1 9-3,0 10-4,-7-2-1,-4-4 1,-1-5-2,-4-7-2,1-9-4,2-6-21,-1-11-28,9-14-80,7-8-311</inkml:trace>
  <inkml:trace contextRef="#ctx0" brushRef="#br0" timeOffset="14060">15603 1257 384,'-14'-16'173,"-11"8"-125,-4 2 25,-6 6-34,-3 0-20,1 8-14,5 14-5,12 4-2,9 0-1,11 4-5,0-2-6,9-6-15,20-8-23,6-8 14,3-6 15,1 0 19,-8-4 4,-2-13 6,-10-4 12,-3-1 12,-7-2 9,-7 4-11,-2 1-9,0 4 2,0 7-12,0 1 3,0 6-5,0 1-7,0 0-6,0 20-3,9 8 4,5-2 4,3-5-5,1-4-2,0-7 2,0-10-2,0 0-1,3-6 3,6-22 3,-2-4-4,-2-12 6,-6-2 1,-8-8 5,-2-2 3,-3 1 0,-2 5 7,-2 12 8,0 14-2,0 10 9,0 14-6,3 0-13,1 10-11,3 32-6,2 17 6,0 15 4,7 4-4,-6 0-2,-3 1 1,-5-5-6,-2-11-33,0-16-38,0-19-52,-2-24-25,2-4-257</inkml:trace>
  <inkml:trace contextRef="#ctx0" brushRef="#br0" timeOffset="14342.57">15823 1211 299,'0'-26'56,"18"10"1,13-1 8,10 6-27,5 3-12,6-1-13,-6 4 6,-13 3 6,-8-1 11,-13 3 1,-8 0-6,-2 0-7,-2 0-6,2 19 0,0 6-7,1 8 3,1 5-3,2 0-7,0 0-3,2 1-1,-1-7-1,-1-9-5,4-5-18,-6-5-27,7-11-29,3-2-56,3-15-292</inkml:trace>
  <inkml:trace contextRef="#ctx0" brushRef="#br0" timeOffset="14452.9">16195 948 332,'-2'-6'70,"2"6"-70,0 0-47,5 0 47,10 16-84</inkml:trace>
  <inkml:trace contextRef="#ctx0" brushRef="#br0" timeOffset="14743.38">16329 1315 250,'8'8'146,"4"-4"-75,-1-2-5,5-2-26,1 0-7,4 0-18,3 0-13,1-4-1,-1-10-1,-4-6 1,-1-6 1,-11-1 1,-6-4-2,-2 1 4,0 4-4,-22 6 10,-12 8 1,-8 7-3,-3 5-4,3 3-5,7 19 0,10 8-1,12 2-14,10 5-25,3-2-22,0-7-30,25-10-149</inkml:trace>
  <inkml:trace contextRef="#ctx0" brushRef="#br0" timeOffset="15106.85">16632 1169 294,'0'-23'155,"0"10"-74,0 1 8,0 5-18,0 7-35,0 0-25,0 0-11,4 5-7,1 15 3,-3 5 4,0 5-3,1-1 3,1-3-6,3-4 2,-1-11-2,-1-5 2,-3-6 4,7 0 4,4-9 5,10-18 1,8-8-5,5-3 8,6 0-4,-2 4-3,-2 10-5,-9 10 2,-12 14 1,-3 0-4,-10 12-2,-1 18-2,-3 10 4,0 8 0,-13 2-1,-10 0 0,1-4-6,4-3-44,9-14-62,9-10-173</inkml:trace>
  <inkml:trace contextRef="#ctx0" brushRef="#br0" timeOffset="15410.49">17367 992 572,'0'-18'91,"0"7"-60,0-2 19,0 1-12,0 4-7,5 2-23,-1 3-4,-2 3-3,-2 0 0,0 0 0,0 0-1,0 0 0,0 0 0,0 0-6,0 0-10,0 0-46,0 0-67,0 6-206</inkml:trace>
  <inkml:trace contextRef="#ctx0" brushRef="#br0" timeOffset="15591.32">17359 1231 473,'0'0'93,"0"2"-67,0 3 40,0-4-11,0 1-32,0 1-18,0-2-2,0 0-3,0 4-2,0-1-8,2-4-29,9 0-79,9 0-167</inkml:trace>
  <inkml:trace contextRef="#ctx0" brushRef="#br0" timeOffset="15848.2">17559 1077 400,'0'-7'145,"6"3"-104,6 2 14,7 1-13,18-1-25,13 2-7,15-3 0,9 0-2,10-4 2,13-3 4,-2 0-5,-5-2 10,-24 3-5,-26 3-7,-22 1 3,-13 1 0,-5 2 6,0 0-8,0-2-8,-2 0-11,-8 0-20,-3 2-62,-7-2-120</inkml:trace>
  <inkml:trace contextRef="#ctx0" brushRef="#br0" timeOffset="17907">5080 3599 561,'6'-30'36,"-2"30"-34,-4 0 1,0 36-1,-2 16 8,-13 18 8,-3 7-11,5-5-5,1-6-2,10-4-1,2-7-1,0-16-12,6-10-13,19-14-28,2-15-79,6 0-232</inkml:trace>
  <inkml:trace contextRef="#ctx0" brushRef="#br0" timeOffset="18142.52">5142 3509 316,'0'-64'69,"9"11"-22,17 13 6,10 8 13,7 4-21,3 10-20,6 10-19,-4 8 3,-3 0-9,-14 25-6,-10 15 1,-19 6-3,-2 12 3,-29 5 5,-27 4 0,-11 0-7,-5-8-23,6-2-8,10-12-46,16-9-118</inkml:trace>
  <inkml:trace contextRef="#ctx0" brushRef="#br0" timeOffset="18640.59">5514 3959 431,'0'-13'53,"-2"3"0,-3 4 28,1-3-23,2 8-23,2 1-14,0 0-9,0 16-10,0 26-2,0 24 5,-5 18 1,-8 7-4,-2-5-2,3-9 2,5-20-2,7-17-2,0-13 0,0-13-1,15-11-3,6-3-7,6-6-2,2-22-4,-5-9-3,-6-6-6,-14-1 16,-4-4 4,-15 4 0,-18 7 2,-7 10 3,-1 9-6,8 9 8,12 8-1,13 1 1,8 0 0,2 0-10,25 0 7,8 1-6,4-1 7,3 0-11,-2 0-20,-5-1-55,-2-16-92</inkml:trace>
  <inkml:trace contextRef="#ctx0" brushRef="#br0" timeOffset="18974.07">6098 3746 449,'-15'-14'62,"5"5"-20,8 2 41,2-2-38,0 4-37,18-6-1,18 2-7,15-4 4,6 1-4,1 4-1,-6 4-1,-10 4-10,-17 0-28,-17 6-47,-8 16-64,-15 8-174</inkml:trace>
  <inkml:trace contextRef="#ctx0" brushRef="#br0" timeOffset="19125.34">6050 3932 271,'0'0'68,"0"0"-47,0 0 86,6 0-32,23-2-61,19-8 3,12-1-5,3-2-10,-3 5-2,-11 2-14,-7-3-69,-17 6-282</inkml:trace>
  <inkml:trace contextRef="#ctx0" brushRef="#br0" timeOffset="71012.53">7367 3209 512,'10'-5'49,"-6"-1"-43,-4 2 15,0 4 14,3 0-13,3 0-17,3 16-4,2 22-1,2 18 14,0 11-5,-3 7-2,-6 4-4,1 8 0,-5 3-1,0-8-2,0-8-2,0-15-4,0-14-5,0-10-8,0-9-22,0-14-66,8-9-72</inkml:trace>
  <inkml:trace contextRef="#ctx0" brushRef="#br0" timeOffset="71262.5">7430 3270 281,'-15'-76'82,"5"22"-49,10 12 26,0 10-2,16 8-26,18 2-22,5 8-6,13 6-1,0 6-1,-2 2-1,0 6 0,-13 19-2,-14 18-2,-21 6-2,-2 2 6,-25 3 5,-17 0-5,-9-4 0,-5-4-1,3-3-16,8-9-33,7-6-23,18-5-76</inkml:trace>
  <inkml:trace contextRef="#ctx0" brushRef="#br0" timeOffset="71612.36">8201 3930 491,'0'-4'98,"-13"4"-65,-5 0 16,-2 2-24,-9 23-14,0 4-11,0 7 0,7 3 0,13-4-6,9-3-2,0-3-5,22-11-10,16-12-23,15-6-57,5-6-110</inkml:trace>
  <inkml:trace contextRef="#ctx0" brushRef="#br0" timeOffset="71915.85">8782 3228 509,'-19'-4'50,"5"1"-44,14 2 26,0 0 7,0-2-18,4 0-21,30-6-9,15-3 9,16-9 0,10-4-2,6-2-13,-13 0-16,-7 1-21,-16 6-47,-18 1-106</inkml:trace>
  <inkml:trace contextRef="#ctx0" brushRef="#br0" timeOffset="72112.17">9052 2891 242,'-31'-9'159,"13"0"-103,9 5 33,5 2-14,4 2-20,0 0-27,0 0-16,0 15-12,0 19 0,0 17 2,8 11 0,6 11-2,-3 9-1,0 7-5,-9 5-10,0 0-21,-2-14-171</inkml:trace>
  <inkml:trace contextRef="#ctx0" brushRef="#br0" timeOffset="72778.7">9961 3060 562,'-15'-3'43,"8"3"-40,7 25 1,0 14 13,0 14 1,7 5-12,8 6-4,1-1-2,-5-5-2,-2-10-1,-2-18 0,-5-16-4,-2-14 7,0 0 1,0-30 11,-7-24-12,-7-23 0,-1-17 2,4-18-2,8-9-2,3 9-2,0 26 3,19 30 0,3 30-4,2 24-4,3 2 1,4 12 6,-2 18 1,-4 4 2,-9 4-2,-16 3 2,0 0-1,-29 1 4,-18-2-4,-9-3 3,-2-3-3,5-6 0,8-4-9,11-6-27,24-5-117,10-2-223</inkml:trace>
  <inkml:trace contextRef="#ctx0" brushRef="#br0" timeOffset="73041.7">10403 3495 302,'0'0'177,"-7"0"-133,-7 0 16,-8 1-1,-7 22-28,-9 7-14,2 10-12,10 5-5,13 0 0,13-3-2,0-10 2,24-3-11,25-22 1,15-7-2,15 0-14,10-22-70,-9-16-259</inkml:trace>
  <inkml:trace contextRef="#ctx0" brushRef="#br0" timeOffset="73579.82">11160 2548 543,'0'-2'62,"-22"2"-45,-19 35 11,4 33-7,-3 21-3,6 14-10,12 9-2,22 5-5,0 1-1,31-5 0,18-12-7,8-12-3,9-19-6,7-16-25,8-20-103</inkml:trace>
  <inkml:trace contextRef="#ctx0" brushRef="#br0" timeOffset="74128.57">11753 2794 589,'-29'-31'49,"11"7"-30,11 8 14,7 4 12,0 2-23,0 5-13,0 4-9,7 1-7,11 0 4,11 1 2,0 22-5,-3 9 2,-6 6-2,-7 5 4,-3-4-2,-6-5 1,-2-10-1,-2-9 2,0-11 0,0-4 2,2 0 4,3-9 0,1-23 7,4-12-10,3-6 1,5 4 2,-1 6-2,1 9 2,-5 12-4,-3 11 0,-6 6-1,5 2-1,9 0-8,4 4 5,2 14 0,-1 1 0,-3 2 0,-2-6-3,-4-8 1,-6-6 2,3-1 1,5-1 4,-1-21 5,3-8 6,0 2-1,-7 8 2,-2 4 2,-2 9-8,-3 7-6,8 0-2,3 9-2,7 18 3,1 11-2,2 6-1,-6 5-6,-1-5-19,-3-6-46,1-14-175</inkml:trace>
  <inkml:trace contextRef="#ctx0" brushRef="#br0" timeOffset="74526.64">12416 2326 361,'-29'-38'147,"14"12"-131,6 6 5,9 4 5,0 3-2,0 6-20,24-1-4,10 4 0,6 1 0,-2 3 0,-5 7-1,-4 16 0,-8 12-2,-10 3 0,-11 6 1,0 4 2,-19 2 0,-14-4 1,0-9 3,6-10-2,12-13 4,10-10 8,5-4-10,0 0-4,13 0 0,25 0 0,18 0 16,11-16-6,7-2-8,-1-2-2,-4 2-1,-7 4 1,-8 7-8,-17 7-6,-10 0-14,-16 0-34,-11 13-61,0 11-150</inkml:trace>
  <inkml:trace contextRef="#ctx0" brushRef="#br0" timeOffset="74791.39">11714 3164 99,'-42'0'540,"24"0"-517,18 0-16,31 0 17,48-18-1,45-9-5,34-10-6,21-6-6,-5 3-4,-16 3 0,-16 2-2,-19 7-1,-22 8-1,-26 10-1,-33 6-2,-22 4-10,-20 0-1,-2 8-20,-33 17-3,-30 4-152</inkml:trace>
  <inkml:trace contextRef="#ctx0" brushRef="#br0" timeOffset="75132.2">12401 3257 311,'-18'0'237,"9"0"-210,7-3 3,2-3 17,0-2-31,15-2-16,21 0 1,7 4-1,3 5-2,-1 1-3,-12 1 0,-8 25 1,-14 8 0,-11 8 4,-4 13 1,-34-1 2,-11-2-2,-3-12 2,10-12 1,13-12 2,18-10 2,11-6-4,0 0-4,15 0 0,30-10-2,22-12 2,20-6 0,7-6-6,-5 0-14,-9 2-37,-12-2-69,-10-7-278</inkml:trace>
  <inkml:trace contextRef="#ctx0" brushRef="#br0" timeOffset="75396.92">13243 2029 658,'16'-2'14,"35"2"-3,11 28-11,3 28 13,-5 32-2,-6 25 4,-15 21-6,-14 15-5,-21 5-2,-4-2-3,-10-11 2,-24-17-2,-11-21-4,-5-18-7,-2-16-32,3-25-128</inkml:trace>
  <inkml:trace contextRef="#ctx0" brushRef="#br0" timeOffset="78223.2">10837 3054 233,'4'15'242,"-4"-11"-226,0-4-12,0 0-1,0 0 9,0 0 0,0 0-12,0 0-19,0 10-16,7 1 11,2-9-135</inkml:trace>
  <inkml:trace contextRef="#ctx0" brushRef="#br1" timeOffset="83520.13">7448 4717 584,'-58'17'47,"25"-9"-41,26 1 0,7-6 3,29-3-7,36 0 2,30-6 0,41-22-3,22-6-1,8-2-1,-13 2-4,-26 8 1,-27 3-4,-29 12-3,-28 5-2,-28 4 1,-15 2 7,-21 0-7,-40 19 12,-23 12 0,-22 3 4,-7 0-1,-7 0 4,2-2 4,18-5-1,19-8-4,37-5 1,23-8 0,21-3-7,13-3-3,43 0 3,36-10 4,26-21-3,15-5-1,-1-2-5,-11 2-5,-17 6-8,-17 4-7,-16 5-35,-21 9-60,-17 8-154</inkml:trace>
  <inkml:trace contextRef="#ctx0" brushRef="#br1" timeOffset="83848.55">8190 4841 518,'-11'-3'94,"6"3"-72,3 0 2,0 33 0,-3 14 3,3 21-8,2 5-10,0 4-3,13 13-4,7 4-1,-4-3-1,-7-8-7,-7-17-5,-2-17-8,0-16-5,-13-15-20,-1-15-71,12-3-170</inkml:trace>
  <inkml:trace contextRef="#ctx0" brushRef="#br1" timeOffset="84143.8">8236 4810 372,'-37'-7'85,"1"7"-44,9 0 3,10 1 3,1 15-14,7 6-22,5 4-11,2 4 0,2-3-1,0-7 0,0-11-3,0-6-1,6-3 3,9-9 2,6-22 16,3-9-3,3-3 3,-3 7 5,-1 10-3,-1 8-5,1 11-8,8 7-5,7 0-1,3 1-5,13 19-2,2 0-46,-12 1-335</inkml:trace>
  <inkml:trace contextRef="#ctx0" brushRef="#br1" timeOffset="104652.9">6316 6230 561,'-42'24'59,"17"-8"-52,21-14-4,4 2 1,0-4 3,15 0-1,28 0 2,19-2-3,14-22-5,11-2 0,-4-2-7,-8 2-3,-15 6-17,-22 10-38,-16 4-32,-22 6-104</inkml:trace>
  <inkml:trace contextRef="#ctx0" brushRef="#br1" timeOffset="104807.25">6611 6228 234,'-14'16'126,"5"1"-100,5 6 6,2 2 24,2 2-10,0 4-14,0 2-18,0 3-9,6 7-5,5 1-2,-2 2-9,2-6-18,0-10-43,3-12-165</inkml:trace>
  <inkml:trace contextRef="#ctx0" brushRef="#br1" timeOffset="105088.21">6902 6521 312,'0'-2'114,"0"2"-95,0 0-6,0 0 10,0 0-11,0 4-12,0 7-1,0-6-3,9 1-5,4-4 5,3-2-1,-2 0 5,-4-5 6,-3-9 2,-7-5 3,0 1 3,0-1-2,-7 1 5,-13 6-9,-4 5 2,-1 4-10,-1 3 0,-3 0-6,4 12-7,5 11-13,9-4-17,11 0-113</inkml:trace>
  <inkml:trace contextRef="#ctx0" brushRef="#br1" timeOffset="105337.2">7078 6180 436,'-2'-14'93,"-2"8"-60,4 6 17,0 0-7,0 0-18,0 0-20,4 7-5,13 22 0,2 7 1,1 8-1,-5 2-1,-1 4 0,-5-5-6,-3-5-2,1-6-17,2-10-38,2-8-62,2-12-149</inkml:trace>
  <inkml:trace contextRef="#ctx0" brushRef="#br1" timeOffset="105872.05">7461 6284 282,'0'-12'88,"0"4"-58,0 3 4,-6 0 18,3 4-7,-1 1-21,0 0-18,-1 0-6,0 0-2,1 0 2,2 0-6,-3 1-1,1 5-2,2 2-6,0-2 2,2-2-9,0 0 1,0-4 0,0 2-5,0-2 10,0 0 16,-2 0 1,-1 2 12,-2 3 7,-8 4 0,-2 5-10,-5 4 2,-1 4 2,8 1-6,5-2-5,5-2-3,3-4 0,0-3-3,7-6-1,15-6-3,9 0 4,-2-3 0,0-19 2,-4-5 1,-9 1 3,-6-2 2,-7 6 8,-3 3 3,0 4 12,0 7-5,0 4 10,0 2-8,0 2-13,0 0-12,0 0-5,2 14 1,9 8 3,5 2-3,4-2-4,-1-1-5,2-6-4,1-4-5,-2-10-24,0-1-87,3 0-169</inkml:trace>
  <inkml:trace contextRef="#ctx0" brushRef="#br1" timeOffset="106069.42">7727 6079 291,'-5'-25'119,"-4"6"-52,2 12 9,5 2 0,0 5-25,2 0-25,0 0-25,2 19 0,18 11-1,7 8 1,0 6-1,4 5 0,-3 2-1,1-2-9,0-10-5,-6-4-14,-3-12-54,-2-9-94</inkml:trace>
  <inkml:trace contextRef="#ctx0" brushRef="#br1" timeOffset="106789.2">6837 6541 125,'-4'-2'56,"-2"2"-29,-2 0 13,2 0-1,-1 0-6,3 0-13,0 0-7,1 0-3,1 0-2,2 6-1,0-3 0,0 6-4,0 1 2,0 1-1,7-4-1,8 0 0,3-2-2,-3-3 2,3-2-3,-2 0 0,-3 0-4,-2 0 1,-4-4 3,0-6 0,-5-2-3,0 0-3,1 2-7,-1-2-13,2 2-23,5 2-60</inkml:trace>
  <inkml:trace contextRef="#ctx0" brushRef="#br1" timeOffset="107501.9">8620 6034 357,'0'0'86,"0"-2"-52,0 2-26,0 20 3,0 16 27,0 14-5,11 8-15,1 5-12,-2-2-5,-1 0-1,1-7 0,-4-5-4,1-10-5,-3-9-3,-4-8-7,2-11-19,0-5-72,0-6-176</inkml:trace>
  <inkml:trace contextRef="#ctx0" brushRef="#br1" timeOffset="107725.96">8660 6017 201,'-7'-18'81,"5"11"-24,2 3-9,0 4-6,0 0-25,15 0-15,12 0 5,2 5-5,-4 12 0,-5 2-2,-9 6 0,-11 0-2,0 7 2,-2 1 0,-23-4 0,-8-2-5,0-5-39,1-6-117</inkml:trace>
  <inkml:trace contextRef="#ctx0" brushRef="#br1" timeOffset="108614.51">7007 6309 6,'0'-6'173,"-5"6"-135,1-3-6,1 1 14,1 1 5,2 1-18,0-3-20,0 3-9,0 0-4,0 0 4,0 0-2,0-2 1,0-2 2,11-2 5,5-2-1,5-2-3,2-1-4,2-2-2,0-1 0,-1 2-1,-1 1-5,-4 0-14,2 1-6,-6 1-47,-1 9-94</inkml:trace>
  <inkml:trace contextRef="#ctx0" brushRef="#br1" timeOffset="109182.83">7323 6509 0,'0'0'133,"0"0"-127,0 0-6,0 0 0,0 0 0,5 0-25</inkml:trace>
  <inkml:trace contextRef="#ctx0" brushRef="#br1" timeOffset="110398.18">8976 6029 120,'-9'5'26,"1"3"-22,3 6 11,3 12 9,2-4-5,0 0-9,0-2-6,0-5-2,2 0 1,5-5-1,4-4 4,-2-6-1,2 0 2,4 0 10,3 0 4,1-16-8,-2-1-12,-5-6 3,-4-2 2,-6-2 3,-2-3 7,0 1 2,-8 1 3,-13 3-1,-3 8 4,-3 5 2,5 10-13,-2 2-10,3 0-3,8 11-4,4 7-6,6 1-12,3-2-4,0-3-34,10-5-79</inkml:trace>
  <inkml:trace contextRef="#ctx0" brushRef="#br1" timeOffset="110869.84">9231 5919 284,'0'-2'108,"0"2"-71,0 0-8,0 0-4,0 0-12,0 11-12,0 13 1,0 2-2,6 2-2,1 4-6,1-1-2,2 2-7,-2-7-14,1-8-3,1-8-2,0-7 17,3-3 19,6-5 3,-1-15 6,-1 0 4,-1-4 5,-1 3-6,-4 6 2,-1 4 1,-6 3-4,-2 7-4,0 1-7,-2 0 0,5 0-7,1 0 5,4 8 2,3 0-1,5-4-3,4-4 4,2 0 2,3-7 1,0-11 5,-4-5 2,-8-4 10,-6 1 0,-7 1 1,-2 0-1,0 7 1,-18 2-14,-7 8-7,1 6-7,2 2-8,-3 0-17,9 8-32,6 11-151</inkml:trace>
  <inkml:trace contextRef="#ctx0" brushRef="#br1" timeOffset="111237.99">9805 5905 203,'0'0'38,"0"0"-38,14 0-1,3 0 1,8-4 0,6-4-5,0-1-2,0-6 3,-4 1 4,-6 0 0,-9 2 0,-5 0 3,-7 2-2,0 4 13,0 2 2,-7 4 17,-12 0 6,-8 1-23,0 20-3,0 2-5,1 7-6,3-1 0,4 4-2,5-1-1,7-5 0,7-3-5,0-7-15,21-9-15,12-8-13,7 0-33,2-17-49</inkml:trace>
  <inkml:trace contextRef="#ctx0" brushRef="#br1" timeOffset="111618.99">10104 5881 71,'6'-16'107,"-6"8"-16,0 2-22,2 4-23,4 2-22,0 0-20,7 0-3,3 8-1,-1 13 3,3 4-3,-7 3-5,-6-4-3,-5 0 7,0-4 1,0-8 0,-5-6 1,-3-6 8,-1 0 22,2-1 5,7-22-10,0-7-7,9-5-8,24-7-11,12 7 0,6 1-2,0 8-1,0 8-5,-9 6 0,-5 8-3,-16 4 4,-9 0-1,-10 4 4,-2 13-1,-4-3 3,-21 5 2,-4-7 2,0-4 0,2-4 1,7-3 1,5-1-1,6 0-1,7 0 0,2-15-2,0-8-14,24 4-15,9-1-44,8 2-183</inkml:trace>
  <inkml:trace contextRef="#ctx0" brushRef="#br1" timeOffset="112323.11">11028 5691 313,'0'-23'78,"-31"14"-35,0 9-1,-7 0-1,-5 16-22,1 9-16,7 9-3,10-3-3,19 1-7,6 0-5,0-8-9,29-5-3,6-10 8,9-6 9,-3-2 10,-3 0 0,-9-1 0,-7 3 1,-7 1-1,-3 0 2,-7 2-4,-3 2 2,-2 3-3,0 1-6,-21 1-8,-14 7-9,-5-2-35,-7 0-8,-2-1 16,2-5 9,3-2-36</inkml:trace>
  <inkml:trace contextRef="#ctx0" brushRef="#br1" timeOffset="112752.97">11323 5778 272,'2'-9'125,"-2"3"-59,0 4-5,0 0-12,-12 2-24,-9 0-24,0 8-1,1 10-3,7-2-6,9 2-9,4-2-8,0-4-5,10-2-6,15-8 9,0-2 27,2 0 1,-6-2 17,-2-13 10,-4 1 6,-1-5 2,-6 1-1,-1 0-11,-5 2 3,-2 6-10,0-1-6,0 9-3,0 2-6,-7-3-1,5 3-4,-2 0-3,4 17-1,0 10-1,0-1-4,2-2-5,21-4-9,6-10-22,2-6-28,0-4-27,0 0-51,-2-10 36</inkml:trace>
  <inkml:trace contextRef="#ctx0" brushRef="#br1" timeOffset="112966.27">11635 5784 33,'8'-19'107,"-6"2"8,1 8-3,-3 1-23,0 2-19,0 3-27,0 3-20,0 0-21,2 0-2,4 0-8,8 9 6,-1 5 1,1-2 1,-3 0-4,-3-6 4,0-3 0,-4-3 4,5 0 3,5-17 11,1-9-2,5-5-13,-2 6-3,0 0-5,1 7-17,4 6-35,-1 8-114</inkml:trace>
  <inkml:trace contextRef="#ctx0" brushRef="#br1" timeOffset="113615.39">12069 5667 223,'20'-19'88,"2"-1"-59,-2 1 20,1-2 12,-8 6-12,-7 2-15,-4 6-17,-2 4-2,0 3 4,-8 0-8,-19 3-11,-4 18-1,0 8-1,1-1 1,13 0-4,10-1-5,7-2-4,0-5-6,14-9-11,21-6-13,11-5 6,10-2 16,5-16 11,1-6 9,0-4 2,-6 0 5,-6-1 9,-13 6 14,-12 2 9,-12 8 5,-11 6 8,-2 3-3,0 2-11,-9 2-14,-17 0-15,-8 8-4,-1 14-3,6 4-1,13-2-5,11 1-7,5-5-7,2-7-2,23-7-2,4-6 3,7 0 10,-3-11 11,3-17 0,-5-7 2,-4-5 5,-3-6 2,-8-8-2,-3-2 6,-8-7 4,-5-3 4,0 8-1,-3 8 6,-9 20 4,4 14 1,4 12-11,2 4-6,2 0-14,0 28-8,0 22 8,4 25 1,14 13-1,5 6 0,6 6 0,4 5-3,3-7-5,3-8-2,1-19-24,5-24-56,2-25-145</inkml:trace>
  <inkml:trace contextRef="#ctx0" brushRef="#br1" timeOffset="113736.83">13538 5653 490,'0'-8'65,"0"-1"-65,2 1-2,0 4-20,-2 0-161</inkml:trace>
  <inkml:trace contextRef="#ctx0" brushRef="#br1" timeOffset="117767.59">2923 8219 485,'11'-26'61,"-11"8"-41,0 8 1,0 10 15,-3 20-1,-12 30-18,-7 28-8,-5 27 2,-9 9-5,1 4-1,-3-5-4,-3-13-1,6-10-1,2-11-2,4-15 0,14-16-2,7-18-6,8-14-12,0-14-44,23-2-114</inkml:trace>
  <inkml:trace contextRef="#ctx0" brushRef="#br1" timeOffset="118046.52">2568 8416 469,'-38'0'64,"12"0"-60,4 18 1,6 11 5,7 8-3,7 0-7,2-6 0,0-8-3,7-13 0,8-3 0,3-7 1,-5 0 2,3-9 5,-5-12 12,-7 3-9,3 2 5,-7 6-6,0 0-7,0 2-1,0-1-20,9 9-13,6 0-112</inkml:trace>
  <inkml:trace contextRef="#ctx0" brushRef="#br1" timeOffset="118352.23">3008 8897 369,'-10'12'36,"4"4"-36,3 2 0,3-4 6,0-2 4,0-2-10,17-4-8,6-6 7,6 0 1,7-2 1,-5-15 4,-2-6-2,-9-1 1,-11 2 8,-9 0 4,0 2 0,-2 3 4,-25 4-4,-2 7-16,-4 4-2,4 2-25,7 0-37,4 14-224</inkml:trace>
  <inkml:trace contextRef="#ctx0" brushRef="#br1" timeOffset="118885.34">3667 8322 355,'0'-9'110,"0"8"-54,0 1-26,0 0-1,0 35-15,0 19-3,11 25 3,0 11-3,-2 7-4,-3 5-7,-6-6 1,0-2-1,0-14-8,-4-15-7,-2-20-4,4-22-15,2-15-32,0-8-54,0-6-174</inkml:trace>
  <inkml:trace contextRef="#ctx0" brushRef="#br1" timeOffset="119131.93">3678 8319 277,'0'-18'98,"0"6"-61,3 6-20,20 5 1,9 1 5,1 0-8,-2 21-8,-6 9-2,-11 6 0,-12 5 4,-2 5-5,-10-1 4,-21 3-6,-2-10-2,-5-11-2,7-9-5,6-12-14,10-3-36,13-3-147</inkml:trace>
  <inkml:trace contextRef="#ctx0" brushRef="#br1" timeOffset="119482.78">3990 8462 222,'3'0'126,"-1"0"-117,2 8-2,0 4 9,3 5 8,-1-2-8,4-3-11,3-1-3,3-5 1,3-2 1,4-4 0,2 0 1,-1 0-1,-2-7 4,0-11-1,-1-3 4,-6-4 0,-3-5 2,-8-3 1,-4 0-1,0 0 0,-10 4 1,-15 4-3,-5 11 3,-3 9-6,-3 5-8,-2 0-4,0 19 0,3 12-2,10 2-11,12 6-6,10-1-23,3-6-61,8-4-189</inkml:trace>
  <inkml:trace contextRef="#ctx0" brushRef="#br1" timeOffset="119951.01">4319 8312 401,'0'-6'83,"0"3"-44,0 3 12,0 0 11,0 0-36,0 0-26,0 10 1,5 15 2,0 5-2,-3 6-2,3 0-1,-3-2-7,2-4-5,0-10-9,5-10-8,5-10 1,8 0 10,2-16 13,3-12 0,-2-2 7,-5 4 5,-5 5 4,-1 7 3,-3 3 0,-7 5-5,3 6-3,-3 0-4,1 0-1,4 6 1,2 10 0,3 0-3,1-6 2,5-6-4,3-4 2,0 0 2,2-18 1,-2-12 3,-3-2 8,-7-3 5,-2 4 4,-9 3-1,-2 1 1,0 7-10,-11 6-7,-9 8-3,-4 6-9,-3 0-4,5 16-25,3 10-42,11 5-158</inkml:trace>
  <inkml:trace contextRef="#ctx0" brushRef="#br1" timeOffset="120300.65">4917 8312 308,'11'-12'32,"2"1"-28,-1 4 30,-2-3 1,2 1-25,-1 6-10,2-4 0,3 1-1,-1 1-2,-3-4 0,-1 1 3,-3 1 0,-2 0 2,-4 3 0,-2 0 1,0 2 8,0 0 3,0 0 8,0 2 6,-10 0-12,-9 6-8,-4 15-5,-4 4-2,-2 5-1,5 4 3,2 0-3,8 1 0,14-5-6,0-6-14,14-10-9,24-13-5,12-1-23,8-5-73,10-21-99</inkml:trace>
  <inkml:trace contextRef="#ctx0" brushRef="#br1" timeOffset="120683.71">5316 8289 189,'7'-11'138,"-5"5"-46,-2 2-9,0 2-13,0 2-28,2 0-34,2 0-8,0 16-1,6 9 0,-1 4 1,-3 1-6,1-4-4,-1-8-2,-1-6 4,-2-8 4,-1-4 4,0 0 14,0-10 7,2-16-12,5-4 6,3 2-1,5-1 0,3 8-7,5 2-5,4 3-2,0 8-1,0 4-4,-5 4 0,-4 0 1,-4 0-1,-9 0-1,-5 10 0,-2 2 0,0-1 4,-9-1 2,-9-5 1,-4-3 0,-1 1 3,4-3 0,-2 0-2,10 0 1,7-6-3,4-8-4,0-3-20,13 1-38,14 6-97</inkml:trace>
  <inkml:trace contextRef="#ctx0" brushRef="#br1" timeOffset="121151.95">4984 8274 210,'0'0'25,"0"0"-16,8 0 28,-1 0 1,0 9-16,0 1-8,-3-3-2,-4 0-1,0-2-3,0 1 3,0-5 4,-6 2 0,-13 0-7,-1-3 0,1 3-1,-4-3-2,3 0-5,7 0-2,4 0-7,9 0-23,0 0-111</inkml:trace>
  <inkml:trace contextRef="#ctx0" brushRef="#br1" timeOffset="122077.09">6476 8105 250,'8'-23'143,"-8"6"-101,0 11-36,0 4 21,0 2 25,0 0-35,0 0-17,0 0-4,-14 8 4,1 8-3,3 0-1,8 0 0,2-3 0,0 4-3,0-3 5,20-3-3,5-4 0,2 1 4,-1-2 0,-4 2 0,1 0-2,-10 5-3,-1-5 4,-8 8-3,-2-1 5,-2 0-2,0 1 1,-16-3 1,-17 2 0,-9-2 3,-10 4 0,-1-6 0,-5 1 0,3-3-2,1-7 0,14-2-1,17 0-2,21 0-3,2-12-67,38-9-171</inkml:trace>
  <inkml:trace contextRef="#ctx0" brushRef="#br1" timeOffset="122467.63">6833 8131 141,'2'-7'222,"-2"1"-169,0-1-20,0 3 39,-2 4-21,-14 0-39,-3 0-11,0 17-1,6 0-1,6 5-9,7 1-2,0 0-5,0-1-4,20-6-7,9-6 1,5-7 13,1-3 14,-6 0 2,-6-13 7,-5-3 5,-7-2 9,-5 0 0,-4-3-4,-2 0-3,0 3-2,0 5 0,-2 2-3,-2 7-3,0 2-5,2 2-3,2 0-4,0 6-6,0 14 7,0 8-4,8 2-5,5 0 2,3 0-13,-3-1-27,-1-7-51,-4-4-173</inkml:trace>
  <inkml:trace contextRef="#ctx0" brushRef="#br1" timeOffset="122864.81">6605 8019 225,'-6'-6'79,"-3"0"-41,1 0 21,-4 4-1,-3 0-27,3 2-18,-3 0-11,2 0-2,-1 8-4,-1 6-14,3 3-17,6 2-71</inkml:trace>
  <inkml:trace contextRef="#ctx0" brushRef="#br1" timeOffset="123397.82">7234 8101 241,'-27'-15'147,"7"5"-90,18 9 5,2 1 15,0 0-30,0 0-34,0 1-12,0 18 0,0 5 1,4 2-2,6 1-1,0 0 0,1-2-13,-1-2-5,-2-4-21,3-7-106,-1-7-227</inkml:trace>
  <inkml:trace contextRef="#ctx0" brushRef="#br1" timeOffset="123595.93">7457 8059 169,'0'-12'309,"-7"6"-239,-1 3-21,-2 3 16,-1 0-34,0 7-23,0 13-7,0 6-1,0 5-1,-1 0-4,4 2-8,1 0-3,3-5-24,4-7-44,0-10-71,15-8-203</inkml:trace>
  <inkml:trace contextRef="#ctx0" brushRef="#br1" timeOffset="123751.54">7588 8143 306,'0'-7'135,"0"7"-77,0 0-16,0 0 12,0 0-32,0 13-22,0 10 0,0 0-3,0 1-14,0 0-22,0-4-71,0-5-299</inkml:trace>
  <inkml:trace contextRef="#ctx0" brushRef="#br1" timeOffset="123916.36">7579 7847 410,'-6'-13'47,"4"9"-36,2 4-2,0 0-9,0 0-28,0 11-24,13 8-130</inkml:trace>
  <inkml:trace contextRef="#ctx0" brushRef="#br1" timeOffset="124658.73">7579 7847 223,'163'134'136,"-161"-134"-94,-2 0 6,0 0 33,3 0-23,-3 0-33,2 1-19,2 8-2,3 3 0,2 9 1,0 4 2,0 2-5,-5 2-2,3-3 0,-1-8 0,1-4 0,0-5 2,-7-6-1,0-2-1,0-1 2,0 0 2,0 0 7,0 0-2,0 0 6,2-1-1,0-15-3,3-4-8,8-6 0,5 1 0,4 2-2,3 3 2,-1 6-2,-6 8-1,0 5 0,-3 1 0,-1 0-1,-1 0-1,0 14 1,-3 7-1,-2 2-1,3 0 0,1-3-5,3-6 0,5-6-5,5-8 0,4 0 3,0-6 4,-5-16 6,-2-4 1,-5-4 5,-7-1 4,-3 6 0,-7 3 4,0 5-3,0 12 3,0 3-2,-5 2-5,-3 0-5,-2 25-2,2 18 0,1 14-2,7 12 0,0 15-1,0 15-2,0 13-2,13 10 0,5-3-2,-3-11 9,-5-25 1,-10-18-1,-4-20 3,-30-16 4,-9-15 9,-5-11 3,-4-3 6,-1-17-2,4-16-6,2-16-7,14-8-9,20-4-1,13-7-10,26 0-4,38 3-9,23 5-10,5 10-22,3 10-31,-14 14-69,-17 8-254</inkml:trace>
  <inkml:trace contextRef="#ctx0" brushRef="#br1" timeOffset="125316.37">8827 8003 377,'-18'0'138,"5"0"-105,13-2-27,0-5 36,18-1 5,19-3-32,17-1-9,10-2-6,-1 1-1,-7 8-8,-9 2-9,-16 3-33,-18 0-155</inkml:trace>
  <inkml:trace contextRef="#ctx0" brushRef="#br1" timeOffset="125484.49">8882 8157 423,'-4'0'103,"4"0"-63,0 0 4,10 0 4,27-6-27,14-6-14,11-3-7,4 0-4,-6 1-10,-5 4-31,-14 1-167</inkml:trace>
  <inkml:trace contextRef="#ctx0" brushRef="#br1" timeOffset="127050.04">10137 7109 186,'-15'0'79,"-1"0"-22,9 0 17,5 0 6,2 0-19,0 0-28,0 0-8,0 0-5,5-3-1,15-4 1,9-1-6,11-3-4,6-1-3,10-2-2,0 0-2,2 0-3,-4-1-2,-10 8-6,-11 2-8,-15 3-10,-9 2-37,-9 0-118</inkml:trace>
  <inkml:trace contextRef="#ctx0" brushRef="#br1" timeOffset="127246.09">10336 7080 370,'0'0'90,"0"0"-76,0 8-1,0 7 38,0 4 16,6 6-28,3 6-20,-3 6-5,-1 1-6,0 6-4,-5 1-3,0 2-1,0-3-5,0-2-10,0-7-24,0-7-111</inkml:trace>
  <inkml:trace contextRef="#ctx0" brushRef="#br1" timeOffset="129649.84">10790 7403 42,'-15'0'275,"-12"0"-258,0 0-5,6 0 39,11 14-12,-1 4-20,7 4-11,1 2-3,3-2 0,0 3 3,16-3-8,13-5 0,2-5 2,2-5-2,7-5-2,-4-2 1,4 0 1,-2-6 1,-5-15-1,-4-2 0,-6-8 2,-15 2 1,-8-6 2,0 3 6,-10-1 1,-19 2-2,-9 5 2,-5 8 5,1 7-2,-3 11-7,5 0-8,5 9 0,6 15-5,8 6-5,10 1-9,11 2-10,0-7-11,7-5-54,20-9-127</inkml:trace>
  <inkml:trace contextRef="#ctx0" brushRef="#br1" timeOffset="129964.93">11066 7042 385,'0'-20'78,"0"7"-21,0 8 18,0 4-6,0 1-26,0 0-22,0 0-15,0 1-5,7 29 0,4 16 4,4 12 1,1 7-3,-5 3-1,5-3 0,-3-2-1,3-10-1,2-12 0,2-10-4,3-12-4,-4-5-3,3-10-9,1-4-17,-4 0-44,0-15-50,-6-9-61,-13-5-48</inkml:trace>
  <inkml:trace contextRef="#ctx0" brushRef="#br1" timeOffset="130632.1">11302 7395 64,'-39'-32'93,"-4"4"-13,1 4-6,11 8-7,10 6-9,15 4-18,6 4-11,0-1-21,10-2-7,22-1 0,15-2 1,11-3-2,7 0 0,1 3-3,-6-2 2,-10 6 1,-13-3 0,-12 6 0,-14-2 2,-7 3 1,-4 0 9,0 0 20,-2 0 4,-20 7-18,-7 11-11,-5 1-3,5 4-4,10-2 0,7 2-4,12-3-4,0-2-5,12-4-3,19-8 0,4-6 3,7 0 10,-1 0 3,-3-18 1,-7-1 1,-8-2 6,-8 1 7,-5 3 6,-4 0-1,-6 1 4,0 4-4,0 1-1,0 8-4,0 1-7,0 2-6,0 0-2,0 0-8,0 16 2,13 8 4,5 2-2,3-2-6,6-2 1,0-9 1,7-4 2,3-9-2,4 0 1,-1-11-4,-5-12-1,-8-5-1,-6-8 8,-11-4 5,-5-6 1,-5-3 5,0-4 4,-7 1 3,-9 4 3,-1 10 0,3 18 9,5 7-3,5 11-1,4 2-10,0 2-11,0 31 0,0 16 0,2 13 1,19 4-1,3 2 0,2 2-1,5-1-6,3-9-6,0-8-25,-3-14-105</inkml:trace>
  <inkml:trace contextRef="#ctx0" brushRef="#br1" timeOffset="133315.19">12709 7258 319,'0'-17'61,"-2"1"-23,-4 8 21,4 4 7,0 2-19,2 2-18,0 0-15,0 6-13,0 26 3,6 18 7,8 14-2,1 9-3,-1 7-4,-3-3-2,1-7-1,-6-7-2,-3-9-12,-1-12-14,0-8-35,0-12-106</inkml:trace>
  <inkml:trace contextRef="#ctx0" brushRef="#br1" timeOffset="133532.82">12811 7181 130,'0'-21'225,"4"15"-205,14 6-18,6 0-2,3 0 3,0 24-3,-5 7-1,-9 4-5,-10 2-2,-3 1 2,-3-2-8,-20-6-9,-8-4-28,-1-8-9,1-8-33</inkml:trace>
  <inkml:trace contextRef="#ctx0" brushRef="#br1" timeOffset="133895.94">13083 7288 288,'0'0'91,"0"0"-87,0 0-2,2 13 9,7-1 0,7-1-6,5-4 0,8-6-3,7-1 4,7 0 5,-1 0-2,-5-11-2,-2-3 1,-12-5 7,-4 2 7,-11-5 4,-8-2 4,0-1-3,-8 0-5,-21 3 0,-7 5-4,-9 12-11,-3 5-7,-2 0-2,8 5-3,11 13-6,15 0-3,16 1-12,0-1-17,16-2-40,22-5-55,11-5-120</inkml:trace>
  <inkml:trace contextRef="#ctx0" brushRef="#br1" timeOffset="134360.21">13519 7149 214,'9'-17'151,"-1"2"-63,-4 4-11,0 5 1,-4 3-18,2 3-27,-2 0-22,0 0-8,2 0-3,3 0-4,3 12 0,2 7 3,1 6-3,0 3-1,0-2-6,2-4 2,6-9-2,0-6-2,6-7 4,2 0 9,-1-13 1,-1-5 0,-6-1 2,-2-2 3,-7 2 3,-5 4-4,0 7-2,-5 7-2,2 1-1,2 0-4,5 0-3,4 9 2,3 10 4,2-5-6,2-3-1,2-2 0,3-9-2,4 0 7,-2-12 3,-3-13 2,-6 0 6,-7-4 2,-11 0 4,0-4-1,-3 5-4,-19 0-2,-6 6-5,1 6-2,0 6-6,0 8-5,9 2-17,1 0-37,7 16-114,10 8-204</inkml:trace>
  <inkml:trace contextRef="#ctx0" brushRef="#br1" timeOffset="134712.93">14176 7049 245,'8'-5'108,"3"1"-68,4-4-13,7-2 22,5-1-16,6-1-20,3-3-10,-1 3-1,4-1-2,-6 0 0,-4 1-2,-2-5 2,-5 0 0,-8-1 4,-6 2-1,-5 2 10,-3 4 10,0 0 14,-3 3-5,-15 7-7,-3 0-7,-6 0-12,-4 13-3,-3 15-2,1 6 1,6 2-2,11 0 0,12-2-2,4-4-1,4-5-4,25-4 2,14-9 1,3-7-6,6-5-1,-4 0-19,-3 0-50,-3-13-125</inkml:trace>
  <inkml:trace contextRef="#ctx0" brushRef="#br1" timeOffset="135123.88">14762 6861 388,'0'-2'128,"0"-1"-65,0 3 0,0 0-12,0 0-36,0 0-14,8 17-1,5 6 1,5 4-1,-5 3 0,0-3-1,-6 2-1,-2-4 1,-5-6-3,0-11 3,0-3 0,0-5 2,0 0 4,0-7 0,0-20-2,0-6-2,0-10 1,24 3-2,14 6-1,10 6 0,4 10 0,-5 7-1,-3 5 0,-10 6 0,-10 0 1,-8 0 0,-11 3-3,-5 9 1,0 0 3,-10-2 0,-15 1 2,0-2 1,2-7-1,3-2 1,7 0-2,8-9-1,5-8-8,7-7-13,33-1-51,11-3-106</inkml:trace>
  <inkml:trace contextRef="#ctx0" brushRef="#br1" timeOffset="135850.22">15823 6813 269,'20'-24'73,"5"2"-21,-7 0 30,-12 8 0,-4 6-13,-2 1-24,0 2-18,0 3-9,-17 2-7,-12 0-11,-12 14-1,2 10 0,5 7-2,14-3 1,18 2-7,2-3-4,14 2 0,21-4 4,7 2 1,5 1-1,-5-6 2,-8-2 4,-14-6 0,-11-2 2,-9-3 1,0-2 2,-5-2 3,-26 4 3,-9-1-7,-7 2-1,5-6 0,7-2-4,10-2-10,15 0-41,10 0-54,3-16-65,33-6-63</inkml:trace>
  <inkml:trace contextRef="#ctx0" brushRef="#br1" timeOffset="136247.07">16108 6898 182,'5'-6'129,"-5"6"-31,0-2-7,0 2-3,0 0-33,0 0-25,0 0-16,0 0-7,-9 4-7,0 11-1,2 10 1,3 4-4,2 7-1,2-5-2,0-7 2,2-6 2,14-10 3,-1-6 0,3-2 2,1 0 6,2-4 4,-3-14 0,-3-2 3,-5-4 3,-4-2-3,-1-3-2,-5 4-2,0 2-2,0 4-1,-3 9-5,-3 4-1,4 6-2,2 0 0,0 0-3,0 0-6,0 14 1,0 11 6,0 8-2,4-3-3,9 0-3,5-4-3,-3-3-18,6-10-26,1-3-56,-2-8-152</inkml:trace>
  <inkml:trace contextRef="#ctx0" brushRef="#br1" timeOffset="136528.27">16451 6934 426,'0'-6'95,"0"4"-39,0 2 17,0 0-23,3 0-30,3 6-20,4 12 0,5 6 0,3 2 0,-1 2 0,4-6-2,-3-6-3,-5-2 2,-2-8-1,-2-4 1,0-2 3,-1-4 6,6-21 1,-1-8-2,1-5 1,1 0-2,-1 5-4,-3 6 0,-2 9-7,-3 6-7,-1 11-31,2 1-99,-1 2-162</inkml:trace>
  <inkml:trace contextRef="#ctx0" brushRef="#br1" timeOffset="137176.88">16906 6992 265,'21'-16'105,"-2"0"-67,1 0 1,-2-2 18,0 5-15,0 0-23,1-1-10,0 0 0,-4 1-3,-1-3 0,-8 7 1,1-2 6,-7 5 5,0 0 4,0 5 1,0-2-3,-13 3-6,-10 0-8,-8 0-2,-2 10-2,1 9 1,8 1-2,4 4-1,9 0 0,6 4-1,5-1-4,7-6-4,28-7-6,17-11 0,14-3-2,9-7-4,-2-17-4,-4-10 16,-5 0 9,-8-3 5,-11 8 4,-14 8 10,-16 10 3,-10 4 6,-5 7 2,0 0-4,0 0-9,-22 20-10,0 13-6,-3 7-1,12 2-1,13-4-4,0-5-3,22-12-4,13-11 4,4-10 0,0-2 1,-3-29 0,-5-13-1,-6-9 5,-7-7 3,-9-2 2,-5-3 1,-4-5 1,0-4 1,-6-1 1,-8 8 3,5 18-1,5 18 6,4 16 1,0 15-9,0 0-6,0 32-3,6 26 3,12 21 4,0 9-4,0 14 0,-5 14-1,-4 11-2,-6 3-10,-1-6-13,-2-20-110</inkml:trace>
  <inkml:trace contextRef="#ctx0" brushRef="#br1" timeOffset="138229.01">10369 8392 350,'-62'-10'61,"4"2"-52,8 6 15,13 2 34,10 0-10,12 0-31,7 0-14,8 6 0,6 2 0,40 2 0,43-6 6,44-4-3,52-8-6,43-24 0,33-9 0,26 0-5,28-4 2,25-3 1,18-1-4,24-2 5,3-2 1,1 6 1,-16-2-1,-36 6 0,-42 4 0,-49 7 0,-46 9 0,-49 2-8,-45 9-17,-41 3-37,-36 5 10,-18 0 21,-8-2 7,0-1-20,0 3-65,-3 2-50</inkml:trace>
  <inkml:trace contextRef="#ctx0" brushRef="#br1" timeOffset="138593.72">15478 7676 365,'-27'-2'101,"9"-2"-68,12 0-18,6 1 60,0-3-39,35-2-27,36-9-9,39-4 3,25-2-3,21-2-3,18 1 3,13 1 2,12-1-2,14-2 3,1 1-3,-4-1 0,-19 2-1,-32 5-1,-44 0-1,-40 8 3,-42 4-1,-22 3 3,-11 4-4,0 0-3,-25 0-30,-6 0-77,-16 11-203</inkml:trace>
  <inkml:trace contextRef="#ctx0" brushRef="#br1" timeOffset="142381.62">10910 8763 538,'-29'6'45,"5"-6"-45,17 0 0,7-2 17,33-12 0,21-1-10,13-5-4,7-2-3,3 2 0,2-3 0,-4 2-2,-3 3-6,-15 5-12,-16 11-24,-22 2-146</inkml:trace>
  <inkml:trace contextRef="#ctx0" brushRef="#br1" timeOffset="142576.82">11238 8707 473,'-4'10'56,"-1"5"-56,-2 10 24,-2 6 38,-2 12-24,0 8-25,-4 18-12,-4 9-1,4 6-2,-3 2-11,9-17-17,9-19-46,0-22-77,21-18-95</inkml:trace>
  <inkml:trace contextRef="#ctx0" brushRef="#br1" timeOffset="142896.27">11398 9194 328,'4'-8'118,"-4"4"-84,0 4-12,0 0 27,0 0-9,0 6-36,0 13-4,12 4 0,3-3-1,10-2-6,6-10-4,5-6 4,1-2 4,-5 0 2,-3-6 1,-9-10 1,-9-6 1,-11 0 9,0-2 2,0-1 0,-25 2-2,-6 1-2,-9 8-1,-2 6-3,-1 8-5,-1 0-4,4 8-3,5 18-6,8 1-9,11 4-14,16-1-43,0-8-61,14-2-156</inkml:trace>
  <inkml:trace contextRef="#ctx0" brushRef="#br1" timeOffset="143211.2">11864 8795 340,'0'-20'106,"0"6"-53,0 4 17,0 2 11,0 6-28,0 2-25,0 0-17,0 0-10,0 24-1,0 12 1,12 10 1,-2 6-1,3 4-1,-1 2-1,-1-2-2,0-7-4,0-7-8,-4-12-16,4-8-43,0-8-79,0-6-157</inkml:trace>
  <inkml:trace contextRef="#ctx0" brushRef="#br1" timeOffset="143911.82">11859 9086 194,'0'-18'17,"17"1"-14,22-1-3,15 1 8,6-4-7,3 2-1,1 2-2,-6 1 2,-7 2 3,-8 0 7,-12 4 13,-7 4 14,-10 0 8,-8 4-3,-4 2 2,-2 0 4,0 0 7,0 0-18,-25 0-25,-8 4-5,-11 16-4,-3 6-3,0 7 1,2 0 0,10 2-2,8-3 1,14-5-1,13-6-2,0-5-5,11-10 0,22-6 1,8 0 5,3-11 2,1-12 0,-3-4 2,-11 0-2,-6-1 4,-8 3 0,-9 5 6,-6 6 9,-2 7 3,0 2 11,0 5-5,0 0-13,0 0-11,0 2-4,0 18 0,0 7-2,0-1 2,4-2-1,13-5-3,6-4-3,6-9 2,4-6 0,3 0-1,2-10 1,0-16-3,-7-6 1,-2-7 3,-7-3 2,-4-4 1,-7-8 1,-9-6 3,-2-6-2,0-2 4,-4 6 5,-11 14 4,-1 17 3,7 18 10,5 7-1,2 6-11,2 1-14,-3 31 2,3 12-3,0 14 2,0 5-1,15 3-2,15 3 1,-1 2-7,2-2-5,2-10-14,0-6-32,7-19-137</inkml:trace>
  <inkml:trace contextRef="#ctx0" brushRef="#br1" timeOffset="144895.06">13526 8470 365,'0'-21'84,"0"10"-46,0 3 13,-4 4-1,-1 0-21,1 4-19,2 0-7,2 0 3,0 0-3,-2 0 0,2 0 0,-3 0-1,0 0 0,3 0 1,-6 0 3,2 0 1,-3 0-6,-2 0 3,0 0-2,2 0 1,1 0-1,2 0-2,1 0 1,1 0-1,2 0 1,0 0-1,0 0 0,0 0 0,0 0 2,0 0-1,0 10 2,0 18-1,-2 13 10,-1 8 3,3-3-3,0 1-6,0-8 1,0 4 0,0-3-4,0-2-3,0 4 2,0-5-2,0 2 0,0-3-1,0-4-3,7-5-5,0-10-6,2-7-1,-1-7-14,6-3-24,-1-7-24,-1-13-59,1-7-85</inkml:trace>
  <inkml:trace contextRef="#ctx0" brushRef="#br1" timeOffset="145126.87">13205 8610 387,'-9'-11'60,"9"-4"-24,0-1 26,7-3-33,33-6-25,16 0-4,11-6-1,6 3-3,-3 0-2,1 4-6,-9 5-3,-6 7-26,-14 9-64,-15 3-206</inkml:trace>
  <inkml:trace contextRef="#ctx0" brushRef="#br1" timeOffset="149565.9">13775 8726 460,'-8'-5'61,"3"2"-54,5 3-1,13 20 10,19 16 4,8 1-10,4 3-7,4-2-3,-6-1-4,-5-4-10,-3-4-25,-7-10-68,-5-8-308</inkml:trace>
  <inkml:trace contextRef="#ctx0" brushRef="#br1" timeOffset="149762.44">14079 8725 379,'-11'-4'100,"-3"4"-61,-1 1 14,-6 26-17,-6 6-20,-4 10-12,2 1-4,-2 6 0,0 5-6,4-4-15,5-5-28,13-11-91,9-17-251</inkml:trace>
  <inkml:trace contextRef="#ctx0" brushRef="#br1" timeOffset="149928.07">14277 8897 420,'0'-12'96,"0"6"-44,0 2-12,0 0 6,0 4-34,0 0-12,0 0-30,0 0-51,13 0-191</inkml:trace>
  <inkml:trace contextRef="#ctx0" brushRef="#br1" timeOffset="151186.11">14781 8457 166,'0'-17'253,"0"1"-192,0 8-43,0 8 18,0 8 17,0 31-15,0 20-9,0 13-14,6 6-8,6-1-5,1-5-2,2-2 0,-1-8-1,1-5-11,-1-14-7,-6-8-15,6-13-41,-3-8-136</inkml:trace>
  <inkml:trace contextRef="#ctx0" brushRef="#br1" timeOffset="151411.84">14892 8424 7,'0'-23'278,"0"18"-223,7 5-40,10 0 27,8 3-5,6 16-15,0 9-11,-2 2-8,-13 6 0,-11 1-1,-5 2 1,-25 1-2,-19-5-1,-4-7 0,4-6-9,6-10-8,14-5-35,10-4-95</inkml:trace>
  <inkml:trace contextRef="#ctx0" brushRef="#br1" timeOffset="151758.31">15186 8544 332,'0'0'132,"0"0"-103,0 0-4,2 0 9,2 7-13,4 8-19,5 3 0,2 2 0,7 0-2,3-3-1,0-4-3,4-3 1,-2-6-1,-6-4 4,0 0 0,-6 0 1,-6-18 3,-4-10 0,-5-6 3,0-3 2,0 2 0,-14 1 5,-6 8 2,-2 6 1,-1 10-9,2 4-8,-6 6-5,0 0-3,0 20-11,0 8-19,8 3-32,11-6-98,8 0-111</inkml:trace>
  <inkml:trace contextRef="#ctx0" brushRef="#br1" timeOffset="152222.4">15460 8507 288,'4'-7'125,"-1"4"-84,1 0 28,-4 3 0,2 0-31,-2 0-24,0 0-11,2 0-3,6 0 1,2 12-1,4 8-1,1 4 0,-2 2 0,1-3 0,-1-5-1,1-7-2,-1-4-3,-1-4 7,-1-3 0,-1 0 2,-3 0 2,0-10 0,-2 2 3,-5 5-3,2 0 1,-2 3-5,2 0-2,4 0-3,4 0 1,1 3 4,4 6-1,1 0-2,1-7 1,6-2 1,-1 0 1,1-15 0,-1-11 1,-4-6 1,-7-2 1,-4-2 1,-7 2 2,0 2 0,0 10-3,-12 2 0,-5 8-3,-1 7-2,-1 5-8,2 0-7,1 0-22,5 17-52,7-3-70,4 4-177</inkml:trace>
  <inkml:trace contextRef="#ctx0" brushRef="#br1" timeOffset="152527.01">15971 8460 166,'19'-10'88,"-1"2"-29,0-2-9,0 0 3,-3 1-20,1 3-24,-1 0-7,-1 4-2,-1-3-1,-1-1-4,-4 0-1,1 0 2,-7-4 4,-2 1 0,0 2 3,0 0 6,0 4 8,-6-1 2,-9 4 14,-1 0-4,-5 0-10,0 0-2,-4 14-8,0 10-3,8 3-4,7 8-1,8 1-1,2 4-7,0-2-8,18-10-12,11-12-29,7-10-46,2-6-71</inkml:trace>
  <inkml:trace contextRef="#ctx0" brushRef="#br1" timeOffset="152926.85">16280 8382 166,'0'-25'157,"0"8"-73,0 6-23,0 6 14,0 5-23,5 0-41,5 0-11,9 19 0,2 10-1,4 5-2,-5 6-5,-9 2-6,-7 2 0,-4 0-3,0-10-2,-8-9-1,-7-17 20,1-8 2,1 0 26,3-12-6,8-15-5,2-13 0,14-4-12,24-6-5,11 2-4,6 9 1,3 10-5,-6 8 1,-10 13 4,-13 8 1,-13 0 0,-10 0 1,-6 8-2,0 9 3,-6 2 1,-17 0 0,-4-7 1,0-5 2,10-4-2,1-3 7,10 0 1,6-3-5,0-14-5,10-5-7,22-6-5,13 4-23,1 4-142</inkml:trace>
  <inkml:trace contextRef="#ctx0" brushRef="#br1" timeOffset="153893.56">9571 11386 418,'-42'8'70,"10"-8"-35,32 0-12,0 0 26,6 0-36,29 0-12,14-12 1,15-5-2,10 3-6,-5 2-20,-7 6-23,-14 6-100,-17 0-206</inkml:trace>
  <inkml:trace contextRef="#ctx0" brushRef="#br1" timeOffset="154028.23">9616 11572 367,'-27'15'51,"16"-6"-46,11-5 45,0-4 0,20 0-40,31 0-5,23-4-4,13-16-1,9 0-37,-10-3-188</inkml:trace>
  <inkml:trace contextRef="#ctx0" brushRef="#br1" timeOffset="159192.31">12173 10176 530,'12'2'77,"-5"28"-68,-7 16 2,0 31 23,0 18-6,0-18-17,4 2-10,2-2-1,-1-2-2,2-10 1,-3-15-11,1-12-8,-1-13-14,0-6-74,-4-13-275</inkml:trace>
  <inkml:trace contextRef="#ctx0" brushRef="#br1" timeOffset="159441.87">12165 10215 262,'0'-59'64,"0"20"-19,0 12 13,18 11 14,6 6-27,7 8-20,5 2-9,2 0-5,-2 25-5,-10 8-5,-8 7 1,-13 4-2,-5-4 3,0 0 0,-20-7-2,-9-5-1,-7 1 0,-2-8-7,4-1-20,8-4-48,10 0-132</inkml:trace>
  <inkml:trace contextRef="#ctx0" brushRef="#br1" timeOffset="159752.57">12746 10672 245,'0'-4'214,"0"2"-165,0 2-21,-4 0 48,-14 12-26,-9 16-35,-2 9-9,0 0 1,5 3-7,6-2-1,11-3-1,7-10 0,0-6-5,30-10 0,11-5-1,13-4-1,4-1-5,2-20-28,-5 1-75,-10-1-195</inkml:trace>
  <inkml:trace contextRef="#ctx0" brushRef="#br1" timeOffset="160455.12">10810 11387 548,'-60'5'75,"18"-3"-60,22 1-12,20-3 22,0 0-5,47 0-19,48-3-1,55-27 0,63-15 2,57-10-2,49-6 0,35-7-5,22-2-1,27 2 6,12 3 3,-5 7-3,-26 8-1,-57 4-4,-62 11 4,-69 1-1,-69 15-2,-49 3-20,-42 5-15,-28 5 11,-8-1-13,-8 7-59,-40 0-21</inkml:trace>
  <inkml:trace contextRef="#ctx0" brushRef="#br1" timeOffset="162604.44">11367 12093 264,'-13'-22'88,"1"3"-39,8 8 2,4 7 39,0 2-15,0 2-28,0 0-29,0 4-7,0 28-8,0 20 10,0 12-3,0 9-5,2 4-5,8-4 0,-2-2 0,3-9-2,3-12-3,-3-12-5,0-11-6,0-10-18,2-11-50,6-6-67,-4 0-132</inkml:trace>
  <inkml:trace contextRef="#ctx0" brushRef="#br1" timeOffset="162821.1">11454 11966 194,'0'-31'130,"0"11"-60,11 8-33,16 6 13,4 4-7,2 2-18,-4 4-13,-6 22-9,-15 7 3,-8 0 2,0 7 3,-6-2-6,-17 1-4,-3-3-1,-3-4-3,3-2-25,3-6-50,14-4-130</inkml:trace>
  <inkml:trace contextRef="#ctx0" brushRef="#br1" timeOffset="163385.84">12017 12486 274,'-17'-9'204,"-1"7"-132,-5 2-31,-3 0 20,0 15-32,-1 14-17,9 5-11,7-3-1,11 1-3,0-3-5,25-8-9,16-6-12,15-9-50,0-6-159</inkml:trace>
  <inkml:trace contextRef="#ctx0" brushRef="#br1" timeOffset="166482.04">12553 11551 409,'8'-7'71,"-8"7"-44,-4 39-22,-23 62 34,3-4 14,-1 15-16,8 4-20,12 1-7,5-9-6,20-9-3,29-10 2,18-17-3,16-13-3,0-17-5,7-16-10,-3-14-20,-11-10-84,-11-2-279</inkml:trace>
  <inkml:trace contextRef="#ctx0" brushRef="#br1" timeOffset="167373.19">12904 11903 315,'0'-8'85,"0"6"-42,0 2 40,0 0-9,0 0-29,0 0-30,0 8-11,0 17 2,7 11 7,3 5-2,0 3-10,-1-2-1,0 2-1,0-4-7,-4-1-12,3-7-33,-4-8-125</inkml:trace>
  <inkml:trace contextRef="#ctx0" brushRef="#br1" timeOffset="167625.73">13194 12065 86,'0'-7'278,"0"1"-243,22 0-35,9-5 20,7 1 8,7 0-13,1 1-14,2-4 5,-4 3 1,-3-1-6,-6 4-1,-4 0-3,-8 0-7,-8 3-13,-2 0-19,-8 2-81</inkml:trace>
  <inkml:trace contextRef="#ctx0" brushRef="#br1" timeOffset="167857.67">13472 11805 330,'-11'-4'77,"5"4"-34,2 0 9,1 0 18,1 14-36,2 12-16,0 4-9,0 2-2,0 4-1,11 1-5,2 3-1,3 2-2,-3 0-9,3-2-31,-7-4-143</inkml:trace>
  <inkml:trace contextRef="#ctx0" brushRef="#br1" timeOffset="169971.89">14085 11497 393,'-9'-17'99,"-4"-4"-48,2 2 20,4 7-13,7 7-21,0 5-20,0 0-15,0 0-2,0 0 0,0 17 0,7 11-1,2 5 2,0 5-2,-3-3 1,1-3-1,-3-4 1,-2-6-3,1-7 2,-3-8 1,3-4-2,-1-3 0,0 0 2,0-9 2,2-17 1,1-8 0,1 0-1,-2 0-1,2 4 3,-2 9-2,3 2 1,-3 9 0,2 4-2,0 4-1,0 2-1,3 0-4,4 0 3,5 16-1,-2 5-1,1-2-1,-3-3-3,-3-4 0,-5-6 1,1-6 6,3 0 1,0-7 1,9-16 2,0-3 3,6-2-1,-3 3 2,0 6-1,-4 7-1,-5 7-5,-3 5 0,0 0-2,2 5 0,3 12 2,-2 7-4,-1 3-2,-6-1-9,1-2-16,-1-4-79,-2-6-183</inkml:trace>
  <inkml:trace contextRef="#ctx0" brushRef="#br1" timeOffset="170360.37">14556 11199 277,'-14'-17'128,"3"6"-99,7 4-17,4-2 20,0-1 1,0 2-13,4-1-18,16 2-1,4 5-2,3 2 1,0 0-3,0 0-3,-7 12-1,-9 8 4,-5 5-1,-6 6-1,0-1 5,-6 1-1,-10-3 1,3-9 0,2-5 4,9-6-3,2-3 1,0-5 2,19 0 7,15 0 2,9-13-3,7-4-5,2-2 0,-6 4-5,-5 1 0,-8 6-1,-6 1-4,-5 7-11,-8 0-22,-8 0-52,-6 7-179</inkml:trace>
  <inkml:trace contextRef="#ctx0" brushRef="#br1" timeOffset="170663.79">13918 11955 552,'-27'0'75,"27"0"-68,13 0 5,51-2 18,22-18-16,26-5-10,14-8-2,6-3 0,-8 0-1,-10-2 1,-14 4 0,-15 3 3,-14 5-5,-15 8-1,-20 6-4,-18 5 1,-10 3-8,-8 4-11,0 0-28,-17 6-106</inkml:trace>
  <inkml:trace contextRef="#ctx0" brushRef="#br1" timeOffset="171037.7">14467 12068 156,'-16'0'368,"11"-6"-331,5-4-36,0-3 17,21-1 0,12 4-15,9 1-3,5 0 0,-3 5-4,-6 4 2,-11 0 1,-9 10-2,-14 15 2,-4 5 1,-2 3-2,-25 8 2,-8 3 0,-1-2 1,-1 0 0,8-11 0,10-8 2,13-11 1,6-5-2,6-7 2,30 0-1,13-3-3,9-19-1,9-3-1,4-6-8,-2 1-8,1-2-12,-6 6-76,-11-1-228</inkml:trace>
  <inkml:trace contextRef="#ctx0" brushRef="#br1" timeOffset="171537.25">15277 11019 376,'-4'-16'90,"0"7"-23,4 5-4,0 4 13,0 0-40,0 7-24,29 20-5,8 8 8,10 9-5,6 4-5,1 6-3,-2 6-2,-8 8-2,-9 5 1,-12 3 0,-12 4-2,-11 8-2,0 2-10,-13-2-13,-16-5-96,-11-13-393</inkml:trace>
  <inkml:trace contextRef="#ctx0" brushRef="#br1" timeOffset="180850.74">1377 14684 551,'-5'6'2,"0"-6"-2,3 0 0,2 0 3,0 0 6,0 0 4,0 0-6,0 0-7,0 0 1,0 0-2,0 0 0,0 0-6,0 0-4,4 0-12,2 0-6,2 1-18,-8 4-143</inkml:trace>
  <inkml:trace contextRef="#ctx0" brushRef="#br1" timeOffset="187426.03">18286 7269 327,'0'-16'100,"-12"-2"-25,1 4-3,9 8 7,2 4-33,0 2-21,0 0-15,0 0-10,15 0-4,10 16 4,10 6 1,2 4-1,-4 2-4,0-1-2,-6 2-4,-7-5-15,-2-2-29,-7-7-66,-3-8-105</inkml:trace>
  <inkml:trace contextRef="#ctx0" brushRef="#br1" timeOffset="187617.72">18570 7215 328,'-8'-11'91,"-2"10"-33,4 1-6,-7 0 9,-8 8-27,-3 19-20,-10 10-12,1 9 0,2 2-2,-2 7-2,3-5-9,4-5-8,4-4-16,6-9-41,9-11-113</inkml:trace>
  <inkml:trace contextRef="#ctx0" brushRef="#br1" timeOffset="187822.01">18708 7309 397,'0'-8'114,"0"6"-72,0 2 2,0 0 8,8 0-25,-6 16-21,4 11-3,1 10-3,-3 3 0,6 2 0,-4 0-9,-2-7-11,3-6-27,1-8-75,11-9-121</inkml:trace>
  <inkml:trace contextRef="#ctx0" brushRef="#br1" timeOffset="188161.24">18951 7511 155,'0'-8'208,"0"4"-142,0 4-28,0 0 33,0 0-24,0 0-36,4 0-11,6 0-7,5 0 5,10 0 1,2 3-8,6-3 5,3 0 1,-5 0 3,-2-10 0,-7-7 1,-7 1 1,-7-4 5,-6 0 5,-2 2 5,0-2 1,-25 6 0,-4 0-7,-4 8-9,0 6-2,1 0 0,6 0-4,3 10-8,10 5-12,11-1-9,2 1-29,13-5-60,27-2-44,9-8-36</inkml:trace>
  <inkml:trace contextRef="#ctx0" brushRef="#br1" timeOffset="188422.59">19339 7419 99,'23'0'74,"-10"0"14,-7 0 4,-2 0-29,-4 0-10,4 14-9,-2 2-18,2 7-14,0 0-9,5-1-3,5-1-1,1-6-8,3-5 4,4-6-4,5-4 5,0 0 4,-5-6 3,-5-13 2,-5-4 7,-5-3 3,-7 2 9,0 2 3,0 3 4,-9 2-8,-14 3-11,-1 6-12,-1 1 0,3 6-6,0 1-9,7 0-27,7 0-40,8 1-80</inkml:trace>
  <inkml:trace contextRef="#ctx0" brushRef="#br1" timeOffset="188598.9">19774 7292 260,'6'-1'111,"-6"1"-64,0 0-7,0 16 23,0 13 2,0 13-29,0-3-20,0 3-12,0-4-4,0-2-5,-4-6-25,-1-7-72,1-12-365</inkml:trace>
  <inkml:trace contextRef="#ctx0" brushRef="#br1" timeOffset="188826.7">19745 7341 165,'-9'-9'284,"7"6"-242,2 3-42,0 0-2,8 3-4,17 16 4,4 2-11,4 0-20,1 1-55,-1-4-118,0 1 110,-4-5 96,-4-6 11,-8-3 42,-5-3 21,-5-2 19,-3 0-2,-2 0-46,2 0-45,-1 0-5,-3 0-147</inkml:trace>
  <inkml:trace contextRef="#ctx0" brushRef="#br1" timeOffset="189786.04">15848 10412 312,'-7'-15'107,"7"3"-62,0 9 20,0 3-3,0 0-29,16 0-18,11 7-7,4 9 0,0 5-8,2 2-1,3 3-7,-5 0-17,0-2-40,-6-6-157</inkml:trace>
  <inkml:trace contextRef="#ctx0" brushRef="#br1" timeOffset="189968">16111 10421 403,'-25'-2'75,"-2"2"-44,1 0 3,1 10 27,1 12-42,-3 6-18,2 6-1,1 4-7,-3 4-13,3 2-25,6-3-78,9-12-261</inkml:trace>
  <inkml:trace contextRef="#ctx0" brushRef="#br1" timeOffset="190198.16">16416 10262 486,'2'-18'88,"-2"12"-33,0 6-24,0 0 18,0 0-13,2 0-22,5 9-12,4 15-1,0 8-1,3 3-1,-5 2-1,2-5-7,-3-4-15,4-4-27,-3-7-88,1-8-280</inkml:trace>
  <inkml:trace contextRef="#ctx0" brushRef="#br1" timeOffset="190768.86">16742 10365 425,'0'-2'100,"0"2"-68,0 0-28,-6 0 21,6 16-2,0-2-23,0 0 0,10-6-5,19-4-2,9-4 4,4 0-5,-2-12 8,-6-6 1,-13-3 1,-7-2 3,-10-1 8,-4 2 4,0-1 0,-24 8 2,-7 1-11,-7 10-6,2 1-2,5 3-2,11 0-5,13 4-15,7 13-16,13-3-18,32-1-67,6-4-54,7-3-8,-8-2 185,-6-2 10,-11-2 60,-4 0 25,-4 0 19,-7 0-25,-3 0-24,-3 0-20,-4 0-21,1 4-17,1 4-7,-2 3-2,7 2-1,8 3-9,6-2 0,9-7-4,5 0-8,3-7 5,-1 0 18,-10 0 1,-6-13 10,-7-2 14,-12-5 13,-8-2 10,-2 0 5,-2 0-16,-23 4-12,-11 8-12,-2 6-10,-2 4-2,0 0-3,7 0-11,8 14-21,12 3-52,13-4-119</inkml:trace>
  <inkml:trace contextRef="#ctx0" brushRef="#br1" timeOffset="190948.73">17760 10178 400,'8'-3'125,"-3"0"-64,-3 3-4,2 0 0,-4 6-25,0 19-12,0 4-10,0 6-9,0-1-1,-15-1-6,-5-2-16,-1-5-23,2-4-115,-2-10-318</inkml:trace>
  <inkml:trace contextRef="#ctx0" brushRef="#br1" timeOffset="191171.97">17648 10158 194,'23'-14'101,"-6"14"-101,10 0-8,2 5 6,2 18 2,0 1-11,0 1-1,-4-3 12,-4-3 29,-8 0 30,-3-7 25,-4-4 8,-4-6-19,1 0-20,-5-2-21,4 0-22,1 0-10,0 0-4,3 0-21,-6-8-133</inkml:trace>
  <inkml:trace contextRef="#ctx0" brushRef="#br1" timeOffset="192417.81">9707 14358 373,'-48'7'91,"27"-4"-72,15-2 18,6-1 48,0 0-47,21 0-33,24-11 1,16-10-3,1-1-3,-2 4-1,-4 0-5,-10 14-10,-12 4-17,-12 0-47,-15 10-194</inkml:trace>
  <inkml:trace contextRef="#ctx0" brushRef="#br1" timeOffset="192582.44">9716 14606 421,'-7'0'93,"7"4"-82,0-4-3,10 0 34,25-4 8,16-16-28,9-2-22,2-3-4,1 2-15,1 4-27,-4 4-132</inkml:trace>
  <inkml:trace contextRef="#ctx0" brushRef="#br1" timeOffset="196648.44">11356 13794 249,'-33'0'59,"0"0"-47,4-5 10,15-1 45,3-3-19,4 3-15,2-2-12,3 0-1,2-4-7,0-2-6,16-3-7,15 2 0,11 3 1,8 6-1,-2 6 0,-1 0-1,-9 11 0,-13 22-1,-19 13-1,-6 6 1,-11 10 1,-32 6 1,-7-4-1,-6-5 2,2-11 0,10-14 0,11-10 7,12-12-3,19-8 6,2-4-3,25 0-7,29-15 6,21-10-7,18-6 0,10 0-6,-2 1-5,-12 2-8,-14 6-19,-13 9-43,-20 9-136</inkml:trace>
  <inkml:trace contextRef="#ctx0" brushRef="#br1" timeOffset="197099.12">10823 14405 408,'-75'13'101,"8"-4"-67,22 1-20,21-6 66,24-4-27,11 0-47,51-4-5,45-24 0,38-8 3,42-8-3,33-6-1,19-2-2,13 2 1,-3 0-6,-12 7-5,-13 2-6,-16 5-11,-25 7 17,-27 5-2,-40 10 0,-43 7-15,-32 4 6,-37 1-35,-4 2 28,-23 0 19,-16 0-119</inkml:trace>
  <inkml:trace contextRef="#ctx0" brushRef="#br1" timeOffset="200266.04">11004 14793 392,'-53'-10'77,"28"-7"-66,13 5 10,10 2 34,2-1-17,2-4-35,33-1-3,9 0 0,5 4 2,0 6-2,-6 2-1,-6 4 0,-10 4-1,-7 22 1,-9 10-1,-11 11 2,0 14 0,-31 10 0,-16-1-3,-7-6 3,-1-11-1,6-22 1,11-9 8,13-12 3,9-6-6,16-4 3,0 0-5,10 0-2,23-11 0,14-14-1,9 0-7,8-4-6,3 3-24,3 4-55,-4 1-182</inkml:trace>
  <inkml:trace contextRef="#ctx0" brushRef="#br1" timeOffset="200450.13">11485 14821 403,'-20'-6'71,"16"2"-60,4 0 47,0-5-1,29 0-47,16-8-10,17 2-4,7-3-4,0 1-12,-7 3-13,-6 0-55,-14 4-138</inkml:trace>
  <inkml:trace contextRef="#ctx0" brushRef="#br1" timeOffset="200679.8">11668 14650 391,'-16'-6'87,"7"2"-52,7 4 61,2 0-33,0 0-29,0 0-26,0 0-8,15 16 7,8 5-5,-5 4 1,-1 3-3,2 3-4,-4 1 0,-4-1-6,2-3-14,-1-3-30,-1-7-102,4-12-207</inkml:trace>
  <inkml:trace contextRef="#ctx0" brushRef="#br1" timeOffset="201158.13">12051 14680 421,'0'-3'91,"0"3"-55,0 0 35,0 0-21,0 0-34,0 13-15,0 9 0,0-1-1,0 0 0,9 2-3,-2-3-1,2-5 0,-5-3 1,0-7-2,-2-5 5,6 0 2,-2-18 8,3-9-1,3 0 1,1 0 9,0-3-2,3 4-1,2 4-3,-1 4-7,1 8-3,2 4-3,-2 6 0,-1 0-2,1 0-1,-1 6 0,-7 4 0,-1-4 0,-3 0 3,0-2-2,0-4 2,5 0 2,5-10 0,3-8 2,4-2-1,-3 4 1,-2 4 0,-2 4 1,-1 6-2,-1 2 1,1 0-4,-1 20-1,1 10-1,-3 2 1,1 1-3,-5 0-5,-1-9-15,7-2-39,3-9-111</inkml:trace>
  <inkml:trace contextRef="#ctx0" brushRef="#br1" timeOffset="201514.76">12709 14387 365,'-14'-4'52,"10"0"-46,4 2 41,0-2 7,0-5-23,0 0-17,10-5-6,11 5 5,3-2-5,1 5-5,-1 6-2,-2 0 1,-3 0 0,-6 6-1,-7 16 0,-6 8 2,0 0 2,-15 8-1,-8-3 1,-3-5-3,8-6 3,6-11 0,8-4 4,4-8-2,2-1-6,32 0 2,15-7-2,11-17-1,11-5-6,8-2-9,8 1-30,6-3-142</inkml:trace>
  <inkml:trace contextRef="#ctx0" brushRef="#br1" timeOffset="202215.76">13538 13836 423,'-2'-2'85,"2"2"-80,0 2-2,12 14 21,11 6 5,4 2-18,6 0-6,1-2-5,1-4 0,3-2-16,-3-5-14,-4-3-60,-12-8-298</inkml:trace>
  <inkml:trace contextRef="#ctx0" brushRef="#br1" timeOffset="202398.11">13758 13778 420,'-35'28'49,"0"10"-49,7 2 8,4 4 8,-1 5-8,4 1-8,4-5-16,1-3-30,10-11-140</inkml:trace>
  <inkml:trace contextRef="#ctx0" brushRef="#br1" timeOffset="202629.81">14066 13786 407,'0'-6'129,"0"6"-89,0 0-33,0 0 12,0 20 17,0 10-11,10 4-18,1 2-6,3 0-1,-1 0-5,-1-1-15,-1-5-38,-3-10-197</inkml:trace>
  <inkml:trace contextRef="#ctx0" brushRef="#br1" timeOffset="203778.17">14493 13762 223,'0'-6'80,"0"-1"-46,0 2 25,0 0-2,0 2-10,0 1-21,0 2-16,0 0-8,0 0-2,0 0-1,0 0-1,0 0 1,0 0 0,0 0 1,0 0 0,0 0 1,0 0 3,0 0-2,0 0-2,0-2-3,0 0 3,0-1-3,0 2 2,0-5-3,0 4 4,0 2 0,0 0 1,0 0-1,0 0 0,0 0-1,0 0 1,0 0 0,0 0-1,0 0 2,0 0-4,0 0 5,0 0-4,-5 0 4,-10 2-2,-3 14 1,-6 6 1,-3 6 5,3 4-1,3 0-4,8 1 2,5-6-4,4-3 0,4-6 0,0-4 0,12-8 0,13-4-1,1-2 1,3 0-3,-4-12 2,-5-4-1,-7-6 2,-9-2 0,-4 1 2,0-4-2,-2 1 6,-20 4-3,0 6-1,-5 6 0,2 6-2,1 2-3,4 2 3,8 0-9,8 0-3,4 0-22,0 0-8,27 0-25,8 0-25,6 0 44,-1 0 48,-2 0 2,-5 0 16,-8 0 23,-7 0 10,-5 0-1,-4 4 2,2 6-3,-4 0-19,-1 2-13,1 2-7,-2 0-7,2-1-2,1 4-1,5-7-1,3-4-1,5-3 0,0-3 2,-3 0 0,1-11 2,-9-11 1,-7 0 1,-3-4 4,0 4 3,-5 2 6,-15 4-5,-1 6-6,2 6-6,-1 1-4,7 3-5,6 0-11,7 0-21,0 0-56,9 5-138</inkml:trace>
  <inkml:trace contextRef="#ctx0" brushRef="#br1" timeOffset="203967.56">15150 13597 310,'3'-6'140,"-3"6"-60,0 0-48,0 12 23,0 17-6,-13 8-22,-1 2-20,5-1-6,0 5 0,0-4-1,0-3-8,3-6-13,1-6-29,5-9-136</inkml:trace>
  <inkml:trace contextRef="#ctx0" brushRef="#br1" timeOffset="204110.98">15057 13653 288,'0'-1'11,"0"1"-11,15 0 0,16 17-7,2 8-54,8 1-122</inkml:trace>
  <inkml:trace contextRef="#ctx0" brushRef="#br1" timeOffset="204231.13">15288 13778 35,'27'12'125,"-7"-5"4,-7 2-18,-3-9-3,-6 0-22,-4 0-23,0 0-23,0 0-22,2 0-18,1-6-8,1-4-27,-4 0-188</inkml:trace>
  <inkml:trace contextRef="#ctx0" brushRef="#br1" timeOffset="209113.9">10202 16348 572,'-98'8'77,"25"1"-64,32-3-13,30-3-1,11-3 1,47-3 11,55-30-9,65-17-2,59-24-1,59-20-4,58-18-3,56-21 8,46-7-3,34-8 2,22 1-7,3-2-1,-23 12 1,-37 10-8,-59 18 3,-73 20 9,-73 26 0,-77 15-25,-77 16-36,-58 14-22,-34 12 31,-59 6 38,-38 10 14,-33 26-16,-37 13-170</inkml:trace>
  <inkml:trace contextRef="#ctx0" brushRef="#br1" timeOffset="209447.61">10008 16776 650,'-135'32'11,"63"-10"-11,63-18-19,36-12 19,84-46 3,71-31 2,75-19-5,72-17 0,72-17 0,54-7 0,44-8 2,38-4-2,12-7-1,0 3 0,-20 7 0,-44 10 1,-68 17 4,-85 23-1,-91 22-3,-101 21-2,-75 22-1,-57 13 3,-12 3 2,-40 13-2,-14 8-3,-5 2-15,1 2-57,4 17-123</inkml:trace>
  <inkml:trace contextRef="#ctx0" brushRef="#br1" timeOffset="209615.69">16401 14838 713,'-27'-17'0,"27"7"-57,0-3 24,9 4 12,-1 3-27,-4 0-195</inkml:trace>
  <inkml:trace contextRef="#ctx0" brushRef="#br1" timeOffset="213530.59">21425 5999 525,'40'162'17,"-13"124"-16,-1 1 0,6 53 5,-1 45 16,-2 59 12,0 43-7,4 32-7,11 22-7,10-7 1,8-12 0,7-21-10,10-22 2,5-18 5,12-27 1,0-34-4,-7-25-8,-3-36 0,-5-26-2,0-32-3,-6-38 4,-6-39-3,-11-42-1,-13-39-5,-12-35-9,-4-31-27,-12-34-82,-12-23-304</inkml:trace>
  <inkml:trace contextRef="#ctx0" brushRef="#br2" timeOffset="-208918.44">22479 6547 441,'17'-18'22,"-5"-13"-19,-6-2 11,5-5 21,3-4-12,-6 17-20,-3 3-2,-3 8 12,-2 6 3,0 6 8,0 2-8,0 0-11,0 13-5,0 24 0,0 20 5,-11 13 1,5 10-3,6 4 0,0 6 0,0-3-3,0-6-2,2-8-2,0-10-5,-2-9-5,0-7-27,-4-11-98,-12-7-152</inkml:trace>
  <inkml:trace contextRef="#ctx0" brushRef="#br2" timeOffset="-208469.06">22296 6970 166,'0'-38'57,"18"0"-51,18 3 2,6 1 15,3 2 2,-3 8-2,-5 7-1,-6 3 7,-6 7-1,-4 5-5,-6 2 1,-5 0-11,2 18-5,-3 10 1,-3 4-5,2 4-2,-2 1-2,1-8-2,1-8 2,4-7-5,1-5-1,3-9 1,1 0 5,2-3 1,-2-24 5,-3-8 8,-3-10 4,-3-2 13,-3 0 5,-2 5-2,-1 14-12,-2 10-12,2 10-7,0 6-3,5 2-4,3 0-13,9 18 7,1 8 5,-1 2-14,-3-2-13,-5-2 1,-4-5 19,-3-8 4,-4-4 6,0-7 2,0 0 1,0 0-1,0 0-12,0 0-85,-2 0-104</inkml:trace>
  <inkml:trace contextRef="#ctx0" brushRef="#br2" timeOffset="-208288.68">23017 6729 74,'-13'-7'67,"7"1"-67,4 6-56</inkml:trace>
  <inkml:trace contextRef="#ctx0" brushRef="#br2" timeOffset="-208052.26">22766 6699 235,'-13'-8'82,"3"3"-55,2 4-4,-1 1 4,-7 0-27,3 1-2,2 16-10,-1 3-22,10-1-62</inkml:trace>
  <inkml:trace contextRef="#ctx0" brushRef="#br2" timeOffset="-207556.68">22933 6747 426,'0'-4'47,"0"4"-45,0 0-2,0 23 0,0 7 2,5 6-2,1-2-2,3 0 1,-5-4-4,-1-6 0,-3-6 0,0-10 5,0-6 0,0-2 5,0 0 8,0-16 1,0-12 4,2-7 2,11-8 7,10-1-13,4 3-6,4 11-1,0 7-7,0 8 0,-2 10 0,-5 5-2,-1 0-1,-7 0-4,-6 14 1,-5 4 0,-5 0-2,0-3 0,0-3 8,-15-2 1,-4-7 6,-1-3-2,3 0 3,1 0 1,5-13 1,7-3-8,4-2-2,0-2-12,6-2-9,23 4-19,7 2-58,-1 2-190</inkml:trace>
  <inkml:trace contextRef="#ctx0" brushRef="#br2" timeOffset="-206904.04">23568 6625 480,'-9'-10'59,"5"4"-42,4 6 25,0 0-3,0 0-29,0 0-10,0 0-4,0 2 2,11 18 2,-3 2-1,0 4 0,-4 0 0,-4 3 0,0-6-2,0-2 3,0-10-2,0-7 2,0-4 0,0 0 4,0-4 2,0-16-1,6-10-5,5-6 2,5 2 4,-1 1 0,2 12 4,-2 5 3,-4 6-4,-2 7-7,0 3-2,2 0-2,2 0-2,1 15 2,1 3-1,-6 2-2,-2-2 3,-4-2 0,-1-5-2,2-6 4,-2-5 0,3 0 2,3 0 3,8-20 3,-1-4-1,4-2 3,-3 6 3,-3 5 1,0 4-2,-2 9-8,4 2-4,4 0-3,0 15-1,4 18 3,-5 7-2,-7 6 1,-3 5-2,-5-4-2,-3-3-18,3-9-30,1-7-77,5-15-178</inkml:trace>
  <inkml:trace contextRef="#ctx0" brushRef="#br2" timeOffset="-206708.66">24199 6607 371,'-7'-2'54,"7"0"-43,0 2 32,5-4-19,22 2-19,10-3-5,5-2-3,3 3-10,-3 1-22,-4 3-42</inkml:trace>
  <inkml:trace contextRef="#ctx0" brushRef="#br2" timeOffset="-206566.8">24299 6738 235,'0'0'91,"0"0"-90,27 0 36,17 0-15,7-7-22,7-7-74</inkml:trace>
  <inkml:trace contextRef="#ctx0" brushRef="#br2" timeOffset="-206352.08">24885 6447 541,'0'-5'70,"0"5"-23,0 0 18,0 0-24,0 0-20,6 12-14,1 11-6,2 9 1,0 10 0,-3 8-2,-1 8 0,-5 11-5,0 3-12,0-3-42,-7-6-190</inkml:trace>
  <inkml:trace contextRef="#ctx0" brushRef="#br2" timeOffset="-202203.52">23370 7720 253,'15'-30'187,"-5"6"-143,-10 8-32,0 16 34,0 22-22,-10 26-2,-9 16 5,-4 8-15,0-1-2,4 1-5,1-4-5,0-4 0,7-6-3,-2-8-11,5-10-22,0-12-142</inkml:trace>
  <inkml:trace contextRef="#ctx0" brushRef="#br2" timeOffset="-202052.72">23111 7925 430,'0'-4'0,"5"4"-77,24 0 62,9 0-178</inkml:trace>
  <inkml:trace contextRef="#ctx0" brushRef="#br2" timeOffset="-201907.01">23653 8155 477,'-19'-10'21,"9"4"-18,1-2 7,7 3-10,2-2-57</inkml:trace>
  <inkml:trace contextRef="#ctx0" brushRef="#br2" timeOffset="-198139.55">24081 7754 287,'-46'12'58,"0"-4"-42,15 12-6,2-4 36,4 4-26,6 3-9,5-4-7,10 2-3,4-4-1,0-2-3,8-4 1,8-3-1,2-2 3,2-3 0,-2-3 0,-3 0 7,4 0-2,-4-6-5,1-6 17,-5-2-5,-3-4 2,0 0 1,-6-3-1,0 6-4,0 2 6,-2 5-5,0 7 2,0-2 3,0 3-5,0 0-11,0 0 0,0 4-1,0 11 0,0 2-6,13 0-2,10-6-6,6-5 4,6-6-1,5 0 1,1 0-5,-6-17 6,-4-4 10,-8-3 2,-6 2 6,-8 2 4,-4 4-2,-5 3 3,0 8 2,0 3 2,0 2-9,0 0-8,0 24-4,0 20 4,0 15 0,0 10-4,0 7-2,0 5-8,0 3 0,-20 7-8,-11-1-24,-5-12-7,1-21-44,0-26 97,11-22 21,6-9 39,5-3-30,11-27-6,2-14-9,9-6-10,33-7-5,14 1-5,12-4-2,13-2-8,2-1 3,1-4 6,-8 3 6,-16 5 1,-11 9 13,-18 9 10,-13 10 7,-9 11 13,-9 8 13,0 8-9,0 2-21,-25 2-11,-10 10-12,-7 18-2,0 11-2,5 0 0,13 0-1,13-5-1,11-2-2,0-6-4,14-9-3,19-4 1,7-9-6,7-4-26,6 0-64,-2-12-146</inkml:trace>
  <inkml:trace contextRef="#ctx0" brushRef="#br2" timeOffset="-197454.33">25155 7700 348,'0'-4'89,"0"2"-73,0 2-5,0 5 22,0 24 4,2 13-3,-2 10-19,0 8-10,0 5-3,0-4 0,-12-2-2,-1-13 0,2-18-2,2-10 2,7-12 0,-3-6 1,1 0 3,-3-12 3,1-23-4,-2-16-1,8-11 0,0-8 2,0-9-2,21-1 0,1 4-1,3 14 0,-1 20-1,-2 18-1,-3 15 0,-6 9-3,-3 0 2,0 11 0,-6 15 1,-4 6 1,0 4 0,-2-1 2,-18-6-2,-1-1 0,2-6 0,3-4-3,3-2-20,11-5-45,2-6-158</inkml:trace>
  <inkml:trace contextRef="#ctx0" brushRef="#br2" timeOffset="-197304.81">25444 7914 401,'0'0'101,"0"0"-68,0 0 32,0 0 2,0 0-48,0 0-19,0 0-12,0 0-23,0 0-91</inkml:trace>
  <inkml:trace contextRef="#ctx0" brushRef="#br2" timeOffset="-197028.25">25758 7632 466,'-24'-8'48,"-1"8"-22,5 0 29,-3 0-35,4 18-20,5 8-1,12 5-3,2 2-2,4 1-3,19-1 2,2-4 4,-1-1 3,-4-3 0,-6-6 1,-6-5 2,-8-3 0,0-1 2,-4-4 2,-19 2-2,4-4-5,1 0-7,5 0-31,7-4-108</inkml:trace>
  <inkml:trace contextRef="#ctx0" brushRef="#br2" timeOffset="-196887.04">26092 7921 39,'14'-3'418,"-14"2"-320,0-2-23,0-1 6,0 2-37,0 1-33,0-2-11,0-1-7,0 3-30,0-4-145</inkml:trace>
  <inkml:trace contextRef="#ctx0" brushRef="#br2" timeOffset="-196438.88">26628 7699 455,'-29'4'139,"21"-4"-124,8 0-13,8 0 33,25-4-18,15-1-10,12 1-7,-1 0-3,-8 0-12,-9 4-13,-11 0-55,-10 0-108</inkml:trace>
  <inkml:trace contextRef="#ctx0" brushRef="#br2" timeOffset="-196284.7">26696 7863 320,'-2'0'96,"2"1"-80,0 2 25,15-3 17,26 0-27,14 0-23,13 0-8,-2-9-30,-5-2-182</inkml:trace>
  <inkml:trace contextRef="#ctx0" brushRef="#br2" timeOffset="-194270.94">5806 14597 545,'-34'-14'60,"3"9"-48,9 5 25,18 0-2,-1 32-18,-2 18-6,1 20-2,1 15-7,5 5-2,0 9-4,-2-6-7,-7-4-25,2-17-95,-12-28-319</inkml:trace>
  <inkml:trace contextRef="#ctx0" brushRef="#br2" timeOffset="-194135.23">5549 14874 337,'19'-19'10,"10"5"-10,6 7-6,-1 7-10,-8 0-100</inkml:trace>
  <inkml:trace contextRef="#ctx0" brushRef="#br2" timeOffset="-194024.63">5815 14981 411,'0'0'84,"-2"-2"-79,2-2-5,0-5-10,6-6-39,15-3-215</inkml:trace>
  <inkml:trace contextRef="#ctx0" brushRef="#br2" timeOffset="-193623.86">6455 14754 668,'0'12'21,"0"11"-17,0 3-3,0 10 5,2 1-2,9 2-4,-3-8-3,2-12 0,-6-11 0,-4-8-2,0 0 5,0-34 1,-16-12-1,-9-12 0,4-12 2,3-5-2,11 6-2,7 6 2,2 11 0,27 18 0,9 9 0,5 9 2,-6 9-1,-3 7 0,-12 0 0,-13 10 0,-9 16 0,0 10 3,-20 3 4,-14 5-8,3-8 0,4-11-4,8-5-9,11-8-26,8-2-78,0-6-249</inkml:trace>
  <inkml:trace contextRef="#ctx0" brushRef="#br2" timeOffset="-193460.51">6864 14733 426,'7'0'142,"-7"0"-112,2 0-1,-2 0 38,0 0-27,0 0-39,2 0-1,0 0-18,6 0-18,5 0-87,-5 0-312</inkml:trace>
  <inkml:trace contextRef="#ctx0" brushRef="#br2" timeOffset="-193159.46">7232 14418 596,'-16'-4'46,"7"4"-32,3 0 17,1 9-22,1 17-9,4 7-3,0 1-6,22-3-6,15-2-11,4-5-16,-1-4 14,-7-4 26,-12-2 2,-13 0 9,-8 2 17,-2 4 7,-31 2 4,-11 4-15,-4-3-10,4-1-12,6-4 0,14-5-14,14-4-30,10-9-135</inkml:trace>
  <inkml:trace contextRef="#ctx0" brushRef="#br2" timeOffset="-193016.72">7789 14712 465,'0'-4'171,"-2"0"-110,-10 2-12,6 2 8,-1-2-33,5 0-24,2 0-7,0 0-17,0-2-51,0-3-225</inkml:trace>
  <inkml:trace contextRef="#ctx0" brushRef="#br2" timeOffset="-192373.44">7446 14355 379,'0'-28'102,"-16"3"-65,-13 12-4,12 11 12,-4 2-37,-4 4-8,-1 20-15,6-2-37,-2-1-170</inkml:trace>
  <inkml:trace contextRef="#ctx0" brushRef="#br2" timeOffset="-191590.83">5333 14868 363,'-27'0'162,"10"0"-150,5 13-10,8 11 2,4 2-3,0-2-1,0-2-5,7-6-3,9-12-2,-1-4 2,-1 0 6,-6 0 2,-1-8 5,-5-15 4,-2 2 1,0-2-1,0 6-2,0 0-6,0 12-1,0 3-7,0 2-15,0 0-38,7 6-30,11 16-182</inkml:trace>
  <inkml:trace contextRef="#ctx0" brushRef="#br2" timeOffset="-191108.86">5917 15061 51,'4'0'87,"-1"-3"-74,2 3 1,-3 0 33,-2 0-9,0 0-6,0 0-3,0 0 0,0-3-5,0 2-3,2 1-1,-2 0-5,2 0-15,-2-2-8,0-3-1,3 1 0,-1 0 9,-2 0 2,0 0 4,0 2 10,0 0 0,0 2 6,-7 0 2,-2 0-8,2 0-9,1 0-6,1 2-1,5 4-1,0 2-3,0-4-6,0-4 0,2 0-1,1 0 11,-3 0 2,0 0 4,0 0 1,0-8-1,0 2-4,0 2-2,-5 4-13,5 0-38,0 0-239</inkml:trace>
  <inkml:trace contextRef="#ctx0" brushRef="#br2" timeOffset="-187707.85">27730 7175 477,'-24'-11'32,"-5"-3"-27,0 2 61,17 6-6,12 1-23,0-2-24,18-3-10,20 0 4,14 1-4,10 4 0,0 5-1,-2 0-2,-6 6-1,-7 12 0,-14 3-5,-11 2 3,-15 4-4,-7 1 0,-7 1-3,-26 4 5,-7-3 3,-3-3 2,12-6 3,9-3 0,13-6 2,9-2-2,0 0-1,4 0 0,25 0 1,12-4 4,12-6-3,11 0-4,4 0 0,-3 0-2,-7 0-16,-12 0-24,-11 0-80,-16 8-150</inkml:trace>
  <inkml:trace contextRef="#ctx0" brushRef="#br2" timeOffset="-187477.04">27650 7782 144,'-60'8'424,"24"-4"-382,22-1-25,14-3 46,16 0-33,43 0-23,30-7 2,26-13-6,19 0-3,0 0-5,-10 1 1,-12 8-6,-21 7 0,-17 4-21,-23 0-12,-17 7-9,-19 10-45,-15 12-118</inkml:trace>
  <inkml:trace contextRef="#ctx0" brushRef="#br2" timeOffset="-187128.32">27601 8209 524,'-32'0'88,"15"-2"-76,12-4 21,5 0 22,0-3-37,18-1-18,22 2 1,11-3-1,3 5-1,-12 6-2,-13 0-1,-13 6 1,-16 20-2,0 10 5,-34 11 3,-21 3 0,-13-3-1,0-4 2,10-11-2,16-14 1,23-8 1,17-6-4,2-2 0,25-2-12,29 0 9,21-15-3,14-8-30,5-4-68,-7 3-163</inkml:trace>
  <inkml:trace contextRef="#ctx0" brushRef="#br2" timeOffset="-186958.39">28136 8222 440,'-10'-4'100,"8"4"-83,2-2 27,0 2 29,2-3-38,19-1-29,14-4-5,15-2-2,6-2 0,-2-2-13,-6 2-16,-15 4-74,-13-2-147</inkml:trace>
  <inkml:trace contextRef="#ctx0" brushRef="#br2" timeOffset="-186759.95">28303 8005 497,'-2'-6'82,"2"1"-44,0 5 26,0 0 4,0 0-25,0 0-22,0 21-16,0 9 2,-7 7-4,1 6-3,-4 4-1,-7 3-7,-4 2-15,3-1-32,1 0-84,10-15-403</inkml:trace>
  <inkml:trace contextRef="#ctx0" brushRef="#br2" timeOffset="-186406.88">28641 8007 454,'-8'-8'1,"3"3"1,5 2 15,0-2 17,0 4-14,0 1-10,0-3 13,0 2 14,0 1 3,0 0-12,0 0-1,0 0-4,0 0-1,0 0-5,0 0-2,0 0 2,0 0-4,0 0-3,0 0-4,0 12-6,0 14 0,0 10 4,-3 10 1,-3 2-5,-5 0-2,-5 2-3,1-5-2,-1-4-17,7-5-41,7-11-119</inkml:trace>
  <inkml:trace contextRef="#ctx0" brushRef="#br2" timeOffset="-185892.26">28982 7547 313,'-8'-15'203,"-2"5"-155,6 7-26,4 3 26,0 0-12,2 16-30,20 9-1,12 5 1,11-2-6,3-2-2,2-7-6,-2-6-23,-7-7-62,-8-6-113</inkml:trace>
  <inkml:trace contextRef="#ctx0" brushRef="#br2" timeOffset="-185725.68">29310 7507 439,'-23'-8'85,"5"8"-25,-1 0 3,-6 7-17,-4 19-28,-2 5-7,4 12-6,2 7-5,2 5-1,-4 6-5,6-5-16,6-10-40,10-12-133</inkml:trace>
  <inkml:trace contextRef="#ctx0" brushRef="#br2" timeOffset="-185541.78">29533 7600 505,'0'-7'107,"0"6"-57,0 1 4,0 0-15,0 0-33,0 8-6,0 20-1,0 10 0,0 7 1,0 4-7,0-6-24,8-10-56,10-6-127</inkml:trace>
  <inkml:trace contextRef="#ctx0" brushRef="#br2" timeOffset="-185059.46">29764 7806 388,'0'-9'128,"0"0"-60,0 5 6,0 0-19,0 4-33,0 0-21,0 0-1,0 0-10,0 6-1,5 11 6,6-4-5,4-2-4,1-6 3,-3-3 5,-1-2 6,-6 0 1,-1 0 4,-1-4 7,0-8-2,4 0-6,-2 5 1,-4-2-5,5 5-2,-5 4 0,0 0-1,2 0-1,2 0-4,4 7 7,6 6 1,0 3 3,4 0-3,-3 0 0,4-2 1,-4-1 0,3-6 2,3-1-2,4-1-1,2-4 1,0-1 0,2 0 0,-5 0 1,-1 0-2,-5-12 4,-5-6 3,-3-2 2,-10 0 3,-2 0-1,-2-2-2,-25 8-4,-4 1-3,0 8-2,2 5-5,6 0-5,6 0-23,7 5-51,10 16-100</inkml:trace>
  <inkml:trace contextRef="#ctx0" brushRef="#br2" timeOffset="-184746.55">30624 7838 70,'0'-4'557,"0"4"-532,-7 0-24,-1 4 1,-6 16 6,-3 8-8,-2 0-11,4-1-20,-1-5-100</inkml:trace>
  <inkml:trace contextRef="#ctx0" brushRef="#br2" timeOffset="-184591.81">30470 7736 554,'-11'-8'23,"11"8"-17,0 0-6,0 4-34,9 20-59,9 8-363</inkml:trace>
  <inkml:trace contextRef="#ctx0" brushRef="#br2" timeOffset="-184459.78">30734 8024 480,'4'0'57,"-2"0"-51,4-3 12,4-5-18,-1-2-75,-3 1-378</inkml:trace>
  <inkml:trace contextRef="#ctx0" brushRef="#br2" timeOffset="-184032.83">30956 7841 514,'-25'-13'75,"10"-1"-60,15 10 15,0 4 15,0-2-45,27 0-17,15 0 16,14 2-11,2 0-43,-9 0-113,-18 0-258</inkml:trace>
  <inkml:trace contextRef="#ctx0" brushRef="#br2" timeOffset="-183891.65">31003 7938 345,'-2'5'51,"2"-4"-42,0 2 44,9 0 3,22-3-29,15 0-22,10 0-5,-2 0-72,-10 0-385</inkml:trace>
  <inkml:trace contextRef="#ctx0" brushRef="#br2" timeOffset="-181144.04">31760 7516 397,'10'-13'133,"-10"12"-115,-12 1-5,-32 27 21,-28 44 2,8-11-11,11 8-14,8 3-6,14 0-4,10 2-1,15-9-2,6-10-3,4-16-6,30-12 2,15-16 5,7-10 4,10 0 0,-5-17 2,-10-13-1,-15 1 8,-14-4 2,-15 6 2,-7 0 0,0 8 0,-25 4-6,-15 12-7,-7 3 0,-7 0-2,4 23-3,9 7-4,13 6-10,16-1-19,12-3-80,0-5-121</inkml:trace>
  <inkml:trace contextRef="#ctx0" brushRef="#br2" timeOffset="-180659.65">32246 7513 352,'0'-6'83,"0"5"-33,0 1 30,-8 1-27,-26 25-22,-13 16-23,-13 9 3,-3 3-1,5 6-4,10 0-3,13-2-3,14-3-2,15-10-1,6-9-2,8-9-1,32-12-1,16-10-2,8-5 1,3 0 6,-7-10-4,-17-6-4,-21 0 10,-10 2 0,-12-3 13,0 3-2,-27 3-3,-11 4-7,-9 7-1,-2 0-2,6 0-11,10 18-20,13 5-94,9 1-233</inkml:trace>
  <inkml:trace contextRef="#ctx0" brushRef="#br2" timeOffset="-180198.05">32447 7844 614,'-5'-10'23,"5"6"-20,0 2 12,0 1-1,0-2-14,0 3-42,0-2-85,12-4-241</inkml:trace>
  <inkml:trace contextRef="#ctx0" brushRef="#br2" timeOffset="-179843.99">32757 7469 524,'-23'0'82,"5"0"-69,-9 24-2,-4 15 23,0 8-15,5 10-16,8 6-3,9-2 0,9 1-3,0-6-8,13-13-5,23-14-2,4-11-2,7-11 1,-12-7 4,-6 0 15,-11-3 8,-13-15 19,-5-4 9,-11-2-17,-30 1-9,-3 2-3,-3 6-7,5 7 0,13 5-2,6 3-13,12 0-34,11 3-81,0 9-233</inkml:trace>
  <inkml:trace contextRef="#ctx0" brushRef="#br2" timeOffset="-179593.37">32886 7606 86,'9'-40'353,"7"9"-330,1 9 45,3 8 16,5 7-40,4 4-25,-3 3-9,3 4-1,-4 22-2,-9 15-1,-5 9 4,-11 12-3,0 4 1,-13 6-6,-21 3-2,-7-2 0,2 0 0,-3-11-3,13-10-15,19-12-57,10-20-119</inkml:trace>
  <inkml:trace contextRef="#ctx0" brushRef="#br2" timeOffset="-179440.41">32905 7858 457,'-4'-11'53,"4"0"-26,14 2-3,28 0-14,16 5-10,13 1-19,1 3-90</inkml:trace>
  <inkml:trace contextRef="#ctx0" brushRef="#br2" timeOffset="-179253.72">33555 7814 575,'0'0'35,"0"0"-34,0 10 35,0 10 21,-14 8-29,-9 10-9,-1 5-9,0 1-10,-5 2 0,-2-3-6,4-4-17,8-7-43,9-14-174</inkml:trace>
  <inkml:trace contextRef="#ctx0" brushRef="#br2" timeOffset="-179109.95">33449 7782 429,'-4'-18'101,"0"8"-92,4 9-9,0 1-2,0 0-66,6 19-181</inkml:trace>
  <inkml:trace contextRef="#ctx0" brushRef="#br2" timeOffset="-178968.7">33612 8085 418,'2'3'62,"3"0"20,2-1 4,-7-2-24,0 0-35,0 0-27,0 2-1,2 2-26,2-2-83</inkml:trace>
  <inkml:trace contextRef="#ctx0" brushRef="#br2" timeOffset="-174508.75">23002 9942 152,'0'-18'0,"-20"3"-107,5 7 107,1 6 29,12-3-16,-3 5-12,3 0 0,2 0 2,-2 0-3,0 0-21</inkml:trace>
  <inkml:trace contextRef="#ctx0" brushRef="#br2" timeOffset="-174280.81">23002 9942 327,'-154'-110'70,"148"106"-35,-1 4 31,-2 0 15,-4 15-43,-5 32-30,-3 25-1,11 16 3,7 8-3,3 2-4,11-4-3,12-3-1,1-2-7,-8-6-15,0-4-13,-10-16-99,-6-17-256</inkml:trace>
  <inkml:trace contextRef="#ctx0" brushRef="#br2" timeOffset="-173608.92">22614 10491 275,'0'-62'12,"31"2"-11,32 4-1,13 5 3,11 10-3,4 8 1,-5 9 1,-11 10 15,-20 10 27,-19 4 4,-21 0-6,-8 14-7,-7 8-3,0 7 7,0 4-17,-5 4-17,-1-3 0,6-2-5,0-10-4,0-6-4,16-8-4,5-8-2,2 0 10,0-18 4,-8-14 7,-8-6 9,-7-5 8,0 2-4,-5 4 3,-12 3-9,0 12-12,7 6-2,3 4 0,5 8-2,2 4-4,0 0-14,22 0 5,16 0 15,11 8 0,2 2 0,-2 0 2,-6 3 1,-6 0-1,-6-1 1,-2 2-2,-6-2 0,-8-1-1,-8 1 0,-4-2-2,-3 1 1,0-3 1,-6-1 2,-6-5 3,-1-2 4,-1 0 0,5-20-1,9-13 0,0-7 0,15-2-8,26 2 1,9 4 0,9 5-1,-1 12 0,-5 3 1,-9 7-1,-12 8-1,-18 1-1,-12 0-3,-2 0 3,0 0 1,-21 0 1,-6 6 2,8-2-2,5-2 0,10-2-1,4 0-13,0 0-54,27 0-133</inkml:trace>
  <inkml:trace contextRef="#ctx0" brushRef="#br2" timeOffset="-173014.3">24299 10057 234,'0'-11'289,"0"3"-227,0 4-22,0 4 29,0 0-35,0 0-28,0 0-6,0 4-3,11 18 3,5 11 0,-3 0-1,-4 5-2,-4-2 3,-5-5-4,0-9 2,0-10-4,0-6 3,0-6 3,2 0 4,2-14-1,5-17-2,7-2 1,3-6 3,6 3-1,-5 5 0,3 6 0,-4 9 1,-1 8-5,-2 4-3,-3 4 0,-2 0-4,-2 9 3,1 5 1,-4 3 2,-2-1-1,1-5 0,-1-4 2,-2-7 1,0 0 1,6-7 6,5-16-1,5-9 2,7-2 1,-2 6 5,2 3-2,-5 12-1,-2 7-8,-2 6-3,1 4-1,1 28-2,-5 16 0,-3 15-1,-6 3 2,-4 3-4,0-4-8,-4-9-23,-10-6-37,-1-14-145</inkml:trace>
  <inkml:trace contextRef="#ctx0" brushRef="#br2" timeOffset="-172409.75">23840 10024 145,'4'-8'75,"0"-2"-33,4 3 24,-2-2-8,5 1-28,1 4-14,-1 0-5,-3 4-5,-1 0-3,2 0-2,2 0 2,-2 0 0,0 10 3,-4 2-4,-1-2 5,0 2-2,-2-2-4,-2 2 4,0-1-2,0-2-1,0-1-1,0 0-1,-4-4 4,-7-2-4,0 0 4,-2-2 0,-3 0 1,3 0-2,-1-4 0,9-6-3,3-6-3,2 2-19,5 2-50,21 0-180</inkml:trace>
  <inkml:trace contextRef="#ctx0" brushRef="#br2" timeOffset="-171810.78">25132 10028 349,'-15'0'73,"12"0"-46,3 0 36,0 0 27,0 0-62,0 0-22,25-2-4,4-6 0,8 0-2,6-1-2,-7 7-19,-5 2-44,-11 0-115</inkml:trace>
  <inkml:trace contextRef="#ctx0" brushRef="#br2" timeOffset="-171663.9">25136 10254 190,'0'3'130,"0"-3"-130,21 0-8,21 0-5,9 0-35</inkml:trace>
  <inkml:trace contextRef="#ctx0" brushRef="#br2" timeOffset="-170612.72">25890 9783 145,'0'-14'28,"0"2"-16,0 4 46,0 2 0,0 0-18,0-2-2,0 3 4,2-4 0,0 6-5,-2 3-2,0-3-9,0 3-12,0 0-1,0 0-5,0 12-6,0 14 5,0 10 5,0 5-5,-8 0-4,-2 0-1,6 2-2,2-6 0,2-5-4,0-6 2,0-10-5,16-6 0,1-6-3,6-4-1,1 0 0,0-20 6,1-6 5,-7-6 0,-7-2 2,-5-2 4,-6-3 3,0 2-3,0 0 0,-6 5 3,-9 11-6,1 6-3,1 9-3,1 6-9,5 0-68,7 3-158</inkml:trace>
  <inkml:trace contextRef="#ctx0" brushRef="#br2" timeOffset="-170444.16">26440 9800 483,'-9'-8'29,"2"1"-29,5 3 10,2 4-10,0 0-25,0 0-150</inkml:trace>
  <inkml:trace contextRef="#ctx0" brushRef="#br2" timeOffset="-170177.85">26848 9565 489,'-16'-2'33,"5"2"-14,2 4 23,0 24-38,5 14-2,4 8-2,2 6-4,22 1 4,5-3-2,0-7 2,-6-2 1,-8-7-1,-13-10 0,-2-3 1,-2-11 0,-27-3-1,-6-5-10,-3-6-69,2 0-214</inkml:trace>
  <inkml:trace contextRef="#ctx0" brushRef="#br2" timeOffset="-170010.77">27058 9571 399,'33'-20'58,"7"0"-57,6 1 10,1 1 1,5 3-12,3 3-13,-4 6-15,-6 6-63</inkml:trace>
  <inkml:trace contextRef="#ctx0" brushRef="#br2" timeOffset="-168878.56">25030 10257 288,'-14'0'85,"12"0"-50,2 0 32,0 0-8,0 0-38,0 0-15,22 0-6,20-8 7,12-9-2,11-3-5,-1 1-5,-2-3-11,-3 0-23,-8 1-102</inkml:trace>
  <inkml:trace contextRef="#ctx0" brushRef="#br2" timeOffset="-168075.38">26433 9825 278,'-9'0'19,"7"0"-18,0 0 32,2 0-33,0 3-7,0-2-2,0 2-1,7-3 0,1 0 6,0 0 4,-4 0 10,0 0-2,-2 0 3,-2 0 6,0 0-5,0-3 2,0 2 3,0 1-3,0 0-9,-10 0-5,0 0 0,-1 5 1,5 5-1,1-2 0,2-2-1,3-1-2,0-5 0,0 1 3,0-1 0,0 0 6,0 0 11,0 0 19,0 0 4,0-1-19,0-5-9,0 1-8,0 4-4,0 1-16,0 0-42,6 0-142</inkml:trace>
  <inkml:trace contextRef="#ctx0" brushRef="#br2" timeOffset="-165208.95">23530 11801 417,'16'-26'66,"-7"16"-24,-9 10 18,0 0-5,0 33-31,-5 28-8,-15 17 12,-7 8-9,0 3-12,6-4-5,0 1-2,5-7 0,6-13-7,1-16-13,2-12-22,2-15-96,-3-18-233</inkml:trace>
  <inkml:trace contextRef="#ctx0" brushRef="#br2" timeOffset="-165079.76">23262 12178 147,'-10'-25'216,"1"16"-179,9 6-27,0 3-10,4 0-14,23 9-15,7 10-107</inkml:trace>
  <inkml:trace contextRef="#ctx0" brushRef="#br2" timeOffset="-164942.72">23563 12322 271,'5'2'76,"-1"-2"-23,-4 0 61,0 0-20,0 0-51,0 0-32,0 0-11,0 2-13,0 2-31,2-4-172</inkml:trace>
  <inkml:trace contextRef="#ctx0" brushRef="#br2" timeOffset="-163912.95">24129 11911 430,'-9'-14'80,"-28"12"-50,6 2 6,-3 0 15,-1 13-28,1 8-15,8 3-8,7 4 0,8 0-4,11 0-2,0-3-5,9-9-4,22-11-1,7-5-1,3 0 6,-4-10 11,-3-11 0,-5-6 8,-9-1 3,-5 0 6,-6 4 0,-4 1 3,-3 6-3,-2 5-5,0 8-6,0 2-6,2 2 0,1 0-6,3 2-9,3 18 3,5 0-8,3 0-22,3-3-35,7-8-5,4-9 2,3 0 39,3-3 41,-1-16 5,-5-3 10,-4-4 17,-7 2 7,-7 0 7,-3 6 3,-8 1-6,-2 10-8,0 3-10,0 4-11,0 0-13,0 11-1,-5 26-1,3 12 1,2 8-2,0 7-2,11 7 1,9 1-4,-2 2-1,-9-2 2,-9-7-3,0-14 2,-11-8 4,-20-17 2,-9-10 1,-1-13 5,6-3 6,8 0-1,9-15-2,14-15-4,4-11-4,2-6-1,34-9-2,10-7-1,14-7-7,7-7-2,-3 1 7,-3 8 1,-14 10 5,-16 15 5,-13 16 8,-11 9 10,-7 7 6,0 10 7,0 1-5,-5 0-13,-21 16-13,-10 16-4,0 8-1,10 0 1,12 0-1,14-4-4,0-2-1,14-4-6,19-10-6,9-10-19,10-3-42,-2-7-108</inkml:trace>
  <inkml:trace contextRef="#ctx0" brushRef="#br2" timeOffset="-163385.82">25390 11864 447,'0'-15'75,"0"15"-61,0 4 21,0 26 4,0 9-1,0 5-24,0 5-12,0-2 1,0-3-3,0-6 0,0-13 0,0-8-1,0-12 1,0-5 1,0 0 4,-2-15 14,-4-20-4,-7-13-9,3-8 4,6-12 0,4-12-6,0-2-3,20 9 0,9 20-2,0 20-3,0 19 3,-4 13-1,-8 1 0,-3 11 0,-14 21 0,0 9 2,-12 7 0,-19 2 0,-7-4-1,1-6-5,8-8-14,6-6-26,15-6-70,8-6-190</inkml:trace>
  <inkml:trace contextRef="#ctx0" brushRef="#br2" timeOffset="-163233.87">25656 12019 377,'2'0'174,"-2"0"-125,0 0 1,0 0 19,0 0-45,0-3-19,0 3-5,0 0-9,-4 0-13,1 0-56,3 0-215</inkml:trace>
  <inkml:trace contextRef="#ctx0" brushRef="#br2" timeOffset="-162930.85">25984 11648 260,'-21'-11'266,"3"7"-227,-4 4-10,-5 1 14,-2 25-41,5 8-2,13 5-5,11-1-9,23 0-4,25-6 4,8-7 3,-5-2 11,-13-4 3,-21-5 1,-11 3 4,-6-1-1,-14 0 14,-22 2-4,-11-4-8,-6-1-4,4-1-5,5-3-1,10-3-9,16-2-16,16-2-73,2-2-246</inkml:trace>
  <inkml:trace contextRef="#ctx0" brushRef="#br2" timeOffset="-162764.39">26173 11943 416,'4'-10'84,"-2"-1"-18,-2 5 30,0 1-46,0 3-28,5 1-15,-3 1-7,0 0-7,-2 0-18,0 0-75,0 0-376</inkml:trace>
  <inkml:trace contextRef="#ctx0" brushRef="#br2" timeOffset="-162447.86">26582 11633 522,'-6'-7'64,"4"3"-19,2 0 27,0 2-27,0-2-34,15-2-11,18-3 4,8-1-4,1 3-1,-4-1-8,-7 6-11,-11 2-26,-9 0-68,-11 6-175</inkml:trace>
  <inkml:trace contextRef="#ctx0" brushRef="#br2" timeOffset="-162295.69">26576 11769 369,'0'0'17,"6"0"-15,26 0 45,7 0-29,13-7-18,6-1-26,-4-2-67</inkml:trace>
  <inkml:trace contextRef="#ctx0" brushRef="#br2" timeOffset="-150766.13">27922 10997 435,'-31'4'54,"0"-4"-44,-1 0 48,10-7 19,6 0-44,9 2-19,5 1-1,2 1-3,0-4-3,9-3-7,16-4 0,14 1 0,9 0 0,3 5 0,-2 6-2,-9 2 2,-12 0-2,-9 13-1,-15 15 2,-4 7 1,0 9 3,-27 4-1,-8-5 0,-3-5-1,5-8 2,4-3 0,8-12-1,10-3-1,7-8 0,4-2-1,0 2-3,22-2-1,21-2 4,19 0 1,13 0-1,6-16-3,-4 0-3,-5 0-7,-11 6-15,-11 4-48,-13 4-75,-20 2-169</inkml:trace>
  <inkml:trace contextRef="#ctx0" brushRef="#br2" timeOffset="-150484.92">27382 11643 453,'-75'24'59,"30"-7"-49,30-8 56,15-6-18,13-3-42,49 0 0,46-20 15,36-13-9,28-10-7,6 3-5,-9 4-2,-7 2 2,-12 6 0,-9 3-2,-12 6-2,-22 2-4,-27 8-5,-29 4-7,-28 5 0,-23 0-5,0 0-3,-21 10-11,-24 15-155</inkml:trace>
  <inkml:trace contextRef="#ctx0" brushRef="#br2" timeOffset="-149588.48">27338 12206 357,'-24'0'31,"10"-4"-16,7-4 66,3 0-23,2-2-23,2 0-10,0-3-8,0 1-6,10-1-5,13 3-4,4 1 1,4 2-1,2 7-2,1 0 0,-5 0-1,-7 10 0,-11 15 0,-11 14 1,-2 11 0,-36 10 2,-13 4-2,-5-4-2,3-8 1,8-11 0,14-16 1,14-10 0,9-10 1,8 0 1,0-5-2,0 0 2,29 0 2,18-5 2,14-12-6,7-6-1,11-1-5,-6-2-13,-4 2-28,-7 0-76,-12 3-204</inkml:trace>
  <inkml:trace contextRef="#ctx0" brushRef="#br2" timeOffset="-149362.94">27826 12260 541,'-9'-4'26,"7"4"-23,2-3 26,0 0-7,22-1-13,14-6-6,13-2-2,4 0-1,1-3-1,-1 4-2,-9 1-4,-3-2-12,-10 1-19,-9 4-48,-4-2-71,-14 0-155</inkml:trace>
  <inkml:trace contextRef="#ctx0" brushRef="#br2" timeOffset="-149156.87">28093 11966 410,'-9'-4'98,"5"0"-52,2 1 32,2 3-17,0 0-31,0 4-18,0 24-9,0 8 11,0 10-3,0 4-7,6 4-4,7 3-2,1 2-1,-1-4-18,-6-8-93</inkml:trace>
  <inkml:trace contextRef="#ctx0" brushRef="#br2" timeOffset="-145100.91">28454 12008 137,'-6'-5'197,"-8"5"-191,-1 0-5,1 3 19,3 34 3,5-5-10,-1 1-7,4 0 0,3 2 3,0 1-5,0-4 3,0 0-6,14-4 5,-1-6-5,3-7 2,-1-4-2,1-5 1,1-6 2,4 0 7,-1-8 6,2-16-1,-2-6-5,-6-4-3,-7-6 3,-7 0 2,0 2-2,-12 2-2,-12 6 1,-3 5-6,-4 9-2,2 8-2,2 8-6,7 0-16,7 0-29,6 14-56,7 7-211</inkml:trace>
  <inkml:trace contextRef="#ctx0" brushRef="#br2" timeOffset="-144936.58">28755 12186 276,'-7'-6'0,"-2"2"-28,7 1-42,-2-1-97</inkml:trace>
  <inkml:trace contextRef="#ctx0" brushRef="#br2" timeOffset="-144570.18">29040 11939 353,'0'-6'54,"0"2"-30,0 1 43,-6 2-10,-8 1-29,-6 0-24,-2 6-3,-5 14 1,4 5-1,6 5-1,11-3-2,6 2 0,0-4-1,17 0-7,16-5-5,3 0 6,0 0-6,-2-2-2,-11-2-2,-7-2 8,-11-4 2,-5 1-1,0-2 7,-2 1-7,-19-2-45,-3-2-175</inkml:trace>
  <inkml:trace contextRef="#ctx0" brushRef="#br2" timeOffset="-144413">29214 11903 287,'36'-16'7,"4"1"-3,-5 7 6,-8 1-10,-7 5-43,-7 2-155</inkml:trace>
  <inkml:trace contextRef="#ctx0" brushRef="#br2" timeOffset="-143183.07">29508 11139 360,'9'-2'58,"-9"2"-51,0 35 20,-20 12 22,-2 3-24,-1 6-18,4-2-7,-2-1-5,3-5-22,-1-12-115</inkml:trace>
  <inkml:trace contextRef="#ctx0" brushRef="#br2" timeOffset="-142467.95">29637 11365 440,'-7'-9'24,"3"6"-20,4 3 17,0 0-1,0 0-20,0 0-28,0 0 1,0 6-7,0 0-97</inkml:trace>
  <inkml:trace contextRef="#ctx0" brushRef="#br2" timeOffset="-142202.49">29354 11219 394,'-8'-5'74,"5"0"-61,3 3 7,0-2 20,0 2-32,0 0-8,0 2-23,0 0-4,5 0-33,10 0-85</inkml:trace>
  <inkml:trace contextRef="#ctx0" brushRef="#br2" timeOffset="-141698.65">29900 11101 525,'-20'-20'58,"7"12"-14,7 6 22,-2 2-33,-1 10-22,1 23-9,-2 12 5,4 8-2,6 0-1,0 3-2,0-5-2,0-5-1,4-5-3,8-4-4,-4-5-10,5-6-37,10-8-98,-1-12-239</inkml:trace>
  <inkml:trace contextRef="#ctx0" brushRef="#br2" timeOffset="-141069.31">30096 11350 455,'-15'-4'58,"3"4"-46,4 0 20,1 0-2,5 16-28,2 1-2,0 1 0,0-1-2,9-3-7,9-2 8,-1-6 2,3-5-1,-4-1 6,0 0-1,-6-10 6,0-11-2,-8-5 1,-2 1 1,0-1 1,0 6 3,-18 2-6,-2 9-6,-2 2-3,-3 5-1,3 2-2,4 0-4,7 2-2,11 13-15,0-1-14,22 0-54,20-6-2,5-5 34,2 0 31,-4-3 29,-5 0 0,-7 0 23,-4 0 22,-6 0 5,-5 0 8,-7 0 0,-5 0-6,-4 0-16,1 0-15,1 0-10,3 8-8,4 1-3,2 4 1,5 1 0,0-3-1,2-2 0,0-1-1,1-6 1,-4-2 1,3 0-1,0 0 0,-2-15 5,-5 1-4,-3 0 2,-8 0 7,-2 2 3,0 2 1,-5 1 3,-19 0-7,-10 8-8,-9 1-2,-3 0-4,-1 0 3,5 3-14,2 13-25,11 3-73,6-6-229</inkml:trace>
  <inkml:trace contextRef="#ctx0" brushRef="#br2" timeOffset="-140915.22">30441 11168 491,'-4'-4'0,"2"4"0,2 0-7,0 0-28,14 11-64</inkml:trace>
  <inkml:trace contextRef="#ctx0" brushRef="#br2" timeOffset="-140750.63">30729 11401 468,'0'0'71,"0"0"-62,0 0 32,0 0 28,2 0-69,-2 0-3,3 0-18,3 0-36,3 0-113</inkml:trace>
  <inkml:trace contextRef="#ctx0" brushRef="#br2" timeOffset="-140203.01">31041 11147 508,'-4'-8'56,"-3"6"-2,4 2 3,-8 0-26,-4 27-23,-5 8-1,-5 9-1,3 0-3,4 1 0,4-1-3,4-8-1,-1-2-1,1-6-2,-1-8-6,-2-4-19,6-6-57,1-8-156</inkml:trace>
  <inkml:trace contextRef="#ctx0" brushRef="#br2" timeOffset="-140048.95">30865 11201 403,'-11'-8'78,"7"6"-51,4 2-15,0 0-12,0 4-35,10 15-31</inkml:trace>
  <inkml:trace contextRef="#ctx0" brushRef="#br2" timeOffset="-139909.78">31054 11437 501,'0'0'60,"0"0"-52,0 0 50,0 0 6,0 0-64,0 0-8,12 0-22,3 0-73,5-5-270</inkml:trace>
  <inkml:trace contextRef="#ctx0" brushRef="#br2" timeOffset="-139468.49">31311 11271 379,'-16'-9'59,"11"6"-20,3 3 55,2-2-20,0 2-46,0 0-20,0 0-8,2-1-3,17-2-5,7-1 7,8 0-3,-3 2-24,-7 2-58,-6 0-85,-14 0-183</inkml:trace>
  <inkml:trace contextRef="#ctx0" brushRef="#br2" timeOffset="-139314.62">31311 11271 379,'-10'102'28,"10"-102"-4,2 0 43,21 0-29,12 0-6,6 0-32,3 0-17,1 0-59,-7-1-215</inkml:trace>
  <inkml:trace contextRef="#ctx0" brushRef="#br2" timeOffset="-138122.02">31455 11214 208,'-9'0'50,"7"0"-38,2 0 27,0 0 35,0 0-26,0 0-19,-2 0-3,0 0-1,-2 0-13,-4 0-12,-3 0-5,-2 0-14,2 0-37,-2 4-170</inkml:trace>
  <inkml:trace contextRef="#ctx0" brushRef="#br2" timeOffset="-122757.46">31912 11115 82,'2'-4'58,"2"0"-43,0 2 18,2-2 1,0 2-22,1 0 4,-1 0-5,-3 0 103,0 2-63,-1-2-17,0 0 3,-2 0 0,0-3-10,0-1-8,0 1-5,0-2-7,0-4-1,0 1 3,0-5-1,0 6-5,-2-2 6,-12 6-3,-1 3-1,-14 2 1,-10 0-5,-5 7 1,-2 13 2,5 3-3,14 1-1,12 0 0,9-4-3,6 0 0,0 0-1,8-7-2,21-3 3,5-3 0,3-5 0,3-2-6,1 0 2,-6 0-5,-4-15-1,-4-2-5,-9-1 5,-2-1 4,-10 6 5,-6 3 4,0 2 11,0 4-1,0 1 3,0 1-4,-2 2 3,-7 0-1,0 0-7,-4 0-3,0 9 0,-5 9 0,-5 4 0,-2 6 1,-3 4 1,1 2-2,-2 3 0,3-3 1,3-1-2,6-3-1,7-2 0,4-6 0,6-1 0,0-7-5,2-2 0,25-4 3,4-4-2,4-4 0,3 0 4,-7 0-8,-2-15 4,-4-2 1,-9-7 3,-5-5 1,-5 2 0,-6-6 2,0 3 1,-2 2 1,-15 6-3,-4 1 2,1 6-3,3 5-3,1 2-8,7 4-23,5 4-95,4 0-173</inkml:trace>
  <inkml:trace contextRef="#ctx0" brushRef="#br2" timeOffset="-121927.91">32304 11053 277,'0'-9'41,"0"4"-10,0-2 23,0 1 6,0 1-15,0-1-16,-4 2-1,-8 1-7,-1 2-8,-5 1-5,-1 0-5,-6 0-2,0 0-1,-2 10 0,6 5 0,0 6-1,7-3-1,8 0-5,6 0-2,0-3 0,6 0-6,17-5 8,8-4-8,3-4 2,-1-2-9,0 0-2,-4 0 5,-2-2 8,0-10 2,-7-1 5,-7 3 3,-6-3 1,-7 1 6,0 1 12,0 5 10,0 3-10,0 1 3,0 0 1,-2 2-7,-3 0-8,-3 0-6,-5 0 0,-3 15 4,-5 8-4,2 2 0,-2 7 0,1-1-1,1 3 1,-6 2-1,2-1 0,4-6-1,5-2 1,5-5-1,9-3-1,0 0-5,0-5-2,7-4 1,15-3 0,1-3 4,5-4-2,3 0 5,-2 0 2,0-1 0,-4-13-1,-7-3 1,-3-1 8,-8-4-4,-7 0 5,0 1 0,0-1 0,-7 0-2,-12 1-4,-6 7 0,0 4-4,5 6-8,3 2-4,5 2-32,8 0-70,4 0-226</inkml:trace>
  <inkml:trace contextRef="#ctx0" brushRef="#br2" timeOffset="-121751">32531 11315 517,'0'-3'42,"0"0"-14,0 1 36,0 1-21,0-2-40,0 3-3,0 0-11,0 0-3,0 0-44,0 0-107,0 0-171</inkml:trace>
  <inkml:trace contextRef="#ctx0" brushRef="#br2" timeOffset="-121140.42">32819 11061 231,'7'-22'205,"-5"4"-186,0 0 9,-2 5 38,0 4-13,0 3-32,0 2-1,-13 4-6,-9 0-9,-5 0-3,-4 0 1,4 13-2,0 6-1,10-3-1,3 2-1,7-2-1,7 0-4,0-4-3,4 0 1,21-4-3,2-4 4,2-4-1,0 0-4,-5 0 4,-4 0 7,-8 0 2,-8 0 2,-4 0 5,0 0 6,0 0-6,0 9-6,-7 5-1,-6 9 10,-3 2-6,1 4-2,2-1-2,5 1 0,6-8-2,2-3-1,0-1-1,12-6-1,12-3 2,7-8 2,5 0 1,0 0 0,-5-5 0,-2-12 3,-7-2 3,-6-8 1,-10 1 2,-6 1-7,0 0 7,-13 4-8,-14 8-1,-4 1-7,0 4-3,4 4-14,9 4-62,3 0-101</inkml:trace>
  <inkml:trace contextRef="#ctx0" brushRef="#br2" timeOffset="-120625.25">33298 10972 533,'-13'-10'29,"-3"5"-5,-4 1 17,-11 4-21,-2 0-17,-6 0-3,4 9 0,8 7 0,10 7-8,12 1-9,5-2-6,5 0-8,26-7-12,4-2-16,7-5 28,-6-6 9,-5 0 8,-9-2 14,-15 0 2,0 0 13,-7 0 11,0 0 14,0 12-14,-5 4-19,-14 9 10,-10 6-4,6 1-13,8-1-2,10-6-2,5-5-8,0-3 4,16-12 1,11-5 7,4 0 5,-2 0 5,-4-14 4,-6-3 6,-7-4 7,-8 1-1,-4 0-2,0 3-12,-12 0-4,-11 5-8,-2 3-4,-2 5-9,0 4-24,7 0-84,5 0-215</inkml:trace>
  <inkml:trace contextRef="#ctx0" brushRef="#br2" timeOffset="-120438.98">33626 11118 422,'0'-3'170,"0"3"-144,0 0-4,0 0 12,-9 16-22,-5 15-7,1 4-1,-5 3-4,3 0-1,-1-4-8,5-4-34,9-10-131</inkml:trace>
  <inkml:trace contextRef="#ctx0" brushRef="#br2" timeOffset="-120277.18">33559 11025 504,'-10'-8'32,"6"8"-19,2 0-13,2 4-24,0 18-17,0 8-265</inkml:trace>
  <inkml:trace contextRef="#ctx0" brushRef="#br2" timeOffset="-120123.18">33773 11289 379,'0'0'157,"0"0"-126,0 0 21,0 0 28,0 0-50,0 0-30,0 0-2,0 0-10,11 0-34,-5 0-185</inkml:trace>
  <inkml:trace contextRef="#ctx0" brushRef="#br2" timeOffset="-119256.04">33703 10944 319,'0'-7'36,"0"2"8,0 4 30,0 1-19,0 0-34,0 0-18,0 0-3,0 0-6,0 23-4,-2 12 10,-11 4 0,-5 6-10,-2-3-52,-2 0-180</inkml:trace>
  <inkml:trace contextRef="#ctx0" brushRef="#br2" timeOffset="-118841.25">33759 11364 156,'0'0'75,"0"0"-75,0 0-170</inkml:trace>
  <inkml:trace contextRef="#ctx0" brushRef="#br2" timeOffset="-118292.4">33532 11047 50,'0'-4'228,"2"2"-228,5 2-62,-5 0 32,0 0-156</inkml:trace>
  <inkml:trace contextRef="#ctx0" brushRef="#br2" timeOffset="-118056.27">33740 11337 51,'2'-5'312,"0"-4"-312,2 4-48,3 2 15,-3 2-147</inkml:trace>
  <inkml:trace contextRef="#ctx0" brushRef="#br2" timeOffset="-116200.82">31307 11214 118,'-4'0'50,"2"0"-23,0 0 26,0 0 14,2 0-27,0 0-12,0 0-9,0 0-2,0 0-7,4 0-10,17 0 3,6-2-5,6-1 2,0 1-4,1 0-17,-10 0-34,-3 2-66,-6 0-94</inkml:trace>
  <inkml:trace contextRef="#ctx0" brushRef="#br2" timeOffset="-115809.15">31357 11378 73,'0'0'93,"0"0"-90,0 0 10,0 0 25,0 0-16,9 0 0,7 0 5,6 0-1,2 0-16,5 0-10,10 0-10,1-5-40,4 0-116</inkml:trace>
  <inkml:trace contextRef="#ctx0" brushRef="#br2" timeOffset="-115434.07">31349 11264 241,'0'-5'9,"0"2"-5,2-4-4,16 3 0,6-2-23,3 2-107</inkml:trace>
  <inkml:trace contextRef="#ctx0" brushRef="#br2" timeOffset="-52239.43">29294 11119 29,'0'0'25,"0"-1"-5,0-2-4,-2 3-4,0-1 3,-3-2-2,3 3-3,0-2 3,2 2-3,0 0-2,0 0-2,0 0-4,0 0 0,0 0-2,0 0 0,0 0 0,0 0 0,0 0 1,0 0-1,0 0 1,0 0-1,0 0-1,0 0-9,0 0-7,0 2 6,0 9-27</inkml:trace>
  <inkml:trace contextRef="#ctx0" brushRef="#br2" timeOffset="-51538.27">29294 11119 70,'9'46'63,"-9"-46"-47,0 0-16,0 0 0,0 0 10,0 0 15,0 0-7,0 0-17,0 0-1,3 0 0,-1 0-1,0 0 0,7 0-2,1 0 3,4 4 1,1-2-1,-1 2 0,-3 0 0,-4-2 2,0-1-2,2 4 0,-1 1 0,3 2 0,1 0 1,-3-2-1,1 1 0,-2 0 0,0-1 0,-1 2 0,-1-2 0,2 2 1,3 0-1,-1-2 0,2 1 1,1 0 0,-1-3 1,1 0-1,-2 0-1,-4-1 2,-3-2-2,-1-1 0,-3 2 0,2-2 1,0 3-1,0-2 1,2 1 2,-2 3-3,5-1 1,-2-3 0,0 3-1,-1 1 0,-2-1 0,0-3 0,0 2 1,0-2-1,1 1 0,-3 1 0,0-3 0,0 1 0,2 2 0,0-2 0,0 2-1,-2-2 1,0-1 0,0 0 0,0 0-1,0 0 1,0 2 0,0-2 0,0 0 0,0 0 0,0 0-2,0 0-2,0 0-3,0 4-19,0 1-11</inkml:trace>
  <inkml:trace contextRef="#ctx0" brushRef="#br2" timeOffset="-43714.12">28851 12190 31,'0'-4'17,"0"4"-15,0-2 18,0 2 3,0 0-8,0 0-9,0 0 0,0 0 0,0 0 2,0 0-2,0 0-2,0 0-1,0 0-1,0 0-1,0 0 1,0 0-1,0 0 1,-2 0 0,2 0-2,-5 0-1,0 0 1,-1 0 3,-1 0-3,3 2 0,0-1-1,1 3-2,1-1-3,-1 0 0,1 0-3,-2-1-2,2-1-10,-1 2-20</inkml:trace>
  <inkml:trace contextRef="#ctx0" brushRef="#br2" timeOffset="-42809.2">28851 12190 54,'-60'19'31,"58"-19"-8,-1 0-3,3 0-5,0 0-15,0 0 0,0 0-11,0 0 3,0 0 2,0 3 5,0 1-7,0-4 8,3 0 0,1 0-3,0 0 2,-2 0 0,1 0 1,-3 0 4,0 0 6,0 0-2,0-2 3,0-4-3,0 4 2,0-1-8,-5 3-2,1 0-6,-7 0 6,-5 0 6,3 0-3,-1 9-1,3-1-2,7 2-3,2 0-1,2-3 2,0 2 0,0-5-4,2-2 6,13 0 0,3-2-1,-5 0 1,1 0-12,-5 0 12,-3 0-8,-1-2 8,-5-7 8,0 0-2,0 1 1,0 0-2,0 4-4,-5 0-1,-1 2 1,-1 2 24,0 0-8,1 0-15,-1 0-2,1 0-2,1 0-1,1 6-5,4 2-3,0 0 7,0-2-5,0 0 3,0-2-4,4 0 5,5-4-3,0 0-2,-3 0 8,1 0-5,-2 0 7,-3 0 7,4-7-2,-3 0-2,-1 0 3,0-2-4,-2 5 1,0-2 3,0 4-2,0 0 2,-4 2 7,-3 0 0,3 0-8,-5 0-4,2 0-1,2 2 0,3 8-4,2-2-8,0 0 0,0-6 1,0 2-3,5-4 7,1 0-5,1 0 7,-2 0 3,-1 0 2,-2 0 12,0-6-3,-2 1 1,0-4-1,0 3 4,0 0-10,-8 2 14,-4 2-7,1-1 3,0 3-12,0 0-1,0 0 0,4 0-7,1 9-7,4 1-2,2-2-1,0 0 1,0-2 2,2-3-22,9-3-24</inkml:trace>
  <inkml:trace contextRef="#ctx0" brushRef="#br2" timeOffset="-42295.65">28760 12253 51,'0'-7'28,"0"1"5,0-2-22,0 2-2,0 2 2,-7 0-8,2 4 16,0 0-3,3 0-16,-2 0 0,2 0-3,-2 0-2,-3 4 5,5 8-4,2-2 1,0-2 2,0 2-2,0-4 1,0 0-1,0-4-1,0-2-3,0 0 5,4 0-4,1 0 6,-1 0 6,0-8 2,-2 0 0,-2 0 9,0-3-8,0 9-4,0-3 3,0 3 3,0 2-7,0 0-2,0 0 5,-4 0-7,0 0-3,-1 0-2,3 0 0,2 2-4,0 3-1,0-4 3,7-1-2,1 0 0,4 0 3,-3 0 3,-1 0 3,-1 0 0,-2 0 2,-1 0-1,-4 0-1,0 0 10,0 0 9,0 0-10,0 0-6,-7 0 10,1 0-11,3-1 2,-1-2-3,4 3-1,0 0-1,0 0-14,0 0-15,0 0-12</inkml:trace>
  <inkml:trace contextRef="#ctx0" brushRef="#br2" timeOffset="-41293.43">28938 12364 67,'-2'0'32,"2"-2"-27,0 2-4,0 0 2,0 0 7,0 0-5,4-4-3,11 2-2,1-2 0,-1 2 0,2-2-4,-5-1 4,5 3 0,-9 0 2,1-1 0,-3 2-2,0-2 0,0 1 1,-4 2-1,3 0 1,-5 0 0,0-2 3,0 2 5,0 0 6,0-2-8,0 0-1,0 2-6,0 0-1,-5-2-2,-9 2 3,6 0-2,1 0 2,1 0 2,4 0 1,-1 0 2,3 0 4,-2 0 0,2 0 3,0 0-4,0 0-4,0 0-3,0 0 0,0 0-1,0-2-5,0 0 1,9-2 4,4 0 3,3 0-2,-5 0-2,-3 4 2,-6-3-1,4 3 0,-6 0 2,0 0 2,0 0 1,0 0 0,0 0 0,0 0-5,-2-1-2,-2-1-2,2 2-7,2 0-24</inkml:trace>
  <inkml:trace contextRef="#ctx0" brushRef="#br2" timeOffset="-32861.14">28777 7900 73,'0'0'41,"0"0"-30,0 0 0,0 0 8,0 0-9,0 0-7,0 0 1,0-1 2,0-1 14,7-4 27,6 0-23,5-1-16,4 1 0,1 1 1,-5 1-5,-5 4 1,-5 0-6,0 0 9,-2 5-8,-1 9 5,-3 7-3,-2 1 4,0 0 1,0-2-6,0-2 3,-2-4-2,-7-5-1,2 0 5,0-2-2,5-5 0,0 1 1,0-1 1,2-2-5,0 0 0,0 0-1,0 0 2,0 0-2,0 0 1,0 0-2,0 1 1,0-1 0,0 0 3,0 0-1,0 0-2,0 0 3,10 0-1,6 0 8,5 0 5,-4 0-6,4 0-4,-4-3-1,1-2-1,0 0-3,-3-1 0,-4 1-1,-3 4 1,-4-1-4,-4 0 4,0 0-8,0 0-17,0 2-148</inkml:trace>
  <inkml:trace contextRef="#ctx0" brushRef="#br2" timeOffset="-32295.59">28815 7950 33,'0'-1'6,"0"-1"-2,0 2 7,0-3-2,0 3-9,0 0-16,0 0-12</inkml:trace>
  <inkml:trace contextRef="#ctx0" brushRef="#br2" timeOffset="-30779.25">29111 11765 132,'-11'-8'33,"3"4"-16,6 2 11,-2 2 7,4 0-2,0 0-8,0-3-11,0 3-4,0 0-5,0 0 1,0 0 1,0 0 3,0 0 8,0 0-2,0 0-4,0 0-2,8 0-1,9 19 3,4 7 2,5 9 3,3 3-4,1 5-9,-1 1 0,-8 2-1,-1 1-2,-7 3-2,-1 1 1,-7 2-2,-5 0-4,0 0-4,-21-5-6,-10-2-8,-2-10-34,4-6-175</inkml:trace>
  <inkml:trace contextRef="#ctx0" brushRef="#br2" timeOffset="-29959.09">28365 11793 82,'0'0'58,"0"0"-42,0 0-4,-9 14 19,-5 13-3,2 17 1,-2 9-3,3 3-3,7 3-2,1 3-10,3-2-3,0 2-1,0-2 0,13-3-7,8-4-4,3-7-3,1-6-26,-1-5-40</inkml:trace>
  <inkml:trace contextRef="#ctx0" brushRef="#br2" timeOffset="-28611.99">28409 12578 68,'0'0'56,"0"0"-48,0 0-7,3 0 2,-3 0 6,0 0-1,0 0-3,0 0 2,2 0 5,-2 0 3,0 0 1,3 0-2,1 0 1,2 0-1,5 0-3,1 0-4,-1 3-2,-1 3-4,0 0 1,1 4-2,5-2 0,-1 0 0,3-2-5,0 0-10,4-2-14,-6 2-34</inkml:trace>
  <inkml:trace contextRef="#ctx0" brushRef="#br2" timeOffset="-27049.13">29306 11678 90,'-6'-2'29,"4"-2"-21,0 0 20,0 3 9,0-4 2,2 3-14,-2 2-7,-1 0 6,3 0-2,-2 0-9,2 0-4,0-4-2,0 4-2,0 0 1,0-2-1,0 1 3,2-4 0,9 1 4,5-1-6,-1 3-3,2-2-1,-2 4 1,-4 0-1,-2 0-2,0 0-2,-5 0 2,-1 7 1,1 6 4,-4 1 0,0-3-5,0 5 4,0 2 3,0-2-1,0 3-1,-7-4-2,-2-1-2,3-3 1,-3-4 0,5 0 0,-4-3 3,4-2-2,0 0 1,2-2-1,2 0 0,0 0 2,0 0-4,0 0 3,-2 0-4,2 0 3,0 0-1,0 2-1,0-2 0,0 0 0,0 0 0,0 0 0,0 0 0,0 0-1,0 0 1,0 0-1,0 0 1,0 0 0,0 0 0,0 0-1,0 0 3,0 0-3,0 0 0,0 0 1,0 0 0,0 0 0,0 0-1,0 0 0,8 0 0,6-2 3,3-2-2,6-4 0,-3 2-1,-2 2 0,0-5 0,-3 6 0,-1-1 0,-1 2 0,-2 0-3,-4 0 2,-3 2-3,-4 0-2,0 0-1,0 0-2,0 0-12,0 0-15,0 0-97,-8 0-109</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34:46.938"/>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2A9A7DCD-170E-440A-82FC-0B35E942EF0E}" emma:medium="tactile" emma:mode="ink">
          <msink:context xmlns:msink="http://schemas.microsoft.com/ink/2010/main" type="writingRegion" rotatedBoundingBox="623,1621 26140,13 26846,11225 1330,12833"/>
        </emma:interpretation>
      </emma:emma>
    </inkml:annotationXML>
    <inkml:traceGroup>
      <inkml:annotationXML>
        <emma:emma xmlns:emma="http://www.w3.org/2003/04/emma" version="1.0">
          <emma:interpretation id="{7B3F0B31-84C9-4541-82EF-3FA70A76227E}" emma:medium="tactile" emma:mode="ink">
            <msink:context xmlns:msink="http://schemas.microsoft.com/ink/2010/main" type="paragraph" rotatedBoundingBox="3920,1400 26147,67 26261,1973 4035,3306" alignmentLevel="2"/>
          </emma:interpretation>
        </emma:emma>
      </inkml:annotationXML>
      <inkml:traceGroup>
        <inkml:annotationXML>
          <emma:emma xmlns:emma="http://www.w3.org/2003/04/emma" version="1.0">
            <emma:interpretation id="{F4735001-185C-4A5B-95DC-0B191D7D0107}" emma:medium="tactile" emma:mode="ink">
              <msink:context xmlns:msink="http://schemas.microsoft.com/ink/2010/main" type="line" rotatedBoundingBox="3920,1565 9640,1013 9741,2056 4020,2607"/>
            </emma:interpretation>
          </emma:emma>
        </inkml:annotationXML>
        <inkml:traceGroup>
          <inkml:annotationXML>
            <emma:emma xmlns:emma="http://www.w3.org/2003/04/emma" version="1.0">
              <emma:interpretation id="{90DDBD59-3295-4EAA-BC67-DC3C7A157A55}" emma:medium="tactile" emma:mode="ink">
                <msink:context xmlns:msink="http://schemas.microsoft.com/ink/2010/main" type="inkWord" rotatedBoundingBox="3938,1757 4266,1726 4319,2279 3992,2311"/>
              </emma:interpretation>
              <emma:one-of disjunction-type="recognition" id="oneOf0">
                <emma:interpretation id="interp0" emma:lang="en-US" emma:confidence="0.5">
                  <emma:literal>y</emma:literal>
                </emma:interpretation>
                <emma:interpretation id="interp1" emma:lang="en-US" emma:confidence="0">
                  <emma:literal>Y</emma:literal>
                </emma:interpretation>
                <emma:interpretation id="interp2" emma:lang="en-US" emma:confidence="0">
                  <emma:literal>T</emma:literal>
                </emma:interpretation>
                <emma:interpretation id="interp3" emma:lang="en-US" emma:confidence="0">
                  <emma:literal>J</emma:literal>
                </emma:interpretation>
                <emma:interpretation id="interp4" emma:lang="en-US" emma:confidence="0">
                  <emma:literal>Z</emma:literal>
                </emma:interpretation>
              </emma:one-of>
            </emma:emma>
          </inkml:annotationXML>
          <inkml:trace contextRef="#ctx0" brushRef="#br0">-3 125 5,'3'0'352,"-3"0"-317,0-15-7,0-1-22,0-2 135,0 9-90,0-3-18,0 7-11,-3 5-6,3-2-4,0 2 0,0 0-5,0 0-7,0 0 0,0 0-8,3 11-3,19 14 7,10 3 4,2-2-3,0-9 0,-6-6 1,-7-9-4,-5-2 3,1 0 3,7-10-1,1-23 1,0-8 4,-1 2-2,-14 14 3,-7 8-1,-3 12-2,0 5 2,0 0-4,0 0-6,0 11-5,0 30 2,0 24 9,0 7 0,0 4-1,0-2-3,-6-8 0,-4-10 0,-7-12 3,-3-10-3,-6-15 4,1-8 0,-10-9 4,1-2-1,0 0 2,0-21 0,11-9-1,6-5-1,15-7-1,2-1-2,2 4-7,32 4 3,6 6 2,2 7-2,4 7-4,-6 10-6,-3 5-27,-6 0-80,-20 0-178</inkml:trace>
        </inkml:traceGroup>
        <inkml:traceGroup>
          <inkml:annotationXML>
            <emma:emma xmlns:emma="http://www.w3.org/2003/04/emma" version="1.0">
              <emma:interpretation id="{4C3402B9-8944-49C1-A46D-45926868DB7A}" emma:medium="tactile" emma:mode="ink">
                <msink:context xmlns:msink="http://schemas.microsoft.com/ink/2010/main" type="inkWord" rotatedBoundingBox="4414,1650 5678,1528 5765,2439 4502,2561"/>
              </emma:interpretation>
              <emma:one-of disjunction-type="recognition" id="oneOf1">
                <emma:interpretation id="interp5" emma:lang="en-US" emma:confidence="0.5">
                  <emma:literal>(8)</emma:literal>
                </emma:interpretation>
                <emma:interpretation id="interp6" emma:lang="en-US" emma:confidence="0">
                  <emma:literal>(t)</emma:literal>
                </emma:interpretation>
                <emma:interpretation id="interp7" emma:lang="en-US" emma:confidence="0">
                  <emma:literal>(87</emma:literal>
                </emma:interpretation>
                <emma:interpretation id="interp8" emma:lang="en-US" emma:confidence="0">
                  <emma:literal>[87</emma:literal>
                </emma:interpretation>
                <emma:interpretation id="interp9" emma:lang="en-US" emma:confidence="0">
                  <emma:literal>(877</emma:literal>
                </emma:interpretation>
              </emma:one-of>
            </emma:emma>
          </inkml:annotationXML>
          <inkml:trace contextRef="#ctx0" brushRef="#br0" timeOffset="444.37">769-80 402,'0'-13'83,"0"8"-42,-8 5 2,-4 0-18,-13 32-17,-14 28-3,-13 24-1,1 13-1,14 1-3,17-1-1,20-3-4,0-2-3,43-12-4,13-17-9,13-19-21,7-26-99,2-18-220</inkml:trace>
          <inkml:trace contextRef="#ctx0" brushRef="#br0" timeOffset="2624.15">1164 22 93,'-2'-13'63,"-1"2"-8,0-8 19,-3 6-6,3-1 4,0 3-6,1 4-14,-1 1-7,3 3-11,0 3-6,-4 0-13,4 0-15,-10 27-1,-10 30 1,-14 23 2,-6 12 3,6-6-5,8-9-1,15-9-3,11-16-4,0-11 0,17-9-4,11-19-4,-2-9-5,-3-4-7,-6-7 7,-9-30 7,-8-3 9,0-3-4,-14 6-1,-29 6-4,-2 11 12,-4 2 2,10 6 1,10 2 2,16 4-1,13 1-2,0 0-3,42-5-19,17-5 20,15-6-7,2 0 3,-7 3-3,-15 1-4,-17-1 7,-15 2 2,-15 3-7,-7 4-9,-7 3-57,-23 6-31,-4 0-67</inkml:trace>
          <inkml:trace contextRef="#ctx0" brushRef="#br0" timeOffset="3134.24">1516-160 325,'-13'-11'104,"6"5"-38,7 6-9,0 0-31,0 0-19,9 0-7,28 26 0,15 14 5,4 14-1,-8 10-3,-9 7 5,-15 3-1,-19 1 1,-5 1 2,-5 1-6,-32-3-2,-14 4 0,-9-7-6,0-10-13,12-10-24,11-21-141</inkml:trace>
        </inkml:traceGroup>
        <inkml:traceGroup>
          <inkml:annotationXML>
            <emma:emma xmlns:emma="http://www.w3.org/2003/04/emma" version="1.0">
              <emma:interpretation id="{1D9BB46C-AA47-475E-A2EF-981F2FFD4EBC}" emma:medium="tactile" emma:mode="ink">
                <msink:context xmlns:msink="http://schemas.microsoft.com/ink/2010/main" type="inkWord" rotatedBoundingBox="6401,1780 6779,1743 6805,2012 6427,2049"/>
              </emma:interpretation>
              <emma:one-of disjunction-type="recognition" id="oneOf2">
                <emma:interpretation id="interp10" emma:lang="en-US" emma:confidence="0.5">
                  <emma:literal>=</emma:literal>
                </emma:interpretation>
                <emma:interpretation id="interp11" emma:lang="en-US" emma:confidence="0">
                  <emma:literal>-</emma:literal>
                </emma:interpretation>
                <emma:interpretation id="interp12" emma:lang="en-US" emma:confidence="0">
                  <emma:literal>5</emma:literal>
                </emma:interpretation>
                <emma:interpretation id="interp13" emma:lang="en-US" emma:confidence="0">
                  <emma:literal>_</emma:literal>
                </emma:interpretation>
                <emma:interpretation id="interp14" emma:lang="en-US" emma:confidence="0">
                  <emma:literal>,</emma:literal>
                </emma:interpretation>
              </emma:one-of>
            </emma:emma>
          </inkml:annotationXML>
          <inkml:trace contextRef="#ctx0" brushRef="#br0" timeOffset="3659.84">2476 318 404,'0'0'50,"0"0"-49,5 0 14,22 0 4,7-4-7,11-7-12,6 1 0,0 0-13,-6 5-19,-8 0-77</inkml:trace>
          <inkml:trace contextRef="#ctx0" brushRef="#br0" timeOffset="3474.7">2473 78 250,'0'-19'230,"0"10"-189,0 9-25,0 0-11,0 0 3,3 0-3,19 0-3,13 0 2,11-2-4,-1-1 0,1 1 0,-4-1-15,0 1 14,-8-1-24,-5 3-30,-16 0-139</inkml:trace>
        </inkml:traceGroup>
        <inkml:traceGroup>
          <inkml:annotationXML>
            <emma:emma xmlns:emma="http://www.w3.org/2003/04/emma" version="1.0">
              <emma:interpretation id="{F8387F84-3498-4DC3-8229-BDA231153DF0}" emma:medium="tactile" emma:mode="ink">
                <msink:context xmlns:msink="http://schemas.microsoft.com/ink/2010/main" type="inkWord" rotatedBoundingBox="7448,1225 9640,1013 9734,1984 7542,2195"/>
              </emma:interpretation>
              <emma:one-of disjunction-type="recognition" id="oneOf3">
                <emma:interpretation id="interp15" emma:lang="en-US" emma:confidence="0.5">
                  <emma:literal>sent)</emma:literal>
                </emma:interpretation>
                <emma:interpretation id="interp16" emma:lang="en-US" emma:confidence="0.5">
                  <emma:literal>k n (t)</emma:literal>
                </emma:interpretation>
                <emma:interpretation id="interp17" emma:lang="en-US" emma:confidence="0.5">
                  <emma:literal>k net,</emma:literal>
                </emma:interpretation>
                <emma:interpretation id="interp18" emma:lang="en-US" emma:confidence="0.5">
                  <emma:literal>an (t)</emma:literal>
                </emma:interpretation>
                <emma:interpretation id="interp19" emma:lang="en-US" emma:confidence="0">
                  <emma:literal>men (t)</emma:literal>
                </emma:interpretation>
              </emma:one-of>
            </emma:emma>
          </inkml:annotationXML>
          <inkml:trace contextRef="#ctx0" brushRef="#br0" timeOffset="5812.52">3702-48 126,'0'-9'6,"0"0"9,0 3 147,0-2-95,0 3-41,0 0-5,0 2 0,3 3-3,-3 0-7,4 0-7,-4 0-3,0-2 0,0 2 0,0 0-1,0 0 1,0 0-1,0 0 2,0 0 0,0-3-1,0 3-1,3 0 0,-3 0 0,2 0 0,1 0-1,-3 0-1,5 0-4,4 0-7,-1 16 8,7 11 5,-10 7 1,-1 7 5,-4 2 2,0 4-6,-26-5-2,-11-4 1,-3-7-1,6-7 0,9-9 0,5-8 1,14-4 1,3-3 1,3 0 1,0 0 7,0 0-6,3-20-5,19-11 0,16-1 0,10-5-1,8-3-4,7 0 3,2 0 2,-4 4 0,-14 3 1,-4 2-1,-12 8 4,-9 3 1,-1 5 1,-10 4 4,-5 6 2,-6 5-2,0 0 2,0 0-5,0 0-3,0 0 3,-26 13-6,-14 23 1,-14 9 0,-2 12-2,4-1 0,16-7 0,16-3-1,11-14 0,9-1-2,0-7 0,14-4-2,15-4 4,11-9 1,4-3 2,8-4 0,2 0-2,0 0-1,-6-11-8,-11-5-19,-9 4-54,-16-4-118</inkml:trace>
          <inkml:trace contextRef="#ctx0" brushRef="#br0" timeOffset="8405.1">4385-448 132,'-15'-14'184,"-2"-3"-163,0-6 5,12 8 2,-2 1 16,4 6-6,3-1-4,-2 4-18,2 0-3,0 3-7,0 2 3,0 0 1,0 0-1,0 0-8,0 0 0,0 0-1,0 0-3,0 0-2,0 0-1,0 0 0,0 7-1,0 15 3,0 2 4,0 4-2,0 0 2,0-5-1,0-4 1,0-4 2,-3-8-2,-2-4 0,5-1 5,-4-2 1,4 0 1,0 0 1,0 0-2,0 0 5,0-7-6,6-19-2,8-7-3,12-3 3,2 0-2,1 6 1,0 9-2,-4 7 0,0 4 0,-6 5 0,-2 5-1,1 0-3,1 0 0,-4 15-6,2 10 7,-8 6 3,-4-1 0,-2 5 1,-3 1 1,0-8 0,0-4-2,0-7 0,0-2 0,0 1-2,0-3-3,0 0-7,0 0-11,0-4-42,0 2-70,0-8-168</inkml:trace>
          <inkml:trace contextRef="#ctx0" brushRef="#br0" timeOffset="8879.48">5117-419 337,'0'-9'119,"0"9"-96,0 0-3,-9 0 1,-16 17-5,-15 26-10,-3 15 2,1 11-3,7 10-2,10 6-3,8-1 0,12-4-2,5-15-5,0-8-4,2-13-3,26-9-9,9-13-40,6-11-164</inkml:trace>
          <inkml:trace contextRef="#ctx0" brushRef="#br0" timeOffset="9352.96">5164-51 292,'-10'-8'30,"10"6"-22,0-2 11,0-1-16,22-2 2,24-1-5,14-5-5,11-2-58,-4-3-195</inkml:trace>
          <inkml:trace contextRef="#ctx0" brushRef="#br0" timeOffset="9201.17">5329-344 417,'0'-9'75,"0"3"-27,0 6-12,0 0-12,0 0-3,0 0-10,0 0-11,0 0-3,0 28-5,0 12 8,0 10 2,0 9 0,0 2 2,0-1-1,0 0-2,0-4-1,0-7 0,0-6-2,7-11-5,7-10-5,2-9-5,10-11-12,2-2-40,9 0-80,-6-29-131</inkml:trace>
          <inkml:trace contextRef="#ctx0" brushRef="#br0" timeOffset="9562.31">5648-371 363,'0'-8'114,"0"8"-93,0 0-12,0 0-6,8 5-3,11 29 6,8 18 6,-5 16-1,-2 8-10,-11 9-1,-9 4-6,0-1-10,-26-8-12,-31-11-78</inkml:trace>
        </inkml:traceGroup>
      </inkml:traceGroup>
      <inkml:traceGroup>
        <inkml:annotationXML>
          <emma:emma xmlns:emma="http://www.w3.org/2003/04/emma" version="1.0">
            <emma:interpretation id="{97212CED-DE8F-447D-9F62-1DF52D45F95F}" emma:medium="tactile" emma:mode="ink">
              <msink:context xmlns:msink="http://schemas.microsoft.com/ink/2010/main" type="line" rotatedBoundingBox="15510,1452 26192,812 26261,1973 15579,2613"/>
            </emma:interpretation>
          </emma:emma>
        </inkml:annotationXML>
        <inkml:traceGroup>
          <inkml:annotationXML>
            <emma:emma xmlns:emma="http://www.w3.org/2003/04/emma" version="1.0">
              <emma:interpretation id="{51B40208-0C0F-4456-A92B-B78F7DA00BFE}" emma:medium="tactile" emma:mode="ink">
                <msink:context xmlns:msink="http://schemas.microsoft.com/ink/2010/main" type="inkWord" rotatedBoundingBox="15510,1452 22868,1011 22934,2114 15576,2555"/>
              </emma:interpretation>
              <emma:one-of disjunction-type="recognition" id="oneOf4">
                <emma:interpretation id="interp20" emma:lang="en-US" emma:confidence="0.5">
                  <emma:literal>n-multiplication</emma:literal>
                </emma:interpretation>
                <emma:interpretation id="interp21" emma:lang="en-US" emma:confidence="0">
                  <emma:literal>ne-multiplication</emma:literal>
                </emma:interpretation>
                <emma:interpretation id="interp22" emma:lang="en-US" emma:confidence="0">
                  <emma:literal>no-multiplication</emma:literal>
                </emma:interpretation>
                <emma:interpretation id="interp23" emma:lang="en-US" emma:confidence="0">
                  <emma:literal>Ne-multiplication</emma:literal>
                </emma:interpretation>
                <emma:interpretation id="interp24" emma:lang="en-US" emma:confidence="0">
                  <emma:literal>N-multiplication</emma:literal>
                </emma:interpretation>
              </emma:one-of>
            </emma:emma>
          </inkml:annotationXML>
          <inkml:trace contextRef="#ctx0" brushRef="#br0" timeOffset="15757.65">15301-75 282,'0'-5'62,"0"3"-31,0-4-10,14 1-21,23-6 24,14 2-17,11 0-5,2-5-2,-8 4-17,-14 2-20,-13 8-85</inkml:trace>
          <inkml:trace contextRef="#ctx0" brushRef="#br0" timeOffset="15575.11">15421-422 384,'0'-11'106,"-6"6"-60,6 5 1,0 0-28,0 0-9,0 0-10,0 3-3,0 28 3,0 11 0,0 8 3,0 8-3,0 10 6,0-1-2,-9 4 1,-1-3 0,0-7-3,2-8 2,4-8-4,4-12 0,0-8-4,0-9-7,22-9-8,10-7-1,12 0-8,10-21-60,-4-14-57,-7-11-147</inkml:trace>
          <inkml:trace contextRef="#ctx0" brushRef="#br0" timeOffset="17790.16">15860-77 57,'-7'-8'207,"0"3"-117,4 0-36,1 5 8,2-3-22,0 3-12,0 0-12,0 0-12,-3 0-4,-3 5-8,-8 27 8,0 3 4,-6 11-1,0-5-1,3-6-2,3-1 0,6-14-2,4-2-5,4-7-6,0-7-20,0-4-32,24 0-98</inkml:trace>
          <inkml:trace contextRef="#ctx0" brushRef="#br0" timeOffset="17975.18">15795-320 125,'-23'-20'222,"13"7"-176,6 5 20,4 3-14,0 0-41,0 5-11,0 0-26,14 0-26,15 3 7,5 10-146</inkml:trace>
          <inkml:trace contextRef="#ctx0" brushRef="#br0" timeOffset="18290.34">16050-88 265,'0'0'53,"0"0"-37,0 0 35,0 6 13,0 6-27,0 14-24,0 10 18,0 10-4,0 12-10,0 4-6,-13 7-2,-4-1-9,-3 1 0,0-5 0,3-9-5,3-15-7,5-13-9,3-8-15,6-19-62,0 0-232</inkml:trace>
          <inkml:trace contextRef="#ctx0" brushRef="#br0" timeOffset="18555.23">16076-108 222,'15'-20'80,"7"4"-72,10 6 2,5 8 8,0 2 7,-7 0-11,-4 0-5,-6 17-2,-9 14 1,-11 5 3,0 0 13,-23 5-6,-22-3-4,-1-3-7,-5-1-5,4-12-2,7-1-8,6-8-12,14-6-27,14-3-100,6-4-108</inkml:trace>
          <inkml:trace contextRef="#ctx0" brushRef="#br0" timeOffset="18815.18">16528-509 312,'0'-22'96,"0"5"-38,0 10 32,0 4-26,0 3-31,0 0-26,0 0-7,0 36-10,0 21 10,-9 14 3,1 8-1,-4 1-2,4-7 1,-1-6-1,4-11-2,-4-5 0,3-9-1,6-9-8,0-13-15,0-8-11,0-8-97,10-4-109</inkml:trace>
          <inkml:trace contextRef="#ctx0" brushRef="#br0" timeOffset="19007.37">16681-154 320,'0'-2'126,"0"2"-84,0 0-6,0 0-12,0 2-21,-3 24 0,3 7-1,0 1-2,0-2-6,0-5-7,0-5-7,0-7-13,0-5-43,6-10-143</inkml:trace>
          <inkml:trace contextRef="#ctx0" brushRef="#br0" timeOffset="19153">16840-576 350,'-2'-13'66,"-5"11"-23,5 2-12,-1 0-31,3 0-7,0 15-24,0 19 18,0 1-35,0 1-203</inkml:trace>
          <inkml:trace contextRef="#ctx0" brushRef="#br0" timeOffset="20127.46">17084-171 218,'0'-4'97,"0"4"-33,0 0 24,0 0-3,0 0-32,0 0-21,-14 0-13,-11 0-12,-15 24-7,-3 6 0,3 9-1,10 1-6,9 7 1,13-7-6,8-4-6,0-5-2,34-16-3,20-10-10,15-5-3,4 0-18,-2-22 5,-6-12 0,-6-2 4,-5-5 6,-5-2-4,-7-3 19,-8 3 19,-2 1 5,-15 12 2,-6 10 12,-7 10 45,-4 3-8,0 7 13,0 0 2,0 0-7,0 0-12,-15 0-17,-17 1-15,-10 22-12,-4 5 2,4 6-3,5 1-2,8 4-2,9-1-3,10-7-5,10-9-1,0-4-4,8-13-1,21-5-3,10 0-2,3-5 9,2-23 12,-7-7 6,-10 1 3,-7 4 7,-5 4 0,-10 13 10,-5 3 3,0 5-3,0 3-4,0 2-8,0 0-13,0 0-1,0 0-7,0 23-2,-3 10 8,-2 6 1,5-7-7,0-4-5,0-7-3,8-11 4,12-10 2,11 0-7,6-3-6,12-30 17,-2-12-8,2-10 0,-7-7 11,-1-4 2,-4-5 2,-12 2 4,-11 13 3,-14 15 10,0 15 17,0 16-9,0 5 1,0 5-8,0 0-16,0 3-4,-6 38-8,-14 16 8,-10 18 6,-2 13-6,3 6 0,2 1-1,0-6-5,14-12-2,4-18-11,9-21-4,0-15-14,9-15-58,16-8-71,0 0-151</inkml:trace>
          <inkml:trace contextRef="#ctx0" brushRef="#br0" timeOffset="20405.5">17836-95 237,'-8'-16'95,"8"5"-63,0 2-11,0-1-21,20 0-4,14 1 4,11 1-1,1 5 1,-6-3 1,-3 1 4,-11 2 3,-13 3 17,-10 0 13,-3 0 8,0 0 5,0 0-17,0 0-12,0 0-8,0 0-9,0 0-5,0 31 0,0 4 1,0 12 0,-6-1-1,1-6-10,5 0-13,0-13-13,0-9-59,3-18-158</inkml:trace>
          <inkml:trace contextRef="#ctx0" brushRef="#br0" timeOffset="20577.97">18183-435 377,'-3'-7'33,"3"4"-33,0 3-10,0 0-33,9 3-27</inkml:trace>
          <inkml:trace contextRef="#ctx0" brushRef="#br0" timeOffset="20895.08">18280-55 372,'0'11'35,"-3"2"-24,-1 5 14,-1-2-3,5-3-11,0 3-11,0 0 0,3-3-11,17-5-5,6-8 2,-1 0 4,-3-2 3,-5-25 7,-5-4 14,-9-2 0,-3 2 2,0 4-2,-17 3 12,-8 8 10,-4 5-21,4 8-15,2 3-7,2 0-13,8 14-9,7 10-24,6 4-58,0 0-146</inkml:trace>
          <inkml:trace contextRef="#ctx0" brushRef="#br0" timeOffset="21245.6">18578-72 212,'12'-13'129,"-12"5"-53,2 6-8,-2-1-10,0 3-25,0 0-26,0 0-7,0 0-14,3 8-6,-1 12 15,1 2 1,0 2-8,1-6 9,1-7 2,0-9 1,2-2 1,-2 0 10,3 0 12,6 0 4,6-20-2,9-9-13,-1 5-1,9-3 1,-3 9-5,-2 3-5,-5 8-2,-3 4-1,-2 3-2,-5 0 0,1 21 0,-8 12-4,-1 10 5,-9 10 0,0 9-2,0 0-18,0-6-65,0-13-207</inkml:trace>
          <inkml:trace contextRef="#ctx0" brushRef="#br0" timeOffset="12525.3">12512 247 380,'-10'-4'105,"5"0"-67,5 4 0,0-2-28,0 0-10,25-1-10,34 1 10,29-7 6,23 4-4,5-4-4,-11 0 3,-14 1-2,-15 5-1,-12-5 2,-8 2-1,-11 1 1,-19 3 2,-11-1-2,-15 1 1,0 2 5,0 0-6,0 0-1,0 0-20,-4 0-39,-4 0-35,3 0-64</inkml:trace>
          <inkml:trace contextRef="#ctx0" brushRef="#br0" timeOffset="12006.09">11608 140 385,'30'-15'112,"-24"-6"-67,-6 6-8,0 15-8,0 0-6,0 0-12,0 0-11,0 29-6,0 11 6,0 14-2,-11 4 2,0-7-4,-1-5-3,3-15 1,9-16 2,0-9 3,0-6-1,0 0 2,7-26 0,29-28 3,18-10 8,11-7-1,3 7 1,-8 20-6,-17 15 0,-13 12-3,-12 12-1,-9 5-1,-4 0-8,4 10-2,-1 26 9,-3 13 1,-5 12-1,0 11-3,0-1-1,-10-2-11,-5-6-21,13-13-64,2-20-116</inkml:trace>
          <inkml:trace contextRef="#ctx0" brushRef="#br0" timeOffset="13175.46">13185 84 184,'-5'-3'193,"5"3"-193,0 0-47,9 0 47,19 6 7,12 8-2,6 3 1,5-1-1,-6 0-5,-6 0 0,-7-3 0,-10-5 2,-2-1 3,-8-3-2,-9 2-3,-3-3 1,0-1 4,0 1 14,-3 6 1,-26 7 2,-13 7 11,-7 3-20,4 2-5,6-1-8,7 6-4,10 1-11,7-6-15,15-5-57</inkml:trace>
          <inkml:trace contextRef="#ctx0" brushRef="#br0" timeOffset="14491.34">13932-6 268,'0'-13'125,"0"1"-89,0 7 5,0 5 1,0 0-14,0 0-24,0 0-4,0 15-7,0 18 7,0 5 1,0 8 0,-8-4-1,-1-5 0,-1-5 0,0-9-1,5-10 0,2-9-1,1-1 2,2-3 3,0 0 5,0-23-2,0-14-5,0-6-1,20-5 4,5 8 3,-3 6-3,-2 8 2,1 14-3,-11 4 0,0 8-3,-5 0-6,3 0-4,4 19 7,-1 13 3,0 8-2,-8 2 0,1-9 1,-4-8-2,0-6 3,0-14 1,0-5-1,7 0 2,5 0 8,11-24-2,2-12 9,6-4-9,6 1 6,-5 9 0,-1 4-5,-8 11-4,-3 5-1,-12 10-4,1 0-2,-1 0-2,-6 25 2,5 16 2,-7 10 1,0 3-1,0-5 0,-9-6-8,1-13 0,1-5-3,5-10-21,2-8-51,0-7-102</inkml:trace>
          <inkml:trace contextRef="#ctx0" brushRef="#br0" timeOffset="14977.08">14517 3 308,'0'-11'121,"4"6"-80,1-1-2,-5 4-7,3 2-1,0 0-16,-3 0-14,0 0-1,0 0-5,0 0-3,2 5 4,-2 16 4,0 9 0,0 11 2,0 8-1,0-1 2,-10-2-2,3-5-1,7-8-1,0-10-3,4-7-2,16-11-2,5-5 4,6 0 4,4-8-2,4-20 2,-2-6 5,-3-1-2,-9-1-3,-5 1 3,-15 4 1,-5 8 2,0 5 4,0 7 1,0 3-4,0 5 5,0-1-7,0 4-2,-2 0-3,-4 0-6,-1 18-4,-8 11 10,1 2 0,2 1-7,4-1-3,5-3-7,3-2-13,0-6-47,0-5-64,0-5-98</inkml:trace>
          <inkml:trace contextRef="#ctx0" brushRef="#br0" timeOffset="15253.6">15043-295 355,'0'-20'82,"0"4"-12,0 9-3,0 5-11,0 2-22,0 0-26,0 0-8,0 2-6,0 28 0,0 16 6,0 16 2,0 5-1,-8 1 0,-4-4-1,7-4 0,-5-7-1,8-7 0,-1-8-3,3-7-9,0-11-5,0-7-15,8-10-68,21-3-102</inkml:trace>
          <inkml:trace contextRef="#ctx0" brushRef="#br0" timeOffset="16484.2">15062 254 45,'-2'0'92,"2"-1"-45,0 1-11,0 0 5,0 0-8,0-3-12,0 3-13,0 0-4,0 0-1,0 0 5,0-3 2,0 3-4,0 0-3,0-2-3,0 2-3,0-2-4,0-2-9,0 4-61,0 0-144</inkml:trace>
          <inkml:trace contextRef="#ctx0" brushRef="#br0" timeOffset="17076.57">14759 341 80,'0'-2'48,"0"2"-42,0 0-1,0 0 3,6 0 1,-4 0 3,4 0-3,-2 0-2,-4 0 1,2 0 4,-2 0 1,0 2-5,0 1-2,0 3-6,3-1-6,2-1-21,0 0-70</inkml:trace>
        </inkml:traceGroup>
        <inkml:traceGroup>
          <inkml:annotationXML>
            <emma:emma xmlns:emma="http://www.w3.org/2003/04/emma" version="1.0">
              <emma:interpretation id="{4D3970B3-1FF0-4E3A-94CE-3A377EB0D2F0}" emma:medium="tactile" emma:mode="ink">
                <msink:context xmlns:msink="http://schemas.microsoft.com/ink/2010/main" type="inkWord" rotatedBoundingBox="23268,1087 26198,911 26261,1973 23332,2148"/>
              </emma:interpretation>
              <emma:one-of disjunction-type="recognition" id="oneOf5">
                <emma:interpretation id="interp25" emma:lang="en-US" emma:confidence="0.5">
                  <emma:literal>factors</emma:literal>
                </emma:interpretation>
                <emma:interpretation id="interp26" emma:lang="en-US" emma:confidence="0">
                  <emma:literal>factor</emma:literal>
                </emma:interpretation>
                <emma:interpretation id="interp27" emma:lang="en-US" emma:confidence="0">
                  <emma:literal>rector</emma:literal>
                </emma:interpretation>
                <emma:interpretation id="interp28" emma:lang="en-US" emma:confidence="0">
                  <emma:literal>Factors</emma:literal>
                </emma:interpretation>
                <emma:interpretation id="interp29" emma:lang="en-US" emma:confidence="0">
                  <emma:literal>vector</emma:literal>
                </emma:interpretation>
              </emma:one-of>
            </emma:emma>
          </inkml:annotationXML>
          <inkml:trace contextRef="#ctx0" brushRef="#br0" timeOffset="22527.44">19356-31 352,'-3'-24'61,"3"4"-40,14-5-6,32-6-14,18-6-1,19 3-1,16-3-8,9 0-4,-5-2-20,-10 3-15,-19 3-4,-17 9 52,-23 10 3,-14 6 28,-18 5 17,-2 3 7,0 0 6,0 0 2,-13 0-24,-24 0-18,-9 18-16,-5 10-3,6 4-2,8 1-2,11 1-5,13 3-1,13-4-3,0-5-9,13-9-11,30-12 6,19-7 7,7 0 4,2-21 2,-12-12 12,-14 3 12,-16-4 12,-17 8 10,-10 6 9,-2 4-10,0 9 11,0 5-13,0 0-19,-5 2-8,-12 0-4,-7 15-10,-3 15 9,-2 14-6,14 2-5,12-8-7,3-2-14,10-9-48,27-14-57,17-13-136</inkml:trace>
          <inkml:trace contextRef="#ctx0" brushRef="#br0" timeOffset="22045.6">19529-291 24,'0'0'313,"0"-6"-258,0 1-22,6-3 2,7 1-2,7-7-11,14-3 0,12-6-3,2-2-11,-2-7-4,-4-5-1,-8-5-1,-11 5 0,-9 5-2,-14 9 11,0 11-1,0 4 1,-17 8-2,-11 0 0,-8 37-9,-13 28-1,0 17 1,4 13 1,11 6-1,5 10 0,12-2-1,6-3-4,2-12 0,7-15-1,-1-18-4,0-15 0,-2-18-5,1-15-13,1-8-70,-2-5-93</inkml:trace>
          <inkml:trace contextRef="#ctx0" brushRef="#br0" timeOffset="22918.37">20735-428 389,'-22'-12'77,"5"12"-30,-3 0-3,-5 0-24,-7 25-14,-2 11-4,9 5-1,10 8-1,13 1-9,2-3-6,0-9-10,31-12-11,12-13-2,8-13-23,6 0-25,4-16-27,3-28 16,-8-9 96,1-16 1,-8-10 47,-5-9 17,-9 4 1,-13 10 13,-10 18 6,-12 17-3,0 16-11,0 16-26,0 5-13,0 2-21,0 9-10,-12 40-9,-16 25 9,-6 18 2,-3 11-2,-2 4-3,5-3-6,7-14-18,13-24-19,14-22-84,0-21-59</inkml:trace>
          <inkml:trace contextRef="#ctx0" brushRef="#br0" timeOffset="23279.08">21049-299 284,'0'-26'44,"0"7"-38,15 4-6,24 3-6,3 7 3,0 2 1,-5 3 2,-6 0 0,-11 0 2,-12 8 3,-1 4 14,-7 7 15,0 1 5,0 5-1,-7 4-15,-4 2-8,0-4-14,5 4-1,6-5-2,0-6-9,0-4-7,15-12 6,7-4 3,1 0 9,3-25 5,-4-10 7,-5-7 12,-9 4 8,-8 0 1,0 10 6,0 1-15,-10 10-6,-7 4-18,0 5-7,-6 8-18,6 0-28,5 3-92,12 17-189</inkml:trace>
          <inkml:trace contextRef="#ctx0" brushRef="#br0" timeOffset="23705.02">21647-282 308,'6'0'124,"-6"0"-71,0 0-40,0 0 1,0 0-5,0 13-9,0 8 0,0 7 1,0 0-1,0 0-14,0-3-8,0-7 6,-12-8 1,7-7 5,5-3 10,0 0 18,0-31-4,22-7-12,18-9 20,17 5-3,8 3-4,9 8-9,0 8-5,-6 11-2,-8 7-1,-12 5 2,-17 0 0,-17 0-1,-14 17-6,0 6 7,-14 1 3,-14-1 4,-6-5-6,0-6 2,11-7 0,11-2 0,7-3 10,5 0 7,0 0 2,0-18-8,15-8-11,15-1-6,11-2 2,1 6-13,3 8-13,-9 8-64,-12-1-264</inkml:trace>
        </inkml:traceGroup>
      </inkml:traceGroup>
    </inkml:traceGroup>
    <inkml:traceGroup>
      <inkml:annotationXML>
        <emma:emma xmlns:emma="http://www.w3.org/2003/04/emma" version="1.0">
          <emma:interpretation id="{E1F23465-B433-45DE-BF52-DF27758202DA}" emma:medium="tactile" emma:mode="ink">
            <msink:context xmlns:msink="http://schemas.microsoft.com/ink/2010/main" type="paragraph" rotatedBoundingBox="4841,3385 19219,2556 19314,4219 4937,5048" alignmentLevel="3"/>
          </emma:interpretation>
        </emma:emma>
      </inkml:annotationXML>
      <inkml:traceGroup>
        <inkml:annotationXML>
          <emma:emma xmlns:emma="http://www.w3.org/2003/04/emma" version="1.0">
            <emma:interpretation id="{4CC523AF-EAD2-491B-8F0F-E832F0D518EE}" emma:medium="tactile" emma:mode="ink">
              <msink:context xmlns:msink="http://schemas.microsoft.com/ink/2010/main" type="line" rotatedBoundingBox="4841,3385 19219,2556 19314,4219 4937,5048"/>
            </emma:interpretation>
          </emma:emma>
        </inkml:annotationXML>
        <inkml:traceGroup>
          <inkml:annotationXML>
            <emma:emma xmlns:emma="http://www.w3.org/2003/04/emma" version="1.0">
              <emma:interpretation id="{CE2C785E-6120-4CE1-8C7D-73BA74352315}" emma:medium="tactile" emma:mode="ink">
                <msink:context xmlns:msink="http://schemas.microsoft.com/ink/2010/main" type="inkWord" rotatedBoundingBox="4868,3862 6779,3752 6828,4607 4917,4717"/>
              </emma:interpretation>
              <emma:one-of disjunction-type="recognition" id="oneOf6">
                <emma:interpretation id="interp30" emma:lang="en-US" emma:confidence="0.5">
                  <emma:literal>Felt)</emma:literal>
                </emma:interpretation>
                <emma:interpretation id="interp31" emma:lang="en-US" emma:confidence="0">
                  <emma:literal>Feet)</emma:literal>
                </emma:interpretation>
                <emma:interpretation id="interp32" emma:lang="en-US" emma:confidence="0">
                  <emma:literal>Fett)</emma:literal>
                </emma:interpretation>
                <emma:interpretation id="interp33" emma:lang="en-US" emma:confidence="0">
                  <emma:literal>Fact)</emma:literal>
                </emma:interpretation>
                <emma:interpretation id="interp34" emma:lang="en-US" emma:confidence="0">
                  <emma:literal>Fetty)</emma:literal>
                </emma:interpretation>
              </emma:one-of>
            </emma:emma>
          </inkml:annotationXML>
          <inkml:trace contextRef="#ctx0" brushRef="#br0" timeOffset="28079.2">2159 2115 320,'-17'-5'106,"-1"5"-78,-5 0-5,-14 15-14,-17 34 5,-11 17 3,-3 11-3,14 8-9,9 1-5,19-2-2,15-7-4,11-15-4,0-15-3,17-15 0,20-17-10,13-11-23,13-4-72,14-24-144</inkml:trace>
          <inkml:trace contextRef="#ctx0" brushRef="#br0" timeOffset="28311.7">2414 2164 323,'0'-22'122,"-4"11"-86,-1 5 23,5 6-4,-3 0-13,1 0-22,-1 3-20,-4 29-5,2 21 5,-7 12 1,-7 12 2,-4 0-2,1 5-1,-1-5 0,9-11-2,7-15-6,7-14-7,4-19-2,24-12-11,21-6-44,5-13-78,-7-27-87</inkml:trace>
          <inkml:trace contextRef="#ctx0" brushRef="#br0" timeOffset="28448.1">2385 2476 182,'-37'-11'119,"8"4"-57,12 0 4,15 3-21,2 2-16,0 0-29,0-1-10,26-5-2,19-4-1,11-3-26,5-3-163</inkml:trace>
          <inkml:trace contextRef="#ctx0" brushRef="#br0" timeOffset="28655.27">2712 2038 421,'-3'-7'95,"1"7"-80,2 0-8,0 2-4,7 32-1,28 14 12,2 16 1,-6 13-9,-6 1-6,-16 10-1,-9 4-1,0 2 0,-31-8-5,-18-3-9,-5-17-35,-5-17-116</inkml:trace>
          <inkml:trace contextRef="#ctx0" brushRef="#br0" timeOffset="29042.01">2053 2508 372,'-2'-5'51,"2"2"-40,0-6-11,19-2-9,29-1 9,23-5-2,17-2-1,15-4-60,-7-3-183</inkml:trace>
          <inkml:trace contextRef="#ctx0" brushRef="#br0" timeOffset="27581.91">1368 2128 330,'0'-10'78,"0"7"-52,3 3-26,-3 0-3,4 0 2,-4 27 1,0 15 5,0 14 7,-29 11-12,-17-3-2,-13 5-2,-6-1 1,-3-5 2,2-14-4,18-20 2,17-16 3,16-13 1,15 0 6,0-13-7,20-30-10,31-16 10,23-5 5,12 1-3,7 8 5,-5 10-5,-8 14 0,-17 5 5,-16 11 1,-21 7 0,-12 6-1,-14 2-7,0 0 5,0 0 11,-17 15-5,-23 17-1,-17 14 1,-5-1-6,2-4-5,10 2 0,13-7 0,13-1-3,16-3-1,8-4-5,6-8 4,33-10-3,19-6 7,12-4 1,10-4 2,-1-19-2,-13 3-5,-12-1-12,-14 1-55,-15 0-96</inkml:trace>
          <inkml:trace contextRef="#ctx0" brushRef="#br0" timeOffset="29758.29">1189 2233 198,'-8'-5'76,"6"-3"-33,-1 1 17,3-4-10,0-2-23,0 1-12,3-1-5,16-2-5,7-1 7,0 6-12,-4 5 0,1 2-7,-6 3-9,3 0-17,-1 3-15,1 7-171</inkml:trace>
          <inkml:trace contextRef="#ctx0" brushRef="#br0" timeOffset="26954.06">1317 2454 70,'-37'0'36,"9"0"-34,9 0 10,10-3 15,6-3 11,3-2 1,0 0-12,3-1-27,23-2 3,4 0-3,4 0 1,1 0-1,-4 3-22,-6 0-70</inkml:trace>
        </inkml:traceGroup>
        <inkml:traceGroup>
          <inkml:annotationXML>
            <emma:emma xmlns:emma="http://www.w3.org/2003/04/emma" version="1.0">
              <emma:interpretation id="{05984729-DFC7-4A07-ADCD-8393A96A0B11}" emma:medium="tactile" emma:mode="ink">
                <msink:context xmlns:msink="http://schemas.microsoft.com/ink/2010/main" type="inkWord" rotatedBoundingBox="7301,4070 7599,4053 7609,4222 7310,4239"/>
              </emma:interpretation>
              <emma:one-of disjunction-type="recognition" id="oneOf7">
                <emma:interpretation id="interp35" emma:lang="en-US" emma:confidence="0.5">
                  <emma:literal>E</emma:literal>
                </emma:interpretation>
                <emma:interpretation id="interp36" emma:lang="en-US" emma:confidence="0">
                  <emma:literal>a</emma:literal>
                </emma:interpretation>
                <emma:interpretation id="interp37" emma:lang="en-US" emma:confidence="0">
                  <emma:literal>=</emma:literal>
                </emma:interpretation>
                <emma:interpretation id="interp38" emma:lang="en-US" emma:confidence="0">
                  <emma:literal>c</emma:literal>
                </emma:interpretation>
                <emma:interpretation id="interp39" emma:lang="en-US" emma:confidence="0">
                  <emma:literal>t</emma:literal>
                </emma:interpretation>
              </emma:one-of>
            </emma:emma>
          </inkml:annotationXML>
          <inkml:trace contextRef="#ctx0" brushRef="#br0" timeOffset="30477.12">3416 2348 224,'-57'143'147,"57"-140"-142,0-3 0,0 0 11,9 0 6,25 0-6,17 0-7,9 0-9,-1 0-18,-8 0-44,-16 0-147</inkml:trace>
          <inkml:trace contextRef="#ctx0" brushRef="#br0" timeOffset="30328.12">3416 2348 467,'-14'-3'112,"11"-2"-84,3 5-4,0 0-10,0 0-7,0 0-7,0 0-12,17 0-10,16 0 20,8-2-5,-1 2-14,-6 0-21,-9 0-77,-10 0-98</inkml:trace>
        </inkml:traceGroup>
        <inkml:traceGroup>
          <inkml:annotationXML>
            <emma:emma xmlns:emma="http://www.w3.org/2003/04/emma" version="1.0">
              <emma:interpretation id="{D1E6800E-30CC-46BF-9A71-084D05A9EE9C}" emma:medium="tactile" emma:mode="ink">
                <msink:context xmlns:msink="http://schemas.microsoft.com/ink/2010/main" type="inkWord" rotatedBoundingBox="8281,3659 11096,3496 11155,4513 8340,4675"/>
              </emma:interpretation>
              <emma:one-of disjunction-type="recognition" id="oneOf8">
                <emma:interpretation id="interp40" emma:lang="en-US" emma:confidence="0.5">
                  <emma:literal>Arcos</emma:literal>
                </emma:interpretation>
                <emma:interpretation id="interp41" emma:lang="en-US" emma:confidence="0">
                  <emma:literal>Actos</emma:literal>
                </emma:interpretation>
                <emma:interpretation id="interp42" emma:lang="en-US" emma:confidence="0">
                  <emma:literal>Accor</emma:literal>
                </emma:interpretation>
                <emma:interpretation id="interp43" emma:lang="en-US" emma:confidence="0">
                  <emma:literal>arcos</emma:literal>
                </emma:interpretation>
                <emma:interpretation id="interp44" emma:lang="en-US" emma:confidence="0">
                  <emma:literal>Acol</emma:literal>
                </emma:interpretation>
              </emma:one-of>
            </emma:emma>
          </inkml:annotationXML>
          <inkml:trace contextRef="#ctx0" brushRef="#br0" timeOffset="48435.09">4773 2187 270,'8'0'130,"-8"0"-123,-37 0-7,-22 33 5,-18 21 3,21-14-6,2 4-2,2-5-2,13-11-2,10-8-2,16-11 5,9-9 1,4 0-2,0 0 2,0-1 0,17-30 3,17-15 3,18-16-2,7-9 3,7 2-4,2 8-1,-6 12 3,-11 18 1,-6 14-1,-13 12-3,-12 5 1,-3 0-3,-5 18 1,-7 22 7,0 16 7,-5 11-8,0 10-7,0-1-1,0-1-6,0-7-20,0-9-10,7-18-48,3-13-61</inkml:trace>
          <inkml:trace contextRef="#ctx0" brushRef="#br0" timeOffset="48657.91">4705 2371 253,'0'-8'18,"0"-2"-6,26-3-4,11-2 3,5-1-7,7 1-4,-2 1 0,-1 11-14,-15 0-9,-8 3-42,-15 0-108</inkml:trace>
          <inkml:trace contextRef="#ctx0" brushRef="#br0" timeOffset="48997.32">5446 2522 407,'-26'-8'43,"1"8"-17,-7 0 10,-10 23-19,-3 18-7,4 6-5,7 4-5,12 1-3,14-6-3,8-4-6,0-9-6,0-8 5,25-10-5,9-10-17,3-5-32,14 0-107</inkml:trace>
          <inkml:trace contextRef="#ctx0" brushRef="#br0" timeOffset="49845.46">6019 2013 369,'0'-8'40,"0"3"13,0 0 2,0 3-13,-5-1-13,-7 1-16,-8 2-7,-2 0-6,-12 2-1,-11 21 1,-4 13-1,-2 8 0,6 5-4,13 3 0,15-6-6,17-2-6,0-8-9,25-14-6,27-11-19,19-11-13,14 0-4,6-20 8,-3-13-1,-9 0 3,-7-9 2,-13 6 56,-13 0 16,-18 6 38,-14 11 0,-14 4 31,0 8 3,0 2-31,0 5-9,0 0-11,-5 0-22,-12 0-15,2 0-1,1 20 1,6 3-5,1 0 1,7-1-2,0 0 0,0-7-8,15-6 9,19-6 4,8-3-4,4 0 1,8 0 7,0-17-3,-9-6 4,-2-4-3,-15-2 8,-11-2-4,-17 1 4,0-2-2,-2 9 1,-35 3-8,-15 11 0,-10 5 0,-9 4-10,5 0-6,12 13-16,15 7-24,19 0-63,18-5-74</inkml:trace>
          <inkml:trace contextRef="#ctx0" brushRef="#br0" timeOffset="50154.97">7115 1814 269,'4'-18'94,"-4"5"-7,0 5-9,0 6-18,0 2-25,-17 0-17,-10 0-17,-7 16-1,1 17-8,4 5 1,17 5-6,12 1-4,12-3-4,30-4-5,5-3 5,-5-11 7,-11-5 12,-11-5 2,-15-8 3,-5-3 9,0 1 21,-17-3-8,-25 5-24,-15 3-1,-2 5-12,5-4-4,13 2-23,24-6-94</inkml:trace>
        </inkml:traceGroup>
        <inkml:traceGroup>
          <inkml:annotationXML>
            <emma:emma xmlns:emma="http://www.w3.org/2003/04/emma" version="1.0">
              <emma:interpretation id="{9CC4B93B-DAD9-4A48-A566-76F7D023DEAF}" emma:medium="tactile" emma:mode="ink">
                <msink:context xmlns:msink="http://schemas.microsoft.com/ink/2010/main" type="inkWord" rotatedBoundingBox="11276,3014 13266,2899 13345,4276 11356,4390"/>
              </emma:interpretation>
              <emma:one-of disjunction-type="recognition" id="oneOf9">
                <emma:interpretation id="interp45" emma:lang="en-US" emma:confidence="0.5">
                  <emma:literal>(act</emma:literal>
                </emma:interpretation>
                <emma:interpretation id="interp46" emma:lang="en-US" emma:confidence="0">
                  <emma:literal>(wet</emma:literal>
                </emma:interpretation>
                <emma:interpretation id="interp47" emma:lang="en-US" emma:confidence="0">
                  <emma:literal>(Wet</emma:literal>
                </emma:interpretation>
                <emma:interpretation id="interp48" emma:lang="en-US" emma:confidence="0">
                  <emma:literal>(wat</emma:literal>
                </emma:interpretation>
                <emma:interpretation id="interp49" emma:lang="en-US" emma:confidence="0">
                  <emma:literal>(wot</emma:literal>
                </emma:interpretation>
              </emma:one-of>
            </emma:emma>
          </inkml:annotationXML>
          <inkml:trace contextRef="#ctx0" brushRef="#br0" timeOffset="50469.45">7935 1295 338,'0'-23'89,"-2"10"-28,-13 9 12,-4 4-33,-12 0 4,-17 17-23,-24 44-12,-13 34-3,-6 22-1,9 18-1,20 14-4,26-4-3,24-6-4,12-23-7,37-22-6,39-29-12,17-24-41,8-33-185</inkml:trace>
          <inkml:trace contextRef="#ctx0" brushRef="#br0" timeOffset="52741.71">8373 1926 333,'-11'-23'67,"-6"0"-33,-3 5 17,8 12-5,2 5-16,6 1-7,1 0-8,1 0-15,-6 0-3,-9 25 1,-12 12-2,-3 11 4,2 3-4,1 0-4,9-3 2,3-12 0,12-8-2,2-15 2,3-5-1,0-6-3,0-2-4,22 0 6,6 0 8,6-20-3,6-9 3,-3-4 0,-3 2 3,-2 6 0,-13 7-1,-7 10 0,-9 8-1,-3 0 0,0 0-2,0 2 1,0 32-1,-5 12-1,-2-1 2,7-3-6,0-16-1,3-14-2,18-12 4,6 0-6,8-10 10,-4-25 1,3-12 9,-6-4 8,-5-5-2,0-2 1,-10-2-3,-3 5-10,-8 6-2,1 10-1,0 14-2,-3 15-4,0 10-11,0 0-27,0 5-107,0 25-147</inkml:trace>
          <inkml:trace contextRef="#ctx0" brushRef="#br0" timeOffset="53020.05">8765 2278 394,'-22'-1'26,"-2"1"-15,-1 0 7,-9 17-15,-3 14-1,5 9 2,7 4-4,6 0-3,13-1-5,6-5-5,0-9-9,17-12-3,20-9-13,11-8-87,11 0-99</inkml:trace>
          <inkml:trace contextRef="#ctx0" brushRef="#br0" timeOffset="53407.01">9160 1626 452,'-21'-13'74,"13"9"-41,6 4-5,2 0-28,-6 39-8,-3 27 8,-3 26 9,-1 15-9,-4 11 0,-7-2-3,-1-15-3,3-16-7,5-27-3,8-24-3,9-22 2,0-12-8,6 0-12,22-28 6,6-18 27,-2-10 4,-15-6 12,-9-1-1,-8 4-7,0 13 9,0 9-7,0 19 4,0 7-10,9 2-13,21 5-6,11-1 5,7 0 0,-2 1-11,-7 2-30,-14 0-18,-10 2-32,-6 0-5</inkml:trace>
        </inkml:traceGroup>
        <inkml:traceGroup>
          <inkml:annotationXML>
            <emma:emma xmlns:emma="http://www.w3.org/2003/04/emma" version="1.0">
              <emma:interpretation id="{55B887AB-1DC5-4C30-A1D7-49D187089528}" emma:medium="tactile" emma:mode="ink">
                <msink:context xmlns:msink="http://schemas.microsoft.com/ink/2010/main" type="inkWord" rotatedBoundingBox="13726,3377 15484,3276 15545,4345 13787,4447"/>
              </emma:interpretation>
              <emma:one-of disjunction-type="recognition" id="oneOf10">
                <emma:interpretation id="interp50" emma:lang="en-US" emma:confidence="0.5">
                  <emma:literal>+13</emma:literal>
                </emma:interpretation>
                <emma:interpretation id="interp51" emma:lang="en-US" emma:confidence="0">
                  <emma:literal>RI</emma:literal>
                </emma:interpretation>
                <emma:interpretation id="interp52" emma:lang="en-US" emma:confidence="0">
                  <emma:literal>RF</emma:literal>
                </emma:interpretation>
                <emma:interpretation id="interp53" emma:lang="en-US" emma:confidence="0">
                  <emma:literal>+73</emma:literal>
                </emma:interpretation>
                <emma:interpretation id="interp54" emma:lang="en-US" emma:confidence="0">
                  <emma:literal>+3</emma:literal>
                </emma:interpretation>
              </emma:one-of>
            </emma:emma>
          </inkml:annotationXML>
          <inkml:trace contextRef="#ctx0" brushRef="#br0" timeOffset="59709.66">11173 1773 271,'-15'-31'161,"-2"3"-106,0 0-22,12 15 19,2 13-15,1 0-2,2 0-15,-3 3-17,-9 37-3,-8 27 0,-14 27 8,-5 19-4,-5-1-4,11-3 0,2-11-4,4-10 0,11-7-4,7-7-16,9-15-21,0-18-100,17-33-157</inkml:trace>
          <inkml:trace contextRef="#ctx0" brushRef="#br0" timeOffset="60091.02">11173 1699 309,'0'-44'98,"0"19"-46,0 8-41,32-5-2,22 7-3,13-1 2,4 15-8,-11 1-2,-12 3-4,-22 34-12,-18 12 9,-8 9 1,-22 9 6,-24-1-6,-8-9-3,0-14-13,11-9 11,14-14 13,22-5-3,7-5 3,0 1-3,29-7 3,1 1 5,-4 1 9,-15-4-1,-5 3-5,-6-2 5,0-3 17,0 3 0,0-1-1,-14 6-8,-13 4-21,-5 6 0,-5 0-23,5 3-19,20-4-53,4-12-217</inkml:trace>
          <inkml:trace contextRef="#ctx0" brushRef="#br0" timeOffset="53648.33">9799 2062 462,'0'-5'56,"0"-1"-38,0 4-18,25-7 2,20 2 8,23-3-3,18-2-7,5 1 0,0 1-5,-9 0-6,-17 4-19,-20 1-31,-19 1-104</inkml:trace>
          <inkml:trace contextRef="#ctx0" brushRef="#br0" timeOffset="53851.05">10139 1836 396,'-22'-14'132,"7"3"-54,5 6-1,3 3-26,4-2-9,3 4-11,0 0-13,0 0-18,0 14 0,0 36-8,0 33 8,0 27 0,0 20-9,-2 14-17,-38-4-62,-34-15-505</inkml:trace>
        </inkml:traceGroup>
        <inkml:traceGroup>
          <inkml:annotationXML>
            <emma:emma xmlns:emma="http://www.w3.org/2003/04/emma" version="1.0">
              <emma:interpretation id="{E017215E-9CFD-4C43-84AE-BCE3DE206247}" emma:medium="tactile" emma:mode="ink">
                <msink:context xmlns:msink="http://schemas.microsoft.com/ink/2010/main" type="inkWord" rotatedBoundingBox="15754,2895 19227,2695 19314,4219 15842,4419"/>
              </emma:interpretation>
              <emma:one-of disjunction-type="recognition" id="oneOf11">
                <emma:interpretation id="interp55" emma:lang="en-US" emma:confidence="0.5">
                  <emma:literal>imbuing</emma:literal>
                </emma:interpretation>
                <emma:interpretation id="interp56" emma:lang="en-US" emma:confidence="0">
                  <emma:literal>$iwmt)</emma:literal>
                </emma:interpretation>
                <emma:interpretation id="interp57" emma:lang="en-US" emma:confidence="0">
                  <emma:literal>imbibing</emma:literal>
                </emma:interpretation>
                <emma:interpretation id="interp58" emma:lang="en-US" emma:confidence="0">
                  <emma:literal>imbursement</emma:literal>
                </emma:interpretation>
                <emma:interpretation id="interp59" emma:lang="en-US" emma:confidence="0">
                  <emma:literal>$innw.mt)</emma:literal>
                </emma:interpretation>
              </emma:one-of>
            </emma:emma>
          </inkml:annotationXML>
          <inkml:trace contextRef="#ctx0" brushRef="#br0" timeOffset="78702.75">13220 1673 283,'0'-8'137,"0"7"-94,0-3-10,0 4 17,-6 0-9,6 0-14,0 0-22,0 0-5,0 0-7,-2 0-1,-13 26 4,-4 12 4,-8 9 1,2-2-1,0-1-3,8-6-1,5-10-2,10-7-2,2-14 0,0-4 1,0-3-2,5 0-3,24-13 12,8-18 8,7-7-4,3 5-1,-8 2 2,-14 13-1,-10 10-3,-9 6 0,-6 2-1,0 0-4,0 0-7,0 10 11,3 13 1,-1 3 0,4-6 0,3-5-1,1-7-1,8-8 0,-1 0 2,12-5 6,1-26 5,11-10 2,-4-5-3,-10-5 0,-4 0-5,-6 7 3,-8 9-6,-6 9-3,-3 11-3,0 10-7,0 5-10,-3 0-16,-19 27-90,-10 20-49</inkml:trace>
          <inkml:trace contextRef="#ctx0" brushRef="#br0" timeOffset="79255.07">13652 1969 373,'0'-4'113,"0"4"-89,0 0-4,0 0 1,0 0-5,0 0-16,0 0-3,0 0-9,0 23 9,-10 2 0,0 0-2,1-4-3,1-8 5,5-11 3,3-2 4,0 0 3,0 0 4,0 0 1,0-25-2,13-6-7,16-10 4,6 1-7,4 3 0,-2 12 1,-11 12-3,-10 11-2,-7 2 3,-9 0-7,0 0-4,0 20 12,0 9 0,0 1 0,0 5-1,0-9 0,-5-10-5,1-9 5,4-7 2,0 0 0,0 0 5,4-10-2,18-15 0,3-6 5,2 2 3,-2 10-2,-3 6-2,-5 5-3,-2 8-4,-3 0-1,-2 0-1,-3 17 0,-2 15 1,-5 8 0,0 6 0,0 3-2,-3-1-5,-14-3-7,3-10-30,9-15-65,2-11-101</inkml:trace>
          <inkml:trace contextRef="#ctx0" brushRef="#br0" timeOffset="79953.25">14561 1336 258,'0'-14'153,"0"13"-66,0 1-18,0 0-26,-12 18-28,-5 29-11,-3 26 3,-5 16-1,-4 8-3,1 6-3,-1-12-2,7-10-1,10-19-12,12-22 0,0-22-3,9-14-1,13-4 2,6-6-8,-2-30 20,-8-9 5,-13-3 4,-5 1 6,-3 7 4,-34 7-2,-14 9-6,-6 9-6,1 7 1,10 6 0,18 2-1,21 0-4,7 0-14,15 0-5,34 0 16,13 0 1,11-4-3,10-13 1,-6-3-11,-11 0-20,-10-4-78,-8 1-172</inkml:trace>
          <inkml:trace contextRef="#ctx0" brushRef="#br0" timeOffset="80283.07">15035 999 432,'0'-16'104,"0"14"-60,0 2-16,0 0-28,30 30 2,19 30 1,7 21 4,4 24-4,-12 13-1,-19 11 2,-21 12-2,-8 13 1,-20 4-3,-41 0-1,-25-6-13,-22-21-20,-15-12-112</inkml:trace>
          <inkml:trace contextRef="#ctx0" brushRef="#br0" timeOffset="76106">12173 1704 190,'30'-18'112,"-9"-3"-112,-13-2 0,-8 11 0,0 4 14,0 2-5,0 5-1,0 1-2,0 0-6,0 0 0,0 0 10,0 0 2,0 0-12,-23 0-2,-11 11-5,-5 11 1,-5-1 4,5 1-4,16-4 3,9 2 2,11 1-3,3 0-6,0 1 1,17 4 3,15-3 0,5-1-2,0-4 5,-7-2 3,-9-5 2,-8-3-1,-10-5 3,-3-3 6,0 4 20,-5-2 0,-32 6-4,-17 5-13,-11 2-13,-3-3 0,11 2-4,18-9-3,15-3 1,21-2-24,3 0-22,17-11-145</inkml:trace>
          <inkml:trace contextRef="#ctx0" brushRef="#br0" timeOffset="76273.08">12382 1386 228,'0'-22'61,"0"11"-45,0 4-16,0 7 0,0 0-16,0 0-45,7 0-37</inkml:trace>
          <inkml:trace contextRef="#ctx0" brushRef="#br0" timeOffset="76466.32">12382 1386 189,'34'152'53,"-34"-145"-37,0 1 20,0 7 27,0 8-8,0 10-11,0 7-25,-10-3-15,1 4-4,-3 6-3,-2-5-8,-5 2-8,2-8-31,5-10-121</inkml:trace>
          <inkml:trace contextRef="#ctx0" brushRef="#br0" timeOffset="77260.52">12448 1826 306,'0'-7'81,"0"2"-58,0 2 23,0 0-1,0 3-10,0 0-25,0 0-10,0 0-4,0 0-2,0 0 6,0 0 0,0 0 1,0 0 2,0-2 3,0 2 3,0-2-2,0-2 0,5 0-4,7-3 2,8-9 2,7-2-5,2-1-2,3 7 1,-10 2 2,-4 5-2,-11 2-1,-3 3 0,-4 0-2,0 0-2,0 0-2,0 0 6,0 0 1,0 0-1,0 0 3,0 0-2,0 0 0,0 0-1,0 0 1,0 0-1,0 0-1,0 0 0,0 0 0,0 0 1,0 0-3,0 0 2,0 0 1,0 0 0,-6 5 1,-11 13-1,-6 8 4,-2 8-3,-1 1-1,-2 1 1,2 0-1,1-4 0,8-3 0,0-12 0,9-3 0,1-9 2,5-5-2,2 0 2,0 0 2,0 0 3,0-3 1,11-22-6,14-16 0,12-6 0,5-4-1,2 5 5,-5 8-3,-4 10-1,-8 7 1,0 7-1,-5 6-2,-2 6 0,-3 2-2,-5 0-1,-4 0-1,1 2 0,-1 20 4,-3 9 0,-1 7 3,-4 4 0,0 1-1,0-2-2,0-3-2,-7 1 1,-3-4-3,-5 2-19,1-7 23,2-4-31,4-9-47,3-4-49,5-8-163</inkml:trace>
          <inkml:trace contextRef="#ctx0" brushRef="#br0" timeOffset="77773.63">12470 1359 138,'-8'-6'77,"4"6"-28,2 0-8,2 0-5,0 0-7,0 0-23,0 0-6,0 0-9,0 0 7,0 3 2,0 3-1,0-4 1,0 2-5,2-4 3,13 0 4,2 0 4,9-9-2,-1-9 3,7-1-5,-4 8 1,-2-5 0,-1 0-3,-10 3 0,-8 4 3,-4 3 6,-3-1 4,0 2-1,0-1 7,-13 4-7,-16 2-5,-5 0-1,-8 0-6,-5 20 0,3 11-5,4 2-1,11 0-5,15 4-10,14-2-14,0-9-76,0-1-136</inkml:trace>
          <inkml:trace contextRef="#ctx0" brushRef="#br0" timeOffset="78110.19">12391 1709 238,'-2'-5'43,"-2"0"-5,4 2 21,0 0-6,0 3-1,0 0-28,0 0-19,0 0-5,0 0-9,0 23 1,-3 11 8,-2 9 3,-3 3-1,-4 0-1,-3-5-1,-2 0 0,0-6-3,3-4-14,3-5-19,11-8-37,0-13-110</inkml:trace>
        </inkml:traceGroup>
      </inkml:traceGroup>
    </inkml:traceGroup>
    <inkml:traceGroup>
      <inkml:annotationXML>
        <emma:emma xmlns:emma="http://www.w3.org/2003/04/emma" version="1.0">
          <emma:interpretation id="{F8028809-9852-4DA7-BD31-420E8EFEA29A}" emma:medium="tactile" emma:mode="ink">
            <msink:context xmlns:msink="http://schemas.microsoft.com/ink/2010/main" type="paragraph" rotatedBoundingBox="910,5759 2741,5345 2891,6012 1060,6425" alignmentLevel="1"/>
          </emma:interpretation>
        </emma:emma>
      </inkml:annotationXML>
      <inkml:traceGroup>
        <inkml:annotationXML>
          <emma:emma xmlns:emma="http://www.w3.org/2003/04/emma" version="1.0">
            <emma:interpretation id="{27D19A1E-136B-4B1D-9192-0D0EA7EDD98D}" emma:medium="tactile" emma:mode="ink">
              <msink:context xmlns:msink="http://schemas.microsoft.com/ink/2010/main" type="line" rotatedBoundingBox="910,5759 2741,5345 2891,6012 1060,6425"/>
            </emma:interpretation>
          </emma:emma>
        </inkml:annotationXML>
        <inkml:traceGroup>
          <inkml:annotationXML>
            <emma:emma xmlns:emma="http://www.w3.org/2003/04/emma" version="1.0">
              <emma:interpretation id="{A47F4D8B-8637-4CF6-818A-533C8096AA53}" emma:medium="tactile" emma:mode="ink">
                <msink:context xmlns:msink="http://schemas.microsoft.com/ink/2010/main" type="inkWord" rotatedBoundingBox="910,5759 2741,5345 2891,6012 1060,6425"/>
              </emma:interpretation>
              <emma:one-of disjunction-type="recognition" id="oneOf12">
                <emma:interpretation id="interp60" emma:lang="en-US" emma:confidence="0.5">
                  <emma:literal>HER</emma:literal>
                </emma:interpretation>
                <emma:interpretation id="interp61" emma:lang="en-US" emma:confidence="0.5">
                  <emma:literal>NE 2</emma:literal>
                </emma:interpretation>
                <emma:interpretation id="interp62" emma:lang="en-US" emma:confidence="0">
                  <emma:literal>E 2</emma:literal>
                </emma:interpretation>
                <emma:interpretation id="interp63" emma:lang="en-US" emma:confidence="0">
                  <emma:literal>NE z</emma:literal>
                </emma:interpretation>
                <emma:interpretation id="interp64" emma:lang="en-US" emma:confidence="0">
                  <emma:literal>HE</emma:literal>
                </emma:interpretation>
              </emma:one-of>
            </emma:emma>
          </inkml:annotationXML>
          <inkml:trace contextRef="#ctx0" brushRef="#br0" timeOffset="85396.98">-2953 4244 292,'0'-38'117,"0"9"-46,0 19 5,0 5-22,0 3-14,0 2-25,0 0-15,0 0-10,0 9-4,0 30 10,0 12 1,0 5 3,0-7-4,0-13-3,0-21 2,0-9 5,0-6 0,0 0 5,0-10 2,12-29-5,8-18 4,7-10-2,7 1 3,-5 16-1,-4 11 0,-7 18-4,-12 13-2,-3 8 0,-1 0-7,6 8-7,9 31 14,-2 14-1,-6 21-1,-6 11-1,-3 3-2,0-6-8,-7-11-11,2-22-16,5-17-35,0-19-34,22-13-73</inkml:trace>
          <inkml:trace contextRef="#ctx0" brushRef="#br0" timeOffset="85721.28">-2489 4446 265,'-27'5'99,"22"-3"-98,5-2 2,0 0-3,3 0-5,36 0 2,18 0-5,14 0-76</inkml:trace>
          <inkml:trace contextRef="#ctx0" brushRef="#br0" timeOffset="85595.1">-2487 4262 316,'-12'-16'85,"12"5"-57,0 0 13,0 0-31,15-4-10,30-1-1,13-2-3,9 3-12,-4 5-25,-13 6-47,-16 4-134</inkml:trace>
          <inkml:trace contextRef="#ctx0" brushRef="#br0" timeOffset="86155.01">-1887 3901 344,'-27'-17'92,"17"1"-59,0 3 24,8 1-25,2-1-11,0-2-14,0-1-7,25-2-3,21 3 3,11 2-3,8 3 1,-8 10 0,-10 0-2,-10 10-2,-13 23 5,-13 15-2,-11 12 3,0 14-1,-18 7 1,-24-2-3,-4-9 0,7-22-3,11-17 6,16-18 6,7-5 0,5-5-6,0-3 0,8 0 0,31 0 3,22-14 3,18-9 0,12-4-3,-3 1-3,-6 5-1,-9 12-7,-12 3-6,-14 6-4,-15 0-22,-17 13-56,-15 12-59,0 8-92</inkml:trace>
          <inkml:trace contextRef="#ctx0" brushRef="#br0" timeOffset="176376.84">-2408 4372 28,'0'-10'5,"0"5"0,-2 5 87,-13 0-75,-5 0-8,6 0 5,6 0 7,-4 0-4,4 0-4,-1 5 1,4-3-7,2 0-7,0 4 0,3-6-1,-2 1 1,-2 3-3,4-4 3,-3 0 0,1 2 2,-1-2-1,0 5 3,-6-2 5,-1 5-3,-5 2-2,-2 3 0,3 2-2,-1-2 5,4-1-2,2-1 0,1-3 5,-1-3-3,6-1 5,1-4 0,2 0-2,0 0-1,0 0 12,0 0-2,0 0-10,5 0-3,19-4-3,9-9 4,8-3-2,3 4-2,5-3-1,-7 0-2,-2 1 1,-1 1 1,-7 1-1,0 2 0,-1-1 1,-3 1-2,-2 2 0,-3 1 0,-9 2 0,-1 2-2,-9 3 0,-4 0-2,3 0-1,-3 0-4,0 0-6,0 0-14,0 5-4,-7 8-20,-3 1-112</inkml:trace>
          <inkml:trace contextRef="#ctx0" brushRef="#br0" timeOffset="176918.5">-2661 4290 99,'-14'-10'40,"9"2"-14,-1 0-6,6 1-3,0 2 2,0-1 1,0 4-4,0 2-9,0-3-2,0 3-3,0 0 5,0 0-5,0 0-2,0 0-2,0 0 2,15 0 5,10-6 2,9-5 2,0-5-2,6 0 0,5-1-2,-2 2-3,2-1 4,-2-1-1,-3 3-3,-3 2-1,0-1-1,-3 8-1,0-3-1,-6 5-1,-6 3-1,-2 0-4,-8 0-9,-7 0 1,2 0 0,-5 0-7,1 11-29,-3-4-60</inkml:trace>
          <inkml:trace contextRef="#ctx0" brushRef="#br0" timeOffset="177230.71">-2607 4513 166,'-8'0'33,"2"0"-23,6 0 9,0 0 17,0 0 3,0 0-25,0 0-11,26 0 5,14-9 2,14-9-2,5-2-4,10 0-4,-4-4 0,-5 4 0,-4 2-3,-7 2-6,-12 5-6,-17 4-5,-10 1-8,-3 3-44,-7 3-71</inkml:trace>
          <inkml:trace contextRef="#ctx0" brushRef="#br0" timeOffset="177501.28">-2543 4267 88,'-7'-3'134,"7"-2"-132,0 0 1,7-8-3,32-2 8,12-5 1,11-4-5,4-1-3,-4 2-1,-3 0-2,-10 5-1,-12 8-7,-12 5-19,-10 5-37,-13 0-40</inkml:trace>
          <inkml:trace contextRef="#ctx0" brushRef="#br0" timeOffset="177764.2">-2391 4413 93,'-2'0'69,"2"0"-48,0 0 21,0 0 9,0 0-10,0 0-19,14 0-13,17-6 2,9-6-6,0-4 2,5-1 1,-6-1-2,2 2 0,-8 0-3,-4 6-1,-9 3-2,-6 2-8,-6 5-4,-4 0-14,-4 3-27,0 16-74</inkml:trace>
        </inkml:traceGroup>
      </inkml:traceGroup>
    </inkml:traceGroup>
    <inkml:traceGroup>
      <inkml:annotationXML>
        <emma:emma xmlns:emma="http://www.w3.org/2003/04/emma" version="1.0">
          <emma:interpretation id="{989D2256-BD00-4D7D-9AF1-A740A06AFBFA}" emma:medium="tactile" emma:mode="ink">
            <msink:context xmlns:msink="http://schemas.microsoft.com/ink/2010/main" type="paragraph" rotatedBoundingBox="919,6384 9563,5758 9674,7283 1030,7909" alignmentLevel="1"/>
          </emma:interpretation>
        </emma:emma>
      </inkml:annotationXML>
      <inkml:traceGroup>
        <inkml:annotationXML>
          <emma:emma xmlns:emma="http://www.w3.org/2003/04/emma" version="1.0">
            <emma:interpretation id="{17D1416B-8B3B-48F1-B720-20252AD63903}" emma:medium="tactile" emma:mode="ink">
              <msink:context xmlns:msink="http://schemas.microsoft.com/ink/2010/main" type="inkBullet" rotatedBoundingBox="923,6439 3112,6281 3140,6662 951,6821"/>
            </emma:interpretation>
            <emma:one-of disjunction-type="recognition" id="oneOf13">
              <emma:interpretation id="interp65" emma:lang="en-US" emma:confidence="0">
                <emma:literal>-</emma:literal>
              </emma:interpretation>
              <emma:interpretation id="interp66" emma:lang="en-US" emma:confidence="0">
                <emma:literal>.</emma:literal>
              </emma:interpretation>
              <emma:interpretation id="interp67" emma:lang="en-US" emma:confidence="0">
                <emma:literal>_</emma:literal>
              </emma:interpretation>
              <emma:interpretation id="interp68" emma:lang="en-US" emma:confidence="0">
                <emma:literal>,</emma:literal>
              </emma:interpretation>
              <emma:interpretation id="interp69" emma:lang="en-US" emma:confidence="0">
                <emma:literal>1</emma:literal>
              </emma:interpretation>
            </emma:one-of>
          </emma:emma>
        </inkml:annotationXML>
        <inkml:trace contextRef="#ctx0" brushRef="#br0" timeOffset="86583.2">-2953 5090 184,'-22'0'243,"4"0"-204,11-3-5,7 3 16,0 0-14,0-3-10,0 3-15,7-2-11,45-11 0,44-10 0,58-12 6,50-20-4,29-5-2,23-7-4,-12 2-4,-14 8-1,-28 5-1,-35 14-3,-37 12 2,-36 8 6,-38 6 5,-29 6 1,-17 4 3,-10 2 6,0 0-1,0 0-9,0 0-6,0 0-24,0 0-54,0 0-151</inkml:trace>
      </inkml:traceGroup>
      <inkml:traceGroup>
        <inkml:annotationXML>
          <emma:emma xmlns:emma="http://www.w3.org/2003/04/emma" version="1.0">
            <emma:interpretation id="{E5720B6C-71DD-4216-BD9D-CC724890971D}" emma:medium="tactile" emma:mode="ink">
              <msink:context xmlns:msink="http://schemas.microsoft.com/ink/2010/main" type="line" rotatedBoundingBox="3401,6204 9563,5758 9674,7283 3512,7729"/>
            </emma:interpretation>
          </emma:emma>
        </inkml:annotationXML>
        <inkml:traceGroup>
          <inkml:annotationXML>
            <emma:emma xmlns:emma="http://www.w3.org/2003/04/emma" version="1.0">
              <emma:interpretation id="{7939D6C8-2013-402D-B9D1-D2D5D3763935}" emma:medium="tactile" emma:mode="ink">
                <msink:context xmlns:msink="http://schemas.microsoft.com/ink/2010/main" type="inkWord" rotatedBoundingBox="3401,6204 5277,6068 5387,7594 3512,7729"/>
              </emma:interpretation>
              <emma:one-of disjunction-type="recognition" id="oneOf14">
                <emma:interpretation id="interp70" emma:lang="en-US" emma:confidence="0.5">
                  <emma:literal>jean</emma:literal>
                </emma:interpretation>
                <emma:interpretation id="interp71" emma:lang="en-US" emma:confidence="0">
                  <emma:literal>job,</emma:literal>
                </emma:interpretation>
                <emma:interpretation id="interp72" emma:lang="en-US" emma:confidence="0">
                  <emma:literal>jeans</emma:literal>
                </emma:interpretation>
                <emma:interpretation id="interp73" emma:lang="en-US" emma:confidence="0">
                  <emma:literal>jinn</emma:literal>
                </emma:interpretation>
                <emma:interpretation id="interp74" emma:lang="en-US" emma:confidence="0">
                  <emma:literal>jigs</emma:literal>
                </emma:interpretation>
              </emma:one-of>
            </emma:emma>
          </inkml:annotationXML>
          <inkml:trace contextRef="#ctx0" brushRef="#br0" timeOffset="89792.54">724 4666 305,'8'-19'98,"-8"10"-55,0 6 9,0 3 5,0 0-13,-2 0-18,-30 51-19,-15 27-5,-17 25 4,2 12-6,14 0-3,20-2-4,28-10-5,0-20-9,45-19-9,26-24-28,12-26-88,5-14-168</inkml:trace>
          <inkml:trace contextRef="#ctx0" brushRef="#br0" timeOffset="90161">1108 4764 391,'-3'-29'68,"-6"16"2,6 6-2,0 3-22,1 4-15,2 0-16,0 0-15,0 11-7,-3 32-1,-6 30 8,-8 15 3,-6 13-3,-8 2-1,-9 0 1,3-9-2,6-12-5,20-15-9,11-24-12,6-17 1,25-21-18,0-5-18,-5-13 12,-6-24 51,-15-10 1,-5-7 9,0-5 0,0 6-4,-17 8-3,4 7 10,1 10-9,9 8-4,3 4-4,0 5-13,11-2-1,20-1 7,3 2-44,3-2-113</inkml:trace>
          <inkml:trace contextRef="#ctx0" brushRef="#br0" timeOffset="90358.18">1304 4760 341,'0'-18'81,"0"6"-26,0 4-4,0 8-5,2 0-14,4 0-32,6 25-6,7 29 6,-2 18 5,-6 11-5,-11 7 0,0 3 0,-3-10-4,-31 2-6,-11-7-14,-6-10-35,2-16-125</inkml:trace>
          <inkml:trace contextRef="#ctx0" brushRef="#br0" timeOffset="83951.97">-344 5059 467,'0'-39'59,"-17"1"-49,-3 22 22,15 12-5,5 4 1,0 0-5,0 0-16,0 0-7,0 0-13,0 2-8,29 21 17,11 6-1,11-6-4,2-8-4,7-13-7,-3-2-6,-6-12 5,-9-27 12,-5-6 9,-12-4 6,-10 8 5,-9 13 14,-6 13 4,0 9-3,0 6-2,0 8-24,-6 52-3,-25 36 3,-17 37 2,-12 22 2,-8 16-4,-1 3-2,1-18-5,14-40-3,14-45-3,18-38 13,10-28 4,2-5 26,-5-17-14,-2-29-8,9-16-3,8-12 5,0-3-8,20 3-2,30 10-7,18 13 0,15 15-7,14 14-14,1 11-25,-7 6-113</inkml:trace>
          <inkml:trace contextRef="#ctx0" brushRef="#br0" timeOffset="86727.13">-378 4466 353,'0'-2'76,"0"2"-76,0 0-33,0 0-82</inkml:trace>
        </inkml:traceGroup>
        <inkml:traceGroup>
          <inkml:annotationXML>
            <emma:emma xmlns:emma="http://www.w3.org/2003/04/emma" version="1.0">
              <emma:interpretation id="{7E7E4B3B-71E6-47F0-86A1-AF31DA9769F7}" emma:medium="tactile" emma:mode="ink">
                <msink:context xmlns:msink="http://schemas.microsoft.com/ink/2010/main" type="inkWord" rotatedBoundingBox="5854,6842 6211,6816 6226,7029 5870,7055"/>
              </emma:interpretation>
              <emma:one-of disjunction-type="recognition" id="oneOf15">
                <emma:interpretation id="interp75" emma:lang="en-US" emma:confidence="0.5">
                  <emma:literal>=</emma:literal>
                </emma:interpretation>
                <emma:interpretation id="interp76" emma:lang="en-US" emma:confidence="0">
                  <emma:literal>-</emma:literal>
                </emma:interpretation>
                <emma:interpretation id="interp77" emma:lang="en-US" emma:confidence="0">
                  <emma:literal>_</emma:literal>
                </emma:interpretation>
                <emma:interpretation id="interp78" emma:lang="en-US" emma:confidence="0">
                  <emma:literal>,</emma:literal>
                </emma:interpretation>
                <emma:interpretation id="interp79" emma:lang="en-US" emma:confidence="0">
                  <emma:literal>I</emma:literal>
                </emma:interpretation>
              </emma:one-of>
            </emma:emma>
          </inkml:annotationXML>
          <inkml:trace contextRef="#ctx0" brushRef="#br0" timeOffset="90575.59">1914 5159 493,'-8'-12'57,"8"11"-46,0-1 2,0-3-13,13-4-10,33-3 1,20-1-6,1 8-41,-6 5-197</inkml:trace>
          <inkml:trace contextRef="#ctx0" brushRef="#br0" timeOffset="90701.25">1936 5320 372,'0'0'22,"0"0"-20,20 0-2,29 0 12,24-4-12,23-7-20,5-5-71</inkml:trace>
        </inkml:traceGroup>
        <inkml:traceGroup>
          <inkml:annotationXML>
            <emma:emma xmlns:emma="http://www.w3.org/2003/04/emma" version="1.0">
              <emma:interpretation id="{98FADF54-0FAE-4B31-A0B4-7F9255E18F10}" emma:medium="tactile" emma:mode="ink">
                <msink:context xmlns:msink="http://schemas.microsoft.com/ink/2010/main" type="inkWord" rotatedBoundingBox="7162,6193 9582,6018 9657,7053 7237,7228"/>
              </emma:interpretation>
              <emma:one-of disjunction-type="recognition" id="oneOf16">
                <emma:interpretation id="interp80" emma:lang="en-US" emma:confidence="0.5">
                  <emma:literal>air)</emma:literal>
                </emma:interpretation>
                <emma:interpretation id="interp81" emma:lang="en-US" emma:confidence="0">
                  <emma:literal>2208)</emma:literal>
                </emma:interpretation>
                <emma:interpretation id="interp82" emma:lang="en-US" emma:confidence="0">
                  <emma:literal>2218)</emma:literal>
                </emma:interpretation>
                <emma:interpretation id="interp83" emma:lang="en-US" emma:confidence="0">
                  <emma:literal>sir)</emma:literal>
                </emma:interpretation>
                <emma:interpretation id="interp84" emma:lang="en-US" emma:confidence="0">
                  <emma:literal>picot)</emma:literal>
                </emma:interpretation>
              </emma:one-of>
            </emma:emma>
          </inkml:annotationXML>
          <inkml:trace contextRef="#ctx0" brushRef="#br0" timeOffset="91570.93">3413 4900 338,'0'-50'96,"23"11"-66,8 24-25,23 5 3,-18 6-4,-1 4-1,-6 16-3,-10 24-1,-16 15-5,-3 8-1,-34 7 3,-40 4-3,-14-10-21,3-15-55,22-20 4,32-22 79,31-7 12,0 0-12,31-34 6,21-14-6,13-12 25,5-6-3,-1 5 20,-13 5 3,-12 12 1,-19 19-1,-11 8 11,-11 15-8,-3 2-22,0 0-16,-5 26-10,-27 23 1,-7 17 3,-7 6 2,9-5-6,20-12-5,17-11-1,0-14-9,26-15-5,24-15-2,13 0-14,8-22-22,3-20-64,-9-7-212</inkml:trace>
          <inkml:trace contextRef="#ctx0" brushRef="#br0" timeOffset="91931.25">3938 4533 290,'-10'-18'88,"0"5"-41,8 3 20,2-4-24,0 5-22,0-7-13,8 4-8,21-3 1,2 4-2,6 3 1,-3 8-3,-9 0-3,-8 6-3,-9 27 2,-8 13 7,0 10 1,-30 6 2,-11-10 0,8-10-1,14-16 3,7-14 3,12-10-1,0 1-4,0-3-3,17 0 0,20 0 0,10 0 0,7 0-1,4 0-8,1-12-13,-5-1-54,0 0-103</inkml:trace>
          <inkml:trace contextRef="#ctx0" brushRef="#br0" timeOffset="92163.48">4896 4392 304,'5'-15'146,"-5"6"-73,0 7 8,0 2-18,0 0-16,-15 0-20,-16 31-17,-14 23-9,-21 15 0,2 15 0,0 8-1,22-1-3,17-8-4,19-14-5,6-21 2,6-11-4,28-15-10,9-14-16,8-8-25,8-5-41,3-28-83</inkml:trace>
          <inkml:trace contextRef="#ctx0" brushRef="#br0" timeOffset="92530.22">5247 4456 368,'0'-26'139,"3"11"-55,-3 5-15,0 5-21,0 5-5,0 0-7,0 0-17,0 0-19,0 18-3,0 33 0,0 21 3,-22 25 2,-10 12-2,-2 6-1,-1-11-1,5-9-4,6-23-5,9-20-2,15-20-7,0-19-3,0-13-21,30 0 0,7-30 16,2-19 7,-2-11 17,-16-4 4,-15-1 6,-6 2 8,-6 6 0,-25 8 0,-1 11 0,0 7-7,10 14-7,11 6-2,11 4-8,0 2-21,31-11-35,23-1-56,14-12-32,6-2-84</inkml:trace>
          <inkml:trace contextRef="#ctx0" brushRef="#br0" timeOffset="92703.17">5488 4456 155,'7'-26'191,"-7"7"-75,0-2-29,0 4-25,0 8-16,0 3-4,0 6-15,0 0-21,10 0-6,17 32-10,6 19 10,8 18 0,-5 19-1,-16 23-1,-17 15-4,-3 5-3,-46 3-13,-28-7-45,-34-9-171</inkml:trace>
        </inkml:traceGroup>
      </inkml:traceGroup>
    </inkml:traceGroup>
    <inkml:traceGroup>
      <inkml:annotationXML>
        <emma:emma xmlns:emma="http://www.w3.org/2003/04/emma" version="1.0">
          <emma:interpretation id="{7518276C-FE9A-45F3-A67E-8B72F94B23B4}" emma:medium="tactile" emma:mode="ink">
            <msink:context xmlns:msink="http://schemas.microsoft.com/ink/2010/main" type="paragraph" rotatedBoundingBox="5611,7394 19239,6535 19367,8562 5739,9421" alignmentLevel="3"/>
          </emma:interpretation>
        </emma:emma>
      </inkml:annotationXML>
      <inkml:traceGroup>
        <inkml:annotationXML>
          <emma:emma xmlns:emma="http://www.w3.org/2003/04/emma" version="1.0">
            <emma:interpretation id="{1986280A-A05C-47B8-80C2-1F7C49DBCC4D}" emma:medium="tactile" emma:mode="ink">
              <msink:context xmlns:msink="http://schemas.microsoft.com/ink/2010/main" type="inkBullet" rotatedBoundingBox="5703,8851 6200,8820 6215,9054 5718,9086"/>
            </emma:interpretation>
            <emma:one-of disjunction-type="recognition" id="oneOf17">
              <emma:interpretation id="interp85" emma:lang="en-US" emma:confidence="1">
                <emma:literal>=</emma:literal>
              </emma:interpretation>
              <emma:interpretation id="interp86" emma:lang="en-US" emma:confidence="0">
                <emma:literal>_</emma:literal>
              </emma:interpretation>
              <emma:interpretation id="interp87" emma:lang="en-US" emma:confidence="0">
                <emma:literal>-</emma:literal>
              </emma:interpretation>
              <emma:interpretation id="interp88" emma:lang="en-US" emma:confidence="0">
                <emma:literal>,</emma:literal>
              </emma:interpretation>
              <emma:interpretation id="interp89" emma:lang="en-US" emma:confidence="0">
                <emma:literal>.</emma:literal>
              </emma:interpretation>
            </emma:one-of>
          </emma:emma>
        </inkml:annotationXML>
        <inkml:trace contextRef="#ctx0" brushRef="#br0" timeOffset="93441.99">1820 7185 666,'-45'-34'37,"24"27"-37,21 5-16,0 2-19,27-5 17,35-3 11,35 0-7,24-5-70,-4 2-208</inkml:trace>
        <inkml:trace contextRef="#ctx0" brushRef="#br0" timeOffset="93587.04">1803 7340 478,'-25'0'60,"18"0"-50,7 0-2,0 0-8,27 4-18,35-4 10,43 0 0,35-7-62,18-25-262</inkml:trace>
      </inkml:traceGroup>
      <inkml:traceGroup>
        <inkml:annotationXML>
          <emma:emma xmlns:emma="http://www.w3.org/2003/04/emma" version="1.0">
            <emma:interpretation id="{0F81E240-79C2-486B-BD50-4B86B664F9CA}" emma:medium="tactile" emma:mode="ink">
              <msink:context xmlns:msink="http://schemas.microsoft.com/ink/2010/main" type="line" rotatedBoundingBox="6880,7314 19239,6535 19367,8562 7008,9341"/>
            </emma:interpretation>
          </emma:emma>
        </inkml:annotationXML>
        <inkml:traceGroup>
          <inkml:annotationXML>
            <emma:emma xmlns:emma="http://www.w3.org/2003/04/emma" version="1.0">
              <emma:interpretation id="{D39514FB-E085-40F6-A962-EA7853C65F2E}" emma:medium="tactile" emma:mode="ink">
                <msink:context xmlns:msink="http://schemas.microsoft.com/ink/2010/main" type="inkWord" rotatedBoundingBox="6905,7701 8413,7606 8504,9039 6995,9134"/>
              </emma:interpretation>
              <emma:one-of disjunction-type="recognition" id="oneOf18">
                <emma:interpretation id="interp90" emma:lang="en-US" emma:confidence="0.5">
                  <emma:literal>AZ</emma:literal>
                </emma:interpretation>
                <emma:interpretation id="interp91" emma:lang="en-US" emma:confidence="0">
                  <emma:literal>ACZ</emma:literal>
                </emma:interpretation>
                <emma:interpretation id="interp92" emma:lang="en-US" emma:confidence="0">
                  <emma:literal>AZZ</emma:literal>
                </emma:interpretation>
                <emma:interpretation id="interp93" emma:lang="en-US" emma:confidence="0">
                  <emma:literal>Are</emma:literal>
                </emma:interpretation>
                <emma:interpretation id="interp94" emma:lang="en-US" emma:confidence="0">
                  <emma:literal>ASZ</emma:literal>
                </emma:interpretation>
              </emma:one-of>
            </emma:emma>
          </inkml:annotationXML>
          <inkml:trace contextRef="#ctx0" brushRef="#br0" timeOffset="93990.16">3240 6774 588,'-17'-8'78,"12"8"-61,1 0-17,-7 18-6,-11 28 6,-10 18 3,-2 10-3,0-7-4,9-16-5,7-18 2,7-21 4,11-12 3,0 0 3,0-7 0,2-44 1,33-32-4,16-24 4,17-13 1,9 8-1,-3 24-3,-6 24 0,-14 21 0,-14 26 0,-13 15-2,-3 2-4,-7 11 0,-4 40 5,-6 16 3,-7 26-1,0 19-2,-24 14-7,-23 3-3,-5-8-47,7-29-236</inkml:trace>
          <inkml:trace contextRef="#ctx0" brushRef="#br0" timeOffset="94115.78">3228 6948 109,'0'-25'263,"12"8"-263,33 2-18,18 7 1,2 8-31,-5 0-98</inkml:trace>
          <inkml:trace contextRef="#ctx0" brushRef="#br0" timeOffset="94345.14">3694 7163 227,'0'0'274,"0"0"-217,0 0-29,0 0 37,0 0-16,-14 0-34,-11 16-15,-7 16 0,1 3-2,8-1-3,14-1-4,9-8-6,0-8-4,37-8-15,12-9-19,17 0-13,7-31-65,-2-10-170</inkml:trace>
          <inkml:trace contextRef="#ctx0" brushRef="#br0" timeOffset="94787.24">3893 6163 456,'-17'-21'77,"5"4"-37,7-1 5,-2-4-20,5 0-1,2-3-13,0 2-11,12-5 0,19-3-6,4 8 5,1 2 0,1 17-4,-6 4 1,-5 0-3,-6 20 0,-15 20 1,-5 17 3,-3 10 3,-34 9 1,-11 1 0,-6-8-1,12-18 0,13-19 1,18-21 2,11-8 0,0-3-3,8 0-1,41 0 1,24-3 4,26-20-4,12 0 0,-6-3-1,-22 7-11,-26 3-5,-26 9-32,-17 7-74,-14 0-246</inkml:trace>
        </inkml:traceGroup>
        <inkml:traceGroup>
          <inkml:annotationXML>
            <emma:emma xmlns:emma="http://www.w3.org/2003/04/emma" version="1.0">
              <emma:interpretation id="{0D38A27A-96DF-4802-81B5-9E927A99C7AE}" emma:medium="tactile" emma:mode="ink">
                <msink:context xmlns:msink="http://schemas.microsoft.com/ink/2010/main" type="inkWord" rotatedBoundingBox="9270,7569 11695,7416 11757,8405 9332,8557"/>
              </emma:interpretation>
              <emma:one-of disjunction-type="recognition" id="oneOf19">
                <emma:interpretation id="interp95" emma:lang="en-US" emma:confidence="0.5">
                  <emma:literal>cos</emma:literal>
                </emma:interpretation>
                <emma:interpretation id="interp96" emma:lang="en-US" emma:confidence="0">
                  <emma:literal>Cos</emma:literal>
                </emma:interpretation>
                <emma:interpretation id="interp97" emma:lang="en-US" emma:confidence="0">
                  <emma:literal>cost</emma:literal>
                </emma:interpretation>
                <emma:interpretation id="interp98" emma:lang="en-US" emma:confidence="0">
                  <emma:literal>cosh</emma:literal>
                </emma:interpretation>
                <emma:interpretation id="interp99" emma:lang="en-US" emma:confidence="0">
                  <emma:literal>co's</emma:literal>
                </emma:interpretation>
              </emma:one-of>
            </emma:emma>
          </inkml:annotationXML>
          <inkml:trace contextRef="#ctx0" brushRef="#br0" timeOffset="96048.03">5787 6319 335,'31'-58'109,"-25"20"-62,-6 27 30,-21 5-14,-18 6-29,-18 2-19,-12 42-11,-7 18-1,9 6-3,13 6-1,17 6-4,13 5-3,22-1-3,2-18-12,39-23-22,35-40-19,23-3 23,5-41 16,-5-10 25,-15 5 5,-14 3 6,-20 4 9,-11 5 6,-8 7-4,-7 1-9,-7 11-9,-1 8-4,1 4-6,2 3-10,-2 0-4,9 5 13,1 15 2,2-2 2,0-5-2,2-6 5,-6-7 2,-4 0 6,-2 0 4,1-17 5,-8-8 0,-1-1-4,-6-2 6,-3 2-6,0 3-2,0 1-6,-20 1-3,-2 6-2,-7 6-7,4 9-4,2 0-8,6 0-16,8 16-32,9 0-53,5-9-96</inkml:trace>
          <inkml:trace contextRef="#ctx0" brushRef="#br0" timeOffset="96305.62">6715 6276 204,'26'-15'88,"-21"4"17,-2 3-7,-3 5-23,0 1-24,0 2-18,-8 0-24,-21 0-9,-1 25-6,-7 14 1,10 9-4,25 3-12,2 3 1,37-6-3,17-4-7,-3-9-10,-14-6 14,-23-9 16,-14-9 6,0-4 4,-34-1 27,-20-4-14,-9 3-13,1-5-2,8 0-12,22 0-50,18-10-242</inkml:trace>
          <inkml:trace contextRef="#ctx0" brushRef="#br0" timeOffset="96656.48">6994 5856 443,'-24'-28'66,"13"5"-35,9 5 20,2 1-34,0 3-17,22 2-9,15 4 8,15 3-2,2 5-1,-3 0 2,-14 3-3,-15 28-1,-17 6 2,-5 17 3,-17 9 1,-25 5 1,-9-4-1,6-13 0,11-16 0,17-16 1,17-12-1,0-7-1,25 0-5,46 0 4,32-11 2,15-11-2,7-1-3,-12 4-13,-12 7-14,-20-1-123</inkml:trace>
        </inkml:traceGroup>
        <inkml:traceGroup>
          <inkml:annotationXML>
            <emma:emma xmlns:emma="http://www.w3.org/2003/04/emma" version="1.0">
              <emma:interpretation id="{9C92BD82-2CAF-4A85-BA01-B772B11970B7}" emma:medium="tactile" emma:mode="ink">
                <msink:context xmlns:msink="http://schemas.microsoft.com/ink/2010/main" type="inkWord" rotatedBoundingBox="11612,7016 14564,6830 14686,8771 11735,8957"/>
              </emma:interpretation>
              <emma:one-of disjunction-type="recognition" id="oneOf20">
                <emma:interpretation id="interp100" emma:lang="en-US" emma:confidence="0.5">
                  <emma:literal>(abt</emma:literal>
                </emma:interpretation>
                <emma:interpretation id="interp101" emma:lang="en-US" emma:confidence="0">
                  <emma:literal>(abet</emma:literal>
                </emma:interpretation>
                <emma:interpretation id="interp102" emma:lang="en-US" emma:confidence="0">
                  <emma:literal>Catt</emma:literal>
                </emma:interpretation>
                <emma:interpretation id="interp103" emma:lang="en-US" emma:confidence="0">
                  <emma:literal>(alt</emma:literal>
                </emma:interpretation>
                <emma:interpretation id="interp104" emma:lang="en-US" emma:confidence="0">
                  <emma:literal>[abt</emma:literal>
                </emma:interpretation>
              </emma:one-of>
            </emma:emma>
          </inkml:annotationXML>
          <inkml:trace contextRef="#ctx0" brushRef="#br0" timeOffset="98801.9">10020 6194 383,'0'-11'146,"0"4"-108,0 4-18,11-2-8,30-4-3,21 1-7,26-8-2,17 3-4,6 0-8,-12 0-12,-16 2-23,-29-6-132</inkml:trace>
          <inkml:trace contextRef="#ctx0" brushRef="#br0" timeOffset="98989.77">10426 5890 475,'-14'-8'99,"8"5"-53,6 3 4,0 0-12,0 3-17,-5 34-20,-7 20 2,-2 23-2,-1 15-1,-4 9-6,-7 11-9,-10-5-35,-16-18-294</inkml:trace>
          <inkml:trace contextRef="#ctx0" brushRef="#br0" timeOffset="97156.43">8555 5236 453,'-65'0'78,"-40"7"-45,14 66 9,-12 44-4,-10 40-11,11 36-15,14 26-2,20 13-10,25 8-2,29-9-5,14-42-2,42-43-6,32-52-1,19-43 1,15-33-7,12-18-59,8-18-84</inkml:trace>
          <inkml:trace contextRef="#ctx0" brushRef="#br0" timeOffset="98049.03">8822 5983 357,'-23'-9'106,"-20"3"-65,-11 6-27,4 31 4,9 21-18,4 9 0,7 3-6,10-1-4,8-6-6,12-14-7,0-20-8,20-15 4,14-8-5,9-8 32,-7-20 1,-4-5 33,-10 2 2,-10 8 5,-4 8 4,-8 12-5,0 3-32,0 0-8,0 0-2,0 10-3,0 27 3,-5 12 0,-3 1-3,8-9-5,0-12-8,0-14 2,22-14 8,10-1 1,13-15 7,3-23 9,4-13 4,-13-3 5,-8-2 4,-8 6-11,-15 4 10,-2 7-9,-6 15-9,0 10-3,0 8-8,0 6-6,-11 3-36,-15 29-107,-11 17-175</inkml:trace>
          <inkml:trace contextRef="#ctx0" brushRef="#br0" timeOffset="98283.37">8998 6490 305,'0'0'171,"-6"0"-143,1-2 19,-1 2 9,-8 0-29,-3 0-24,-8 24-3,-4 12 0,1 6-6,7-2-4,16-6 2,5-6-6,2-10-2,33-8-5,11-10-4,10 0-16,9-20-32,6-16-32,-5-13-114</inkml:trace>
          <inkml:trace contextRef="#ctx0" brushRef="#br0" timeOffset="98614.4">9642 5629 455,'-19'-15'85,"7"9"-39,9 6 8,-7 14-33,-11 34-14,-7 26 2,-9 21-1,0 14-6,6 11-2,-1 6-4,4-9-3,9-23-9,9-29-17,10-33-10,7-26-16,26-6 7,10-18-28,-3-26 48,-9-10 32,-13 1 28,-13-1 13,-5 6 9,0 10-6,0 12-16,-3 12-6,3 11-22,0 3-3,0 0-34,37 0-21,10 0-73</inkml:trace>
        </inkml:traceGroup>
        <inkml:traceGroup>
          <inkml:annotationXML>
            <emma:emma xmlns:emma="http://www.w3.org/2003/04/emma" version="1.0">
              <emma:interpretation id="{F76CC5E0-5880-4098-8EE7-9BDF3E5379DC}" emma:medium="tactile" emma:mode="ink">
                <msink:context xmlns:msink="http://schemas.microsoft.com/ink/2010/main" type="inkWord" rotatedBoundingBox="14961,7145 19260,6874 19367,8562 15068,8833"/>
              </emma:interpretation>
              <emma:one-of disjunction-type="recognition" id="oneOf21">
                <emma:interpretation id="interp105" emma:lang="en-US" emma:confidence="0.5">
                  <emma:literal>pinon)</emma:literal>
                </emma:interpretation>
                <emma:interpretation id="interp106" emma:lang="en-US" emma:confidence="0.5">
                  <emma:literal>p sin want)</emma:literal>
                </emma:interpretation>
                <emma:interpretation id="interp107" emma:lang="en-US" emma:confidence="0.5">
                  <emma:literal>p sinning)</emma:literal>
                </emma:interpretation>
                <emma:interpretation id="interp108" emma:lang="en-US" emma:confidence="0">
                  <emma:literal>pinang)</emma:literal>
                </emma:interpretation>
                <emma:interpretation id="interp109" emma:lang="en-US" emma:confidence="0">
                  <emma:literal>P sin want)</emma:literal>
                </emma:interpretation>
              </emma:one-of>
            </emma:emma>
          </inkml:annotationXML>
          <inkml:trace contextRef="#ctx0" brushRef="#br0" timeOffset="100317.05">12507 5723 393,'0'-20'84,"-20"7"-38,-9 5 5,-4 8-36,-10 0-14,-4 13-1,0 23-2,13 10-10,21 5-10,13 0-15,5-2 3,37-1-37,10-7-8,-10-2 40,-8-10 34,-17-11 5,-11-4 6,-6-12 22,-3-2 50,-34 0 2,-14 0-53,-11 0-10,0-2 0,11-12-11,11 3-6,16-7-17,16-5-25,8-7-99</inkml:trace>
          <inkml:trace contextRef="#ctx0" brushRef="#br0" timeOffset="100595.46">12667 5867 363,'0'20'31,"-12"4"6,-3 1 17,2 4-19,-4 8-27,-3 12-8,-6 7-11,6 0-33,3-18-121</inkml:trace>
          <inkml:trace contextRef="#ctx0" brushRef="#br0" timeOffset="100435.99">12757 5309 292,'-19'0'0,"2"7"-45,-6 27-106</inkml:trace>
          <inkml:trace contextRef="#ctx0" brushRef="#br0" timeOffset="100929.29">12947 5948 409,'0'-3'70,"-3"3"-35,-4 0-24,-5 0-8,-8 22-3,-2 5 0,-2 7-3,8-4 0,2-7-4,7-10 6,7-9 1,0-4 2,0 0 13,17-2 9,20-23 15,14-7-9,1 3-5,2 1-1,-10 7-8,-7 8-9,-5 8-5,-12 5-2,-8 0-4,-5 18-1,-7 20-2,0 8 2,0 11-1,-22-1-18,-3-2-50,1-14-144</inkml:trace>
          <inkml:trace contextRef="#ctx0" brushRef="#br0" timeOffset="101387.11">13507 5918 318,'17'-33'114,"-14"17"-32,-3 5-4,0 7-18,0 4-23,0 0-26,0 0-11,0 0-7,-3 13-10,-19 17 13,-5 9-13,0 7-15,-2 4-16,6-1-40,3-8-13,14-11-24,6-23 62,0-7 63,24 0 63,10-29 15,5-3-15,1 0-10,-3 4 6,-8 5-14,-4 7-27,-8 11-17,-7 3-1,-6 2-11,2 0 5,-4 10-3,1 13 9,3-1 0,2-3-6,7-11 3,5-8 3,7 0 2,14-18 14,4-17 1,4-12 4,-7 1 7,-3-3-1,-7 3-8,-3 4-11,-7 2-8,-5 12-2,-11 8-6,-6 10-12,0 10-25,0 7-132,-20 29-119</inkml:trace>
          <inkml:trace contextRef="#ctx0" brushRef="#br0" timeOffset="102476.78">14030 6068 397,'-154'140'183,"146"-140"-117,5 0-47,-1 0-18,-4 14-1,-1 16 4,4 6-3,2 1-1,0-8-5,3-6 0,0-10 0,0-7-3,0-6-3,0 0 5,20-19 6,14-19 9,9-13 0,3-5-3,-4 2 3,-3 13 1,-10 13-2,-6 13 3,-15 9-6,-2 5-5,-6 1-3,0 0-2,3 5-3,-3 20 7,0 10-1,0 7 1,0-4 0,-3-5-1,-6-7 1,6-14 0,3-4 0,0-8 0,0 0 1,0 0 4,20-15-3,12-16 7,10-2 1,1-2-3,-1 3 1,-2 8-1,-6 2-3,-5 12-2,-9 4-1,-9 6-1,-5 0 0,-3 19-4,-3 18 5,0 12 1,-7 5-1,-15 3-2,-3-8-8,8-9-8,2-11-19,12-10-75,3-14-134</inkml:trace>
          <inkml:trace contextRef="#ctx0" brushRef="#br0" timeOffset="101868.46">14030 6068 447,'0'0'26,"0"0"-21,0 0-2,0 0 12,0 0-15,0 8-8,0 4 7,0 2-1,-7-2-3,-1-4 0,3-3 4,5-5 1,0 0 0,0 0 9,0 0 8,0 0 8,0 0-1,0 0 0,8 0-7,-3 0-12,7 0-2,-4 0-1,6 0-2,1 0-1,2 0-2,-3 0 3,0 0-1,-3 0-2,1 0 2,-1 0 1,-2 0 1,-1 0 3,6 0 4,1-8 3,5-2 7,-1-1-2,-4 1-5,-7 9-4,-2 1-5,-6 0-2,0 0-2,0 0-1,0 0-1,0 0-2,0 11 5,0 3 0,0 1-1,-3-1-3,-5 1-11,-7 0-29,-5 0-112</inkml:trace>
          <inkml:trace contextRef="#ctx0" brushRef="#br0" timeOffset="102750.65">14821 5765 225,'42'-85'90,"-15"30"3,-13 23 41,-11 19-42,-3 13-36,0 0-15,0 8-41,0 35-1,-20 21 1,-11 18 2,-9 12-2,-3 11-4,-5 0-6,5-8-14,18-25-43,17-28-87,8-32 59,0-12 61,25-10 34,0-25 6,-5-10 22,-9-6 24,-5 5 6,-2-2-13,-2 9-17,1 6-18,5 8-10,4 10 0,7 1-9,13 10-11,8 1-8,8 1-26,-3 2-95</inkml:trace>
          <inkml:trace contextRef="#ctx0" brushRef="#br0" timeOffset="103040.16">15202 5220 371,'0'-18'102,"0"18"-44,12 0-37,4 8-7,10 38 22,6 25-5,-5 27-11,-7 22-5,-17 13-5,-3 17-6,-23 9 3,-28-4-3,-8-3-4,-13-15-4,-9-17-2,-5-12-5,1-13-19,8-22-43,21-23-143</inkml:trace>
          <inkml:trace contextRef="#ctx0" brushRef="#br0" timeOffset="99638.36">11814 5818 483,'-27'-20'62,"-19"20"-22,-14 0-27,-3 56 9,9 66 1,-3-4-12,1 15-5,4 10-6,-2 10-5,0 9-6,-2-12-13,-1-25-21,18-41-93,16-40-126</inkml:trace>
          <inkml:trace contextRef="#ctx0" brushRef="#br0" timeOffset="99985.27">11502 6032 302,'8'-120'50,"4"24"-27,2 16 42,4 24-7,1 15-10,4 16-26,6 9-16,5 14-6,-4 2 0,4 12-3,-11 29-3,-14 13 2,-9 2 0,0 1-5,-22-9 0,-2-9 1,11-11-1,6-5 8,7-3-2,0-5 3,27 3-2,3-4 2,-1-4 1,-9-2 2,-9-2 0,-11 0 0,0 1 4,0 3 1,-19 3 4,-18 2-4,-12 3-4,3-2-4,6-4-3,15 2-15,16-5-22,9-9-97,20 0-183</inkml:trace>
        </inkml:traceGroup>
      </inkml:traceGroup>
    </inkml:traceGroup>
    <inkml:traceGroup>
      <inkml:annotationXML>
        <emma:emma xmlns:emma="http://www.w3.org/2003/04/emma" version="1.0">
          <emma:interpretation id="{111E5448-0AF0-4047-9E99-88AD36A878DB}" emma:medium="tactile" emma:mode="ink">
            <msink:context xmlns:msink="http://schemas.microsoft.com/ink/2010/main" type="paragraph" rotatedBoundingBox="5770,9858 10087,9309 10195,10160 5878,10709" alignmentLevel="3"/>
          </emma:interpretation>
        </emma:emma>
      </inkml:annotationXML>
      <inkml:traceGroup>
        <inkml:annotationXML>
          <emma:emma xmlns:emma="http://www.w3.org/2003/04/emma" version="1.0">
            <emma:interpretation id="{129E1E95-360B-4635-AAB6-DB0666DE296B}" emma:medium="tactile" emma:mode="ink">
              <msink:context xmlns:msink="http://schemas.microsoft.com/ink/2010/main" type="line" rotatedBoundingBox="5770,9858 10087,9309 10195,10160 5878,10709"/>
            </emma:interpretation>
          </emma:emma>
        </inkml:annotationXML>
        <inkml:traceGroup>
          <inkml:annotationXML>
            <emma:emma xmlns:emma="http://www.w3.org/2003/04/emma" version="1.0">
              <emma:interpretation id="{7AACEAC9-5613-469A-9DBF-03260E88A541}" emma:medium="tactile" emma:mode="ink">
                <msink:context xmlns:msink="http://schemas.microsoft.com/ink/2010/main" type="inkWord" rotatedBoundingBox="5832,10346 6281,10289 6315,10557 5866,10614"/>
              </emma:interpretation>
              <emma:one-of disjunction-type="recognition" id="oneOf22">
                <emma:interpretation id="interp110" emma:lang="en-US" emma:confidence="0.5">
                  <emma:literal>=</emma:literal>
                </emma:interpretation>
                <emma:interpretation id="interp111" emma:lang="en-US" emma:confidence="0">
                  <emma:literal>_</emma:literal>
                </emma:interpretation>
                <emma:interpretation id="interp112" emma:lang="en-US" emma:confidence="0">
                  <emma:literal>-</emma:literal>
                </emma:interpretation>
                <emma:interpretation id="interp113" emma:lang="en-US" emma:confidence="0">
                  <emma:literal>x</emma:literal>
                </emma:interpretation>
                <emma:interpretation id="interp114" emma:lang="en-US" emma:confidence="0">
                  <emma:literal>t</emma:literal>
                </emma:interpretation>
              </emma:one-of>
            </emma:emma>
          </inkml:annotationXML>
          <inkml:trace contextRef="#ctx0" brushRef="#br0" timeOffset="104340.88">1914 8827 501,'-6'0'48,"6"0"-46,0 0 8,0 0 8,8 0-10,27 0-8,16 1-7,25 7 0,15 0-41,-8-8-185</inkml:trace>
          <inkml:trace contextRef="#ctx0" brushRef="#br0" timeOffset="104186.89">2039 8632 546,'-54'-5'50,"29"-11"-46,21 14 8,4 2-12,0 0-5,34 0-15,23 0 19,18 0-13,6 0-7,-4-4-74,-21 4-99</inkml:trace>
        </inkml:traceGroup>
        <inkml:traceGroup>
          <inkml:annotationXML>
            <emma:emma xmlns:emma="http://www.w3.org/2003/04/emma" version="1.0">
              <emma:interpretation id="{CF7260EC-713F-443D-A83F-BA22BA7C31DB}" emma:medium="tactile" emma:mode="ink">
                <msink:context xmlns:msink="http://schemas.microsoft.com/ink/2010/main" type="inkWord" rotatedBoundingBox="7318,9944 8707,9289 9068,10055 7679,10709"/>
              </emma:interpretation>
              <emma:one-of disjunction-type="recognition" id="oneOf23">
                <emma:interpretation id="interp115" emma:lang="en-US" emma:confidence="0.5">
                  <emma:literal>Act.</emma:literal>
                </emma:interpretation>
                <emma:interpretation id="interp116" emma:lang="en-US" emma:confidence="0">
                  <emma:literal>Ait</emma:literal>
                </emma:interpretation>
                <emma:interpretation id="interp117" emma:lang="en-US" emma:confidence="0">
                  <emma:literal>Air</emma:literal>
                </emma:interpretation>
                <emma:interpretation id="interp118" emma:lang="en-US" emma:confidence="0">
                  <emma:literal>Air.</emma:literal>
                </emma:interpretation>
                <emma:interpretation id="interp119" emma:lang="en-US" emma:confidence="0">
                  <emma:literal>Ain</emma:literal>
                </emma:interpretation>
              </emma:one-of>
            </emma:emma>
          </inkml:annotationXML>
          <inkml:trace contextRef="#ctx0" brushRef="#br0" timeOffset="109328.4">3930 8122 583,'8'-17'23,"-8"7"-22,-47 10 2,-14 17-2,2 60 0,-7-2 0,4 4-1,8-8-5,15-15-9,12-22 8,17-22 2,7-9-2,3-3 2,0-15-1,22-39-3,21-20 8,13-13 6,10-2 0,0 5 4,-7 15-9,-11 17 9,-14 21 0,-10 19-2,-9 12-8,2 0-1,1 15-2,-4 31 3,-5 12 7,-6 15-4,-3 6-3,0 0-4,-3-3-2,-6-4-7,9-18-29,0-17-112</inkml:trace>
          <inkml:trace contextRef="#ctx0" brushRef="#br0" timeOffset="109504.04">3785 8401 289,'-26'-15'86,"15"7"-74,11 1 13,0-4 3,28-4-23,26-8 18,17 5-23,10 1-2,-5 6-27,-12 9-67,-15 2-208</inkml:trace>
          <inkml:trace contextRef="#ctx0" brushRef="#br0" timeOffset="109766.12">4277 8491 254,'0'-11'166,"-10"7"-129,-4 4 17,6-4 20,-7 4-32,5 0-20,-7 12-19,-10 18-3,2 8-2,3 0 1,10-4-3,12-6-10,8-11-1,41-11-1,22-6-4,20 0-6,5-28-53,-8-10-97</inkml:trace>
          <inkml:trace contextRef="#ctx0" brushRef="#br0" timeOffset="110356.32">4410 7878 315,'-23'-7'58,"9"-2"-31,8 4 26,4 3-10,2-9-17,0 0-23,27 0-2,13-5 1,3 3-1,-3 11 0,-10 2-1,-3 0-2,-10 24-1,-9 13 3,-8 17 0,0 7 4,-25 5-4,-15-4 1,1-13-1,7-17 0,12-13 1,14-14 2,6-5 2,0 0-5,9 0 0,28-5 0,19-15 13,23-9-12,12 1-1,4 2-9,-16 5-7,-14 8-27,-22 11-118</inkml:trace>
        </inkml:traceGroup>
        <inkml:traceGroup>
          <inkml:annotationXML>
            <emma:emma xmlns:emma="http://www.w3.org/2003/04/emma" version="1.0">
              <emma:interpretation id="{A9400315-F589-45B4-A375-912135D8C049}" emma:medium="tactile" emma:mode="ink">
                <msink:context xmlns:msink="http://schemas.microsoft.com/ink/2010/main" type="inkWord" rotatedBoundingBox="9652,9953 10160,9889 10186,10090 9677,10155"/>
              </emma:interpretation>
            </emma:emma>
          </inkml:annotationXML>
          <inkml:trace contextRef="#ctx0" brushRef="#br0" timeOffset="148752.29">5795 8409 202,'0'-18'59,"0"-6"-36,0 6-16,0 7 17,-12 5 5,7 4 4,2-1-11,3 3-9,0 0-13,0 0-1,0 0-1,-2 0-7,-7 29-18,-2 4 0,-15 5-54</inkml:trace>
          <inkml:trace contextRef="#ctx0" brushRef="#br0" timeOffset="113718.77">5781 8327 407,'-28'-18'43,"4"-4"-43,24 4-16,10 7-16,34 4 29,22-6 3,16-2-10,13-1-33,1-5-72,-8-4-105</inkml:trace>
        </inkml:traceGroup>
      </inkml:traceGroup>
    </inkml:traceGroup>
    <inkml:traceGroup>
      <inkml:annotationXML>
        <emma:emma xmlns:emma="http://www.w3.org/2003/04/emma" version="1.0">
          <emma:interpretation id="{C51DDF7E-1574-48F1-84E6-ABFC144A9C0D}" emma:medium="tactile" emma:mode="ink">
            <msink:context xmlns:msink="http://schemas.microsoft.com/ink/2010/main" type="paragraph" rotatedBoundingBox="7457,10325 23027,9124 23202,11396 7632,12596" alignmentLevel="4"/>
          </emma:interpretation>
        </emma:emma>
      </inkml:annotationXML>
      <inkml:traceGroup>
        <inkml:annotationXML>
          <emma:emma xmlns:emma="http://www.w3.org/2003/04/emma" version="1.0">
            <emma:interpretation id="{D1AF7BFA-D253-4E5A-BBDA-E13DBBDA734F}" emma:medium="tactile" emma:mode="ink">
              <msink:context xmlns:msink="http://schemas.microsoft.com/ink/2010/main" type="line" rotatedBoundingBox="7457,10325 23027,9124 23156,10807 7587,12007"/>
            </emma:interpretation>
          </emma:emma>
        </inkml:annotationXML>
        <inkml:traceGroup>
          <inkml:annotationXML>
            <emma:emma xmlns:emma="http://www.w3.org/2003/04/emma" version="1.0">
              <emma:interpretation id="{1AF6FF9B-E4A3-4B05-9F62-E82C197DB232}" emma:medium="tactile" emma:mode="ink">
                <msink:context xmlns:msink="http://schemas.microsoft.com/ink/2010/main" type="inkWord" rotatedBoundingBox="7498,10852 8742,10756 8806,11581 7561,11677"/>
              </emma:interpretation>
              <emma:one-of disjunction-type="recognition" id="oneOf24">
                <emma:interpretation id="interp120" emma:lang="en-US" emma:confidence="0.5">
                  <emma:literal>=</emma:literal>
                </emma:interpretation>
                <emma:interpretation id="interp121" emma:lang="en-US" emma:confidence="0">
                  <emma:literal>E</emma:literal>
                </emma:interpretation>
                <emma:interpretation id="interp122" emma:lang="en-US" emma:confidence="0">
                  <emma:literal>_</emma:literal>
                </emma:interpretation>
                <emma:interpretation id="interp123" emma:lang="en-US" emma:confidence="0">
                  <emma:literal>T</emma:literal>
                </emma:interpretation>
                <emma:interpretation id="interp124" emma:lang="en-US" emma:confidence="0">
                  <emma:literal>F</emma:literal>
                </emma:interpretation>
              </emma:one-of>
            </emma:emma>
          </inkml:annotationXML>
          <inkml:trace contextRef="#ctx0" brushRef="#br0" timeOffset="112329.25">3658 9119 361,'-74'5'96,"47"-5"-64,17 0 37,10 0-12,0 0-30,8 0-27,43 0-4,31-1 4,32-8 4,25-1-3,12 2 0,-1 3-2,-7 1-4,-20 1 0,-17-3-5,-23 2-6,-29 0-23,-24 4-29,-16 0-47,-14 0-69</inkml:trace>
          <inkml:trace contextRef="#ctx0" brushRef="#br0" timeOffset="112792.38">4066 9457 399,'-32'0'66,"10"0"-51,5-3 21,6-4 20,5 2-27,6 2-13,0-4-16,0 1-1,14-4-18,23 0 19,5 0 8,9 7-8,-2 3-3,-17 0-1,-12 0-4,-15 20 3,-5 14 5,0 7 1,-37 16 3,-17 3 0,-12 3-2,2-3-2,7-11 2,11-16 0,18-10 2,14-10 0,14-9-3,0 2-1,0-5-8,25 3 4,26-4 2,23 0 1,26-8 2,1-10 1,-3 2-2,-22 7 0,-24 0-1,-25 9-4,-12 0-9,-10 0-4,2 9 2,-7 14-5,0 0-54,0 2-108</inkml:trace>
        </inkml:traceGroup>
        <inkml:traceGroup>
          <inkml:annotationXML>
            <emma:emma xmlns:emma="http://www.w3.org/2003/04/emma" version="1.0">
              <emma:interpretation id="{0B6D0F87-5D89-487F-A3FF-97B7600B8CF4}" emma:medium="tactile" emma:mode="ink">
                <msink:context xmlns:msink="http://schemas.microsoft.com/ink/2010/main" type="inkWord" rotatedBoundingBox="9350,11846 9480,10228 9958,10266 9829,11885"/>
              </emma:interpretation>
              <emma:one-of disjunction-type="recognition" id="oneOf25">
                <emma:interpretation id="interp125" emma:lang="en-US" emma:confidence="0.5">
                  <emma:literal>(It</emma:literal>
                </emma:interpretation>
                <emma:interpretation id="interp126" emma:lang="en-US" emma:confidence="0">
                  <emma:literal>(it</emma:literal>
                </emma:interpretation>
                <emma:interpretation id="interp127" emma:lang="en-US" emma:confidence="0">
                  <emma:literal>(t</emma:literal>
                </emma:interpretation>
                <emma:interpretation id="interp128" emma:lang="en-US" emma:confidence="0">
                  <emma:literal>(IT</emma:literal>
                </emma:interpretation>
                <emma:interpretation id="interp129" emma:lang="en-US" emma:confidence="0">
                  <emma:literal>(Lt</emma:literal>
                </emma:interpretation>
              </emma:one-of>
            </emma:emma>
          </inkml:annotationXML>
          <inkml:trace contextRef="#ctx0" brushRef="#br0" timeOffset="113941.32">5766 8519 350,'-59'115'31,"2"36"-9,-5 22 2,8 8 9,11 7 0,9-5-2,11-6-15,18-22-11,5-29-5,0-42-3,25-33 2,12-28 0,17-23 0,29 0-7,35-47-18,27-36-145</inkml:trace>
        </inkml:traceGroup>
        <inkml:traceGroup>
          <inkml:annotationXML>
            <emma:emma xmlns:emma="http://www.w3.org/2003/04/emma" version="1.0">
              <emma:interpretation id="{9EAE92F0-4EF2-4DA3-A407-54C0C6D71CE6}" emma:medium="tactile" emma:mode="ink">
                <msink:context xmlns:msink="http://schemas.microsoft.com/ink/2010/main" type="inkWord" rotatedBoundingBox="10521,10314 10725,10299 10788,11113 10583,11128"/>
              </emma:interpretation>
            </emma:emma>
          </inkml:annotationXML>
          <inkml:trace contextRef="#ctx0" brushRef="#br0" timeOffset="116652.4">6778 8611 481,'-9'-28'77,"-2"20"-56,-9 8 4,18 0-8,-10 0 6,-3 41-7,-7 21-5,-7 21-4,9 15-4,6 1-3,11 4-2,3-6-5,0-7-11,12-20-19,10-18-75,-7-24-234</inkml:trace>
        </inkml:traceGroup>
        <inkml:traceGroup>
          <inkml:annotationXML>
            <emma:emma xmlns:emma="http://www.w3.org/2003/04/emma" version="1.0">
              <emma:interpretation id="{BF710EE0-7366-426F-B4B3-A93DD13FDC9B}" emma:medium="tactile" emma:mode="ink">
                <msink:context xmlns:msink="http://schemas.microsoft.com/ink/2010/main" type="inkWord" rotatedBoundingBox="11257,10307 11931,10255 11990,11027 11316,11079"/>
              </emma:interpretation>
            </emma:emma>
          </inkml:annotationXML>
          <inkml:trace contextRef="#ctx0" brushRef="#br0" timeOffset="116884.26">7328 8859 530,'0'-10'78,"0"6"-78,0 3 0,10-2 0,20-4 2,21-6 4,26-3-4,13-2-2,4 5-6,-6 3-2,-11 3-9,-12-1-27,-13 3-90,-18-8-230</inkml:trace>
          <inkml:trace contextRef="#ctx0" brushRef="#br0" timeOffset="117094.05">7663 8572 521,'-23'-12'76,"13"7"-48,10 5 16,0 0-18,0 3-20,-7 39-6,-3 22 3,-5 24-1,1 14-2,2 5-9,-1 2-2,-2 0-11,3-18-58,5-22-282</inkml:trace>
        </inkml:traceGroup>
        <inkml:traceGroup>
          <inkml:annotationXML>
            <emma:emma xmlns:emma="http://www.w3.org/2003/04/emma" version="1.0">
              <emma:interpretation id="{BF30A97D-6D7A-48B0-A7D4-3B18057FF910}" emma:medium="tactile" emma:mode="ink">
                <msink:context xmlns:msink="http://schemas.microsoft.com/ink/2010/main" type="inkWord" rotatedBoundingBox="12446,10175 13524,10237 13494,10755 12416,10693"/>
              </emma:interpretation>
              <emma:one-of disjunction-type="recognition" id="oneOf26">
                <emma:interpretation id="interp130" emma:lang="en-US" emma:confidence="0.5">
                  <emma:literal>so</emma:literal>
                </emma:interpretation>
                <emma:interpretation id="interp131" emma:lang="en-US" emma:confidence="0">
                  <emma:literal>cos</emma:literal>
                </emma:interpretation>
                <emma:interpretation id="interp132" emma:lang="en-US" emma:confidence="0">
                  <emma:literal>Cos</emma:literal>
                </emma:interpretation>
                <emma:interpretation id="interp133" emma:lang="en-US" emma:confidence="0">
                  <emma:literal>son</emma:literal>
                </emma:interpretation>
                <emma:interpretation id="interp134" emma:lang="en-US" emma:confidence="0">
                  <emma:literal>soo</emma:literal>
                </emma:interpretation>
              </emma:one-of>
            </emma:emma>
          </inkml:annotationXML>
          <inkml:trace contextRef="#ctx0" brushRef="#br0" timeOffset="118018.12">8851 8560 313,'25'-44'92,"-20"19"-28,-5 12 13,0 5-12,-13 7-13,-19 1-24,-16 0-11,-14 27-17,-9 18-1,-1 12-2,18 5 1,18 7-7,18 2-9,18-2-2,15-8-19,50-26-23,32-24 17,19-11 22,9-18 11,-12-17 11,-17-4 1,-27 4 2,-23 4 19,-18 8-4,-14 8 0,-9 5-8,-5 10 2,0 0-3,0 0-4,0 0-4,0 4-12,0 17-3,0 7 9,0 0-10,15 0 1,17-9-4,4-16 4,9-3 13,-1 0 2,-2-14 3,-8-14 13,-9-8 10,-8 2 7,-12-1-2,-5 1-1,0 4-7,-5 4-4,-22 12-11,-10 0-8,0 10-8,0 4-6,8 0-10,9 2-12,15 18-52,5-7-24,8-5-111</inkml:trace>
        </inkml:traceGroup>
        <inkml:traceGroup>
          <inkml:annotationXML>
            <emma:emma xmlns:emma="http://www.w3.org/2003/04/emma" version="1.0">
              <emma:interpretation id="{79587B95-7FF6-4EC7-9DFF-B9D9173773C0}" emma:medium="tactile" emma:mode="ink">
                <msink:context xmlns:msink="http://schemas.microsoft.com/ink/2010/main" type="inkWord" rotatedBoundingBox="13729,9841 16944,9593 17042,10855 13827,11103"/>
              </emma:interpretation>
              <emma:one-of disjunction-type="recognition" id="oneOf27">
                <emma:interpretation id="interp135" emma:lang="en-US" emma:confidence="0.5">
                  <emma:literal>(awest</emma:literal>
                </emma:interpretation>
                <emma:interpretation id="interp136" emma:lang="en-US" emma:confidence="0">
                  <emma:literal>(await</emma:literal>
                </emma:interpretation>
                <emma:interpretation id="interp137" emma:lang="en-US" emma:confidence="0">
                  <emma:literal>(awaits</emma:literal>
                </emma:interpretation>
                <emma:interpretation id="interp138" emma:lang="en-US" emma:confidence="0">
                  <emma:literal>(But</emma:literal>
                </emma:interpretation>
                <emma:interpretation id="interp139" emma:lang="en-US" emma:confidence="0">
                  <emma:literal>(Out</emma:literal>
                </emma:interpretation>
              </emma:one-of>
            </emma:emma>
          </inkml:annotationXML>
          <inkml:trace contextRef="#ctx0" brushRef="#br0" timeOffset="120731.64">10935 8055 450,'0'-29'95,"0"29"-70,-20 0 10,-20 21-7,-28 43-10,-26 34 5,-11 33-1,2 16-11,21 18-11,31 1-5,31-13-3,20-20-5,25-28-5,41-38-13,25-29-45,17-36-105</inkml:trace>
          <inkml:trace contextRef="#ctx0" brushRef="#br0" timeOffset="121103.5">11144 8565 339,'-25'-18'77,"3"3"-48,10-1 38,6-2-23,4 0-15,2 1-19,2 4-10,35 0-8,11 8 6,12 2-3,-6 3-2,-12 6-8,-13 22 8,-21 10 2,-8 11 4,-14 10 1,-43 10 1,-19 0-1,-12-11 3,9-9-2,25-24 3,25-11 4,26-7 3,3-7-11,17 0-11,37 0 11,22 0 0,18-6-6,11-14 4,-5-5-17,-9 3-85,-17-5-188</inkml:trace>
          <inkml:trace contextRef="#ctx0" brushRef="#br0" timeOffset="121748.68">11851 8472 256,'0'-20'252,"0"10"-199,0 3-1,0-1-1,-2 5-20,2 1-12,0 2-14,0 0-5,0 0-4,0 0-1,0 0 2,0 0-2,0 0-4,0 0 3,0 0 5,0-2 1,0-2 3,0 0 1,-6-1-3,0-1 0,3-1 0,-2 4 0,2 1 0,1 2 1,-5 0-2,4 0-1,-7 0-2,-11 31-3,-7 9 6,-9 9 3,3 2-3,9-7-6,4-1 3,13-10-5,5-12 0,3-6-6,0-11 2,8-4-3,24 0 8,5-19 7,5-13 0,1 2 4,-12 12 4,-14 6 0,-11 8-2,-6 4-2,0 0-2,0 0-2,0 0-3,0 11-1,0 9 4,0 0 1,0-7-1,6-7-5,11-6 0,8 0 3,12-21 2,3-17 10,3-11-3,-7-2 2,-11-5 4,-10 3-3,-10 6 1,-1 12-6,-4 14-5,0 12 0,0 3-6,0 6-7,0 11-21,-12 27-22,-2 10-86,6 8-206</inkml:trace>
          <inkml:trace contextRef="#ctx0" brushRef="#br0" timeOffset="121991.25">12382 8618 419,'-3'-13'106,"-7"6"-57,-2 1 6,-10 6-14,-7 0-16,-8 6-19,-8 30-5,1 10-1,8 3-2,13-4-2,18-1-2,5-8-9,13-3 2,21-19-6,12-5-8,8-9-36,8-10-86,4-31-188</inkml:trace>
          <inkml:trace contextRef="#ctx0" brushRef="#br0" timeOffset="122392.99">12843 8120 460,'0'-22'125,"0"11"-77,-4 8 10,1 3-14,3 0-11,0 8-30,-7 41-2,-8 22-1,-14 26 2,-4 10-2,-10 9-1,1-1-6,7-21-9,13-20-11,22-33-3,0-33-7,37-8 2,10-30 14,-1-23 21,-9-4 2,-17-3 6,-15 5 5,-5 1 1,0 10-8,0 9-3,0 11-3,0 14 0,0 5-2,7 5-15,23 0 11,11 0 4,1 0-5,3 0-6,-4 0-48,-11 0-106</inkml:trace>
          <inkml:trace contextRef="#ctx0" brushRef="#br0" timeOffset="118301.13">10009 8511 163,'48'-41'111,"-20"8"-20,-8 1 9,-11 8-9,-9 7-22,0 5-31,0 9-23,-15 3-8,-21 0-7,-16 9-5,-2 27 0,12 5-1,28 4-9,14 2-10,22-7-5,29-2-1,6-4-20,-6-4 22,-14-6 24,-17-7 5,-13-9 4,-7-2 4,-10-5 36,-29 3-11,-20-2-19,-10 3-14,6 3 0,15 0-7,22 1-26,23-6-111</inkml:trace>
        </inkml:traceGroup>
        <inkml:traceGroup>
          <inkml:annotationXML>
            <emma:emma xmlns:emma="http://www.w3.org/2003/04/emma" version="1.0">
              <emma:interpretation id="{76ADBFF6-4CBC-4C40-A172-E79DC36DAEBE}" emma:medium="tactile" emma:mode="ink">
                <msink:context xmlns:msink="http://schemas.microsoft.com/ink/2010/main" type="inkWord" rotatedBoundingBox="17552,9986 18444,9917 18492,10541 17600,10610"/>
              </emma:interpretation>
              <emma:one-of disjunction-type="recognition" id="oneOf28">
                <emma:interpretation id="interp140" emma:lang="en-US" emma:confidence="0.5">
                  <emma:literal>+</emma:literal>
                </emma:interpretation>
                <emma:interpretation id="interp141" emma:lang="en-US" emma:confidence="0">
                  <emma:literal>x</emma:literal>
                </emma:interpretation>
                <emma:interpretation id="interp142" emma:lang="en-US" emma:confidence="0">
                  <emma:literal>.</emma:literal>
                </emma:interpretation>
                <emma:interpretation id="interp143" emma:lang="en-US" emma:confidence="0">
                  <emma:literal>-</emma:literal>
                </emma:interpretation>
                <emma:interpretation id="interp144" emma:lang="en-US" emma:confidence="0">
                  <emma:literal>T</emma:literal>
                </emma:interpretation>
              </emma:one-of>
            </emma:emma>
          </inkml:annotationXML>
          <inkml:trace contextRef="#ctx0" brushRef="#br0" timeOffset="123169.34">13703 8589 277,'-39'-19'127,"7"-1"-81,23 10 26,9 10-7,0-4-22,0 2-21,19-3-21,35-3-1,27-4 3,24-1-3,14 1-1,6-3-2,-9 1-9,-14 1-6,-25 0-12,-23 0-25,-22 2-93,-30-5-135</inkml:trace>
          <inkml:trace contextRef="#ctx0" brushRef="#br0" timeOffset="123340.19">14180 8229 426,'-9'-9'75,"9"7"3,0-1-6,0 3-30,-3 0-22,-5 38-18,-1 20 3,-8 25-2,-3 10-3,-5 24-4,-7 13-15,-12-10-44</inkml:trace>
        </inkml:traceGroup>
        <inkml:traceGroup>
          <inkml:annotationXML>
            <emma:emma xmlns:emma="http://www.w3.org/2003/04/emma" version="1.0">
              <emma:interpretation id="{69E7B119-89DF-464E-95D4-53216B9714EB}" emma:medium="tactile" emma:mode="ink">
                <msink:context xmlns:msink="http://schemas.microsoft.com/ink/2010/main" type="inkWord" rotatedBoundingBox="18872,9504 23031,9183 23129,10453 18970,10774"/>
              </emma:interpretation>
              <emma:one-of disjunction-type="recognition" id="oneOf29">
                <emma:interpretation id="interp145" emma:lang="en-US" emma:confidence="0.5">
                  <emma:literal>spin</emma:literal>
                </emma:interpretation>
                <emma:interpretation id="interp146" emma:lang="en-US" emma:confidence="0">
                  <emma:literal>opsin</emma:literal>
                </emma:interpretation>
                <emma:interpretation id="interp147" emma:lang="en-US" emma:confidence="0">
                  <emma:literal>opsins</emma:literal>
                </emma:interpretation>
                <emma:interpretation id="interp148" emma:lang="en-US" emma:confidence="0">
                  <emma:literal>Opsin</emma:literal>
                </emma:interpretation>
                <emma:interpretation id="interp149" emma:lang="en-US" emma:confidence="0">
                  <emma:literal>Opsins</emma:literal>
                </emma:interpretation>
              </emma:one-of>
            </emma:emma>
          </inkml:annotationXML>
          <inkml:trace contextRef="#ctx0" brushRef="#br0" timeOffset="125641.89">16582 8126 168,'20'-31'59,"0"0"-14,-6 3 33,-14 15 1,0 8-12,0 2-13,-6 3-20,-19 0-32,-7 14-2,-7 15 0,2 8-9,12 1-9,15 1-11,10-4 3,3 2-4,26-7-14,5-4 19,-9-9 13,-5-2 12,-15-7 0,-5-5 10,0 3 18,-8 1 14,-26 1-15,-15 6-13,-7-1-3,-1 1-5,10-5-6,6 1-3,13-5-10,16-2-10,7 0-20,5-3-90</inkml:trace>
          <inkml:trace contextRef="#ctx0" brushRef="#br0" timeOffset="125840.17">16860 7657 327,'0'-19'83,"0"10"-39,0 7-3,0 2-41,0 0-2,0 21-36,0 17 19,0 8-60</inkml:trace>
          <inkml:trace contextRef="#ctx0" brushRef="#br0" timeOffset="125956.03">16826 8107 170,'-5'11'229,"5"-2"-218,-3 5 20,-4 3 25,0 9-10,-5 8-32,1 6-14,-3 9-8,2-4-16,0 2-32,1-11-153</inkml:trace>
          <inkml:trace contextRef="#ctx0" brushRef="#br0" timeOffset="126270.9">17008 8269 104,'0'-11'323,"0"4"-276,-6 7-3,0 0 8,-2 0-26,-4 0-22,2 18-4,-2 5 0,4 0-4,1-6 0,7-6 3,0-5 1,0-5 0,0-1 4,7 0 11,20-15 6,16-13-1,5 0-5,1 2-2,-4 9-5,-11 4-1,-9 8-4,-10 5-3,-6 0-2,-7 0-4,-2 26 2,0 11 0,0 9-1,-19 5-11,-10-2-38,9-7-112</inkml:trace>
          <inkml:trace contextRef="#ctx0" brushRef="#br0" timeOffset="124321.19">15180 8373 397,'-20'-48'77,"-1"-6"-46,5 19 8,16 11-29,20 7-9,19 4-1,3 11-2,-2 2 2,-6 2-5,-12 31 0,-10 13 1,-12 10-1,-8 11 5,-43 4 0,-20-1 0,-5-12 0,7-17 1,23-20 1,26-14 10,18-7 6,2 0-18,9 0-8,42 0 8,28-18 0,20-11-2,16-4-15,-5-3-26,-8-4-73,-17 2-62,-20 2 112,-22 8 66,-18 10 46,-18 6 53,-7 4 37,0 4-23,0 2-31,0 2-30,0 0-24,0 0-15,-15 34-12,-4 14 2,-10 18-2,-3 8-1,7 10-5,-4 9-7,-4 3-9,-1-5-28,2-20-126</inkml:trace>
          <inkml:trace contextRef="#ctx0" brushRef="#br0" timeOffset="124689.58">15886 8229 375,'0'-65'61,"0"23"-5,6 18 14,9 6-34,4 7-20,9 11-13,4 0-2,-1 2-1,-3 27-3,-6 6 0,-10 6 1,-12 8-4,0 2-1,-22-2-1,-18-3-4,-3-8 4,6-7 7,14-8 1,12-6 1,8-6-1,3-1 1,0 0 2,0 0 0,12 1 5,-10-3-3,-2-1 0,0 8-1,-5 4 5,-34 0 3,-15 8-9,-15-7-1,6-6-2,16-3-6,20-5-8,27-6-28,0 0-143</inkml:trace>
          <inkml:trace contextRef="#ctx0" brushRef="#br0" timeOffset="126742.72">17570 8156 431,'0'-10'95,"0"5"-25,0 5-8,0 0-20,0 0-22,0 0-20,0 0-2,0 13-5,-3 17 7,-14 6-5,3 5-8,-6 2-2,0 3-3,6-7-1,5-12 0,9-11-5,0-13 12,6-3 12,22 0 6,9-8 1,0-7 0,-3 8-2,-10 1-4,-11 6-1,-1 0-2,-7 0-2,1 8-2,-3 7 5,-3 0-2,3 0 2,-3-4 0,5-5-1,7-6 0,5 0 2,11-24 12,11-20 4,5-8 5,-5-10 2,-5 0-2,-11-2 3,-11 7-1,-4 5-6,-8 9-9,0 19-8,0 11-3,0 13-5,-23 0-18,-11 26-21,-6 20-71,1 8-299</inkml:trace>
          <inkml:trace contextRef="#ctx0" brushRef="#br0" timeOffset="129511.09">17993 8472 355,'-12'-22'82,"-1"-1"-41,9 16 27,1 3-13,3 4-13,-2 0-22,2 0-20,-3 0-2,-5 8-8,-6 20 8,-6 7 2,-4 3-7,4-8-11,3-7 4,7-9 3,1-6-2,9-8-2,0 0 15,0-2 0,0-26 0,26-8 0,4 6 3,2-2 7,-3 10-2,-7 7-6,-7 7-2,-7 8 0,-8 0-3,2 0-2,-2 0-3,0 13 4,0 12 3,0 1 0,-13-1 1,1-5 1,3-6-1,6-9 0,3-5 3,0 0 4,0 0 4,27-11 3,9-17-2,7-1-1,-1 2-2,-8 9-1,-12 8-3,-10 7-5,-6 3-2,0 0-2,-6 18-1,0 15 5,0 8 0,-6 5 0,-17 0-12,1-3-7,5-9-26,11-10-101,6-18-160</inkml:trace>
          <inkml:trace contextRef="#ctx0" brushRef="#br0" timeOffset="129901.19">18546 8107 276,'37'-89'40,"-5"13"33,-10 20 28,-10 22-14,-7 15-24,-5 12-19,3 7-17,-3 0-25,0 18-2,0 41-2,-33 23 2,-11 22 3,-3 9-2,1-6-1,6-11-3,11-25-5,16-26-3,13-19 0,0-15-3,28-11-9,14 0 1,4-31 4,-4-10 2,-15-5 16,-14-3 2,-13 1 3,0 1 4,0 12-4,-13 10 1,-2 9 1,10 8-3,1 5-2,4 1-2,0 2-8,14 0-12,21 0 17,4-2-1,5-6-15,-5-3-53,-7 0-56,-10-6-103</inkml:trace>
          <inkml:trace contextRef="#ctx0" brushRef="#br0" timeOffset="130171.26">18993 7586 348,'-15'-38'112,"3"18"-33,10 10-2,2 7-25,0 3-25,0 3-27,17 39 1,17 31-1,8 21 4,-5 18-2,-11 13-2,-26 9-1,0 0 0,-19 0-1,-28-14-9,-9-17-15,-15-23-26,-3-13-141</inkml:trace>
        </inkml:traceGroup>
      </inkml:traceGroup>
    </inkml:traceGroup>
    <inkml:traceGroup>
      <inkml:annotationXML>
        <emma:emma xmlns:emma="http://www.w3.org/2003/04/emma" version="1.0">
          <emma:interpretation id="{28946FAF-3159-474A-9D37-ADD8FAA02E09}" emma:medium="tactile" emma:mode="ink">
            <msink:context xmlns:msink="http://schemas.microsoft.com/ink/2010/main" type="paragraph" rotatedBoundingBox="9462,13822 8851,17936 7574,17746 8185,13632" alignmentLevel="1"/>
          </emma:interpretation>
        </emma:emma>
      </inkml:annotationXML>
      <inkml:traceGroup>
        <inkml:annotationXML>
          <emma:emma xmlns:emma="http://www.w3.org/2003/04/emma" version="1.0">
            <emma:interpretation id="{FB5646D4-1C31-4D47-95CF-7BEF1C728BAF}" emma:medium="tactile" emma:mode="ink">
              <msink:context xmlns:msink="http://schemas.microsoft.com/ink/2010/main" type="line" rotatedBoundingBox="9462,13822 8851,17936 7574,17746 8185,13632"/>
            </emma:interpretation>
          </emma:emma>
        </inkml:annotationXML>
        <inkml:traceGroup>
          <inkml:annotationXML>
            <emma:emma xmlns:emma="http://www.w3.org/2003/04/emma" version="1.0">
              <emma:interpretation id="{0D024670-9EC3-467C-8867-E7F290A1DE65}" emma:medium="tactile" emma:mode="ink">
                <msink:context xmlns:msink="http://schemas.microsoft.com/ink/2010/main" type="inkWord" rotatedBoundingBox="8970,17132 8851,17936 7574,17746 7693,16943"/>
              </emma:interpretation>
              <emma:one-of disjunction-type="recognition" id="oneOf30">
                <emma:interpretation id="interp150" emma:lang="en-US" emma:confidence="0.5">
                  <emma:literal>(</emma:literal>
                </emma:interpretation>
                <emma:interpretation id="interp151" emma:lang="en-US" emma:confidence="0">
                  <emma:literal>.</emma:literal>
                </emma:interpretation>
                <emma:interpretation id="interp152" emma:lang="en-US" emma:confidence="0">
                  <emma:literal>F</emma:literal>
                </emma:interpretation>
                <emma:interpretation id="interp153" emma:lang="en-US" emma:confidence="0">
                  <emma:literal>q</emma:literal>
                </emma:interpretation>
                <emma:interpretation id="interp154" emma:lang="en-US" emma:confidence="0">
                  <emma:literal>Q</emma:literal>
                </emma:interpretation>
              </emma:one-of>
            </emma:emma>
          </inkml:annotationXML>
          <inkml:trace contextRef="#ctx0" brushRef="#br0">-3 125 5,'3'0'352,"-3"0"-317,0-15-7,0-1-22,0-2 135,0 9-90,0-3-18,0 7-11,-3 5-6,3-2-4,0 2 0,0 0-5,0 0-7,0 0 0,0 0-8,3 11-3,19 14 7,10 3 4,2-2-3,0-9 0,-6-6 1,-7-9-4,-5-2 3,1 0 3,7-10-1,1-23 1,0-8 4,-1 2-2,-14 14 3,-7 8-1,-3 12-2,0 5 2,0 0-4,0 0-6,0 11-5,0 30 2,0 24 9,0 7 0,0 4-1,0-2-3,-6-8 0,-4-10 0,-7-12 3,-3-10-3,-6-15 4,1-8 0,-10-9 4,1-2-1,0 0 2,0-21 0,11-9-1,6-5-1,15-7-1,2-1-2,2 4-7,32 4 3,6 6 2,2 7-2,4 7-4,-6 10-6,-3 5-27,-6 0-80,-20 0-178</inkml:trace>
          <inkml:trace contextRef="#ctx0" brushRef="#br0" timeOffset="444.37">769-80 402,'0'-13'83,"0"8"-42,-8 5 2,-4 0-18,-13 32-17,-14 28-3,-13 24-1,1 13-1,14 1-3,17-1-1,20-3-4,0-2-3,43-12-4,13-17-9,13-19-21,7-26-99,2-18-220</inkml:trace>
          <inkml:trace contextRef="#ctx0" brushRef="#br0" timeOffset="2624.15">1164 22 93,'-2'-13'63,"-1"2"-8,0-8 19,-3 6-6,3-1 4,0 3-6,1 4-14,-1 1-7,3 3-11,0 3-6,-4 0-13,4 0-15,-10 27-1,-10 30 1,-14 23 2,-6 12 3,6-6-5,8-9-1,15-9-3,11-16-4,0-11 0,17-9-4,11-19-4,-2-9-5,-3-4-7,-6-7 7,-9-30 7,-8-3 9,0-3-4,-14 6-1,-29 6-4,-2 11 12,-4 2 2,10 6 1,10 2 2,16 4-1,13 1-2,0 0-3,42-5-19,17-5 20,15-6-7,2 0 3,-7 3-3,-15 1-4,-17-1 7,-15 2 2,-15 3-7,-7 4-9,-7 3-57,-23 6-31,-4 0-67</inkml:trace>
          <inkml:trace contextRef="#ctx0" brushRef="#br0" timeOffset="3134.24">1516-160 325,'-13'-11'104,"6"5"-38,7 6-9,0 0-31,0 0-19,9 0-7,28 26 0,15 14 5,4 14-1,-8 10-3,-9 7 5,-15 3-1,-19 1 1,-5 1 2,-5 1-6,-32-3-2,-14 4 0,-9-7-6,0-10-13,12-10-24,11-21-141</inkml:trace>
        </inkml:traceGroup>
        <inkml:traceGroup>
          <inkml:annotationXML>
            <emma:emma xmlns:emma="http://www.w3.org/2003/04/emma" version="1.0">
              <emma:interpretation id="{89CC38E4-EED1-4C46-B596-A335B7671CCD}" emma:medium="tactile" emma:mode="ink">
                <msink:context xmlns:msink="http://schemas.microsoft.com/ink/2010/main" type="inkWord" rotatedBoundingBox="8807,15178 8588,16652 7957,16558 8176,15084"/>
              </emma:interpretation>
              <emma:one-of disjunction-type="recognition" id="oneOf31">
                <emma:interpretation id="interp155" emma:lang="en-US" emma:confidence="0.5">
                  <emma:literal>F</emma:literal>
                </emma:interpretation>
                <emma:interpretation id="interp156" emma:lang="en-US" emma:confidence="0">
                  <emma:literal>$</emma:literal>
                </emma:interpretation>
                <emma:interpretation id="interp157" emma:lang="en-US" emma:confidence="0">
                  <emma:literal>B</emma:literal>
                </emma:interpretation>
                <emma:interpretation id="interp158" emma:lang="en-US" emma:confidence="0">
                  <emma:literal>8</emma:literal>
                </emma:interpretation>
                <emma:interpretation id="interp159" emma:lang="en-US" emma:confidence="0">
                  <emma:literal>f</emma:literal>
                </emma:interpretation>
              </emma:one-of>
            </emma:emma>
          </inkml:annotationXML>
          <inkml:trace contextRef="#ctx0" brushRef="#br0" timeOffset="3659.84">2476 318 404,'0'0'50,"0"0"-49,5 0 14,22 0 4,7-4-7,11-7-12,6 1 0,0 0-13,-6 5-19,-8 0-77</inkml:trace>
          <inkml:trace contextRef="#ctx0" brushRef="#br0" timeOffset="3474.7">2473 78 250,'0'-19'230,"0"10"-189,0 9-25,0 0-11,0 0 3,3 0-3,19 0-3,13 0 2,11-2-4,-1-1 0,1 1 0,-4-1-15,0 1 14,-8-1-24,-5 3-30,-16 0-139</inkml:trace>
          <inkml:trace contextRef="#ctx0" brushRef="#br0" timeOffset="5812.52">3702-48 126,'0'-9'6,"0"0"9,0 3 147,0-2-95,0 3-41,0 0-5,0 2 0,3 3-3,-3 0-7,4 0-7,-4 0-3,0-2 0,0 2 0,0 0-1,0 0 1,0 0-1,0 0 2,0 0 0,0-3-1,0 3-1,3 0 0,-3 0 0,2 0 0,1 0-1,-3 0-1,5 0-4,4 0-7,-1 16 8,7 11 5,-10 7 1,-1 7 5,-4 2 2,0 4-6,-26-5-2,-11-4 1,-3-7-1,6-7 0,9-9 0,5-8 1,14-4 1,3-3 1,3 0 1,0 0 7,0 0-6,3-20-5,19-11 0,16-1 0,10-5-1,8-3-4,7 0 3,2 0 2,-4 4 0,-14 3 1,-4 2-1,-12 8 4,-9 3 1,-1 5 1,-10 4 4,-5 6 2,-6 5-2,0 0 2,0 0-5,0 0-3,0 0 3,-26 13-6,-14 23 1,-14 9 0,-2 12-2,4-1 0,16-7 0,16-3-1,11-14 0,9-1-2,0-7 0,14-4-2,15-4 4,11-9 1,4-3 2,8-4 0,2 0-2,0 0-1,-6-11-8,-11-5-19,-9 4-54,-16-4-118</inkml:trace>
        </inkml:traceGroup>
        <inkml:traceGroup>
          <inkml:annotationXML>
            <emma:emma xmlns:emma="http://www.w3.org/2003/04/emma" version="1.0">
              <emma:interpretation id="{8ED37792-A622-4A58-9DBC-3DD9F52C92F6}" emma:medium="tactile" emma:mode="ink">
                <msink:context xmlns:msink="http://schemas.microsoft.com/ink/2010/main" type="inkWord" rotatedBoundingBox="9121,13771 8961,14846 8099,14718 8259,13643"/>
              </emma:interpretation>
              <emma:one-of disjunction-type="recognition" id="oneOf32">
                <emma:interpretation id="interp160" emma:lang="en-US" emma:confidence="0.5">
                  <emma:literal>£</emma:literal>
                </emma:interpretation>
                <emma:interpretation id="interp161" emma:lang="en-US" emma:confidence="0">
                  <emma:literal>&amp;</emma:literal>
                </emma:interpretation>
                <emma:interpretation id="interp162" emma:lang="en-US" emma:confidence="0">
                  <emma:literal>,</emma:literal>
                </emma:interpretation>
                <emma:interpretation id="interp163" emma:lang="en-US" emma:confidence="0">
                  <emma:literal>S</emma:literal>
                </emma:interpretation>
                <emma:interpretation id="interp164" emma:lang="en-US" emma:confidence="0">
                  <emma:literal>$</emma:literal>
                </emma:interpretation>
              </emma:one-of>
            </emma:emma>
          </inkml:annotationXML>
          <inkml:trace contextRef="#ctx0" brushRef="#br0" timeOffset="8405.1">4385-448 132,'-15'-14'184,"-2"-3"-163,0-6 5,12 8 2,-2 1 16,4 6-6,3-1-4,-2 4-18,2 0-3,0 3-7,0 2 3,0 0 1,0 0-1,0 0-8,0 0 0,0 0-1,0 0-3,0 0-2,0 0-1,0 0 0,0 7-1,0 15 3,0 2 4,0 4-2,0 0 2,0-5-1,0-4 1,0-4 2,-3-8-2,-2-4 0,5-1 5,-4-2 1,4 0 1,0 0 1,0 0-2,0 0 5,0-7-6,6-19-2,8-7-3,12-3 3,2 0-2,1 6 1,0 9-2,-4 7 0,0 4 0,-6 5 0,-2 5-1,1 0-3,1 0 0,-4 15-6,2 10 7,-8 6 3,-4-1 0,-2 5 1,-3 1 1,0-8 0,0-4-2,0-7 0,0-2 0,0 1-2,0-3-3,0 0-7,0 0-11,0-4-42,0 2-70,0-8-168</inkml:trace>
          <inkml:trace contextRef="#ctx0" brushRef="#br0" timeOffset="8879.48">5117-419 337,'0'-9'119,"0"9"-96,0 0-3,-9 0 1,-16 17-5,-15 26-10,-3 15 2,1 11-3,7 10-2,10 6-3,8-1 0,12-4-2,5-15-5,0-8-4,2-13-3,26-9-9,9-13-40,6-11-164</inkml:trace>
        </inkml:traceGroup>
      </inkml:traceGroup>
    </inkml:traceGroup>
  </inkml:traceGroup>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37:11.702"/>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590F3AC4-C234-471A-B466-F98159CB5B9B}" emma:medium="tactile" emma:mode="ink">
          <msink:context xmlns:msink="http://schemas.microsoft.com/ink/2010/main" type="inkDrawing" rotatedBoundingBox="22478,12184 24738,11465 24772,11571 22512,12291" semanticType="callout" shapeName="Other"/>
        </emma:interpretation>
      </emma:emma>
    </inkml:annotationXML>
    <inkml:trace contextRef="#ctx0" brushRef="#br0">45 763 565,'-45'-8'36,"43"-10"-36,21-13 11,78-15-4,45-14-2,40-12 1,30-2-5,18 0-1,14 2-1,-2 8 1,-15 5-5,-26 5-4,-30 5-7,-43 12-10,-37 9 13,-41 13-7,-35 15-30,-15 0-25,-43 25-1,-42 23-134</inkml:trace>
  </inkml:traceGroup>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37:11.903"/>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199ECF48-11E2-4D90-8721-F1C95336C613}" emma:medium="tactile" emma:mode="ink">
          <msink:context xmlns:msink="http://schemas.microsoft.com/ink/2010/main" type="inkDrawing" rotatedBoundingBox="22997,12390 24736,11866 24746,11897 23007,12421" shapeName="Other"/>
        </emma:interpretation>
      </emma:emma>
    </inkml:annotationXML>
    <inkml:trace contextRef="#ctx0" brushRef="#br0">-2 521 372,'-5'5'37,"5"-1"-26,28-4 25,43-4 12,44-30-9,35-13-11,29-9-9,13-3-11,-1 3-6,-16 2-2,-18 8 0,-32 7-3,-23 1-4,-14 4-13,-3 4-21,-6-3-117</inkml:trace>
  </inkml:traceGroup>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36:57.641"/>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9AFCBABA-9ECE-410E-91FA-40D2AF44B8AC}" emma:medium="tactile" emma:mode="ink">
          <msink:context xmlns:msink="http://schemas.microsoft.com/ink/2010/main" type="inkDrawing" rotatedBoundingBox="23057,11032 23245,8570 23753,8608 23564,11070" semanticType="verticalRange" shapeName="Other"/>
        </emma:interpretation>
      </emma:emma>
    </inkml:annotationXML>
    <inkml:trace contextRef="#ctx0" brushRef="#br0">19427 6960 473,'-4'-43'63,"4"14"-32,7 11-10,30 11-15,7 7-5,13 0 1,1 41 0,-5 28 3,-7 23-1,-24 31 1,-15 26 6,-7 23 1,-17 21-3,-20 3-3,0-2-5,3-10 1,5-13-2,6-2-1,6-12 1,0-15-3,3-21 1,-4-27 2,-1-26 0,-4-22 1,-8-17-1,-9-12 1,-14-6 1,-14-8-2,-9-3-28,-16 0-72</inkml:trace>
  </inkml:traceGroup>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38:27.541"/>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CB28FC8D-3BEA-4991-B409-3402E702792A}" emma:medium="tactile" emma:mode="ink">
          <msink:context xmlns:msink="http://schemas.microsoft.com/ink/2010/main" type="inkDrawing" rotatedBoundingBox="1876,13515 6359,13419 6375,14153 1892,14249" semanticType="callout" shapeName="Other"/>
        </emma:interpretation>
      </emma:emma>
    </inkml:annotationXML>
    <inkml:trace contextRef="#ctx0" brushRef="#br0">0 425 622,'-6'-7'0,"29"-14"-33,85 14-8,62-12 41,51-5 0,49-5 8,37 5-2,45 13-4,31 0-2,24 6-2,4 0-4,-33 5-6,-41 0-21,-55 0-35,-56 0-12,-44 0-35,-45 0-34,-46-18 50,-44-7 99,-35-6 80,-12-3-5,-27-2 19,-34-2-12,-18 7-21,-12 4-16,-5 11-14,5 10 11,20 6-12,22 0-13,35 0-16,14 14-1,17 17-15,46 9 15,24 4 0,25-6 0,9 0-3,-1-5-2,-24 1-5,-30 2 0,-32 3 0,-31 1 6,-3 4-5,-44 3 6,-29 6 3,-21-3 9,-14-1-6,-5-8 9,5-7-3,14-15-1,26-9 4,23-10 3,16 0 8,18-26 2,11-28-13,0-17-7,33-20-2,21-9 3,15 4-5,-1 16-1,-8 16 0,-21 22-3,-15 22-2,-19 15-3,-5 5-11,0 9-47,-14 21-116</inkml:trace>
  </inkml:traceGroup>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38:41.476"/>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3E5C8E2A-06F6-4870-BD6C-6119B2C57C42}" emma:medium="tactile" emma:mode="ink">
          <msink:context xmlns:msink="http://schemas.microsoft.com/ink/2010/main" type="inkDrawing" rotatedBoundingBox="9686,13850 13229,13527 13266,13931 9723,14254" semanticType="callout" shapeName="Other"/>
        </emma:interpretation>
      </emma:emma>
    </inkml:annotationXML>
    <inkml:trace contextRef="#ctx0" brushRef="#br0">162 435 90,'-71'-23'384,"17"-8"-350,26 21-26,19 4 7,9 6-10,3 0-3,48 0-2,40 0 4,54 0 4,59-2-3,46-11-3,34-2-1,20 3-1,3 4-4,-12-2-8,-13 3-4,-22-7-9,-19-4-22,-19-7 18,-34 2 27,-41-3 2,-48 4-5,-42 6 5,-31 0 2,-13 1 19,-6 2 2,-4 1-9,-3-1-1,0 3-1,0-4-1,0 3-9,-17 0-2,-3-2 0,-3 5-1,0 3 1,-2-1 2,-2 4-1,11 0 6,5-1 5,5 3-3,6 0-4,0 0-5,0 0-6,3 0-4,19 0 10,15 0 2,9 0 0,-1 7 1,-5 2-3,-18-2 2,-7-1-1,-13 1 3,-2 2-1,0 6-1,-2 7 5,-33 14 15,-19 7-8,-8 3-4,-6 3-10,6 0-2,11-4-6,14-1-21,29-17-73</inkml:trace>
  </inkml:traceGroup>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38:48.20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89518D90-DC5B-4693-9A4F-1ED013025895}" emma:medium="tactile" emma:mode="ink">
          <msink:context xmlns:msink="http://schemas.microsoft.com/ink/2010/main" type="inkDrawing" rotatedBoundingBox="9400,15495 12824,15216 12856,15611 9432,15890" semanticType="underline" shapeName="Other"/>
        </emma:interpretation>
      </emma:emma>
    </inkml:annotationXML>
    <inkml:trace contextRef="#ctx0" brushRef="#br0">48 377 492,'-31'-10'38,"14"-8"-18,17 15-20,17 3-8,51 0 8,52 0 7,53-7-3,57-6-2,60-5-4,39-2 1,20-8-3,3 5-5,-28 7-13,-34-1-8,-52 8-4,-39-3 6,-49 1 28,-47 2 4,-39 1 3,-37 4 1,-22 3 6,-5 1 30,0-2-2,0-6-34,-14-1-8,-12 2-11,-5-6 7,3 3 4,2 0 0,9-1-2,0 1-4,6 0 5,-3-4-2,-4 2 6,4 1 5,3 2 1,2 1-1,4 3 6,5 5 2,0-2-5,0 2-11,0 0-5,0 0 0,30 0 5,19 0 0,5 0 0,8 2 0,-8 8-5,-11-2 4,-15 3 1,-16-4-1,-9 1 0,-3-1-2,0 7 3,-23 8 15,-23 9-4,-19 5 0,-3 4-6,0 2-4,8-4-1,9 4-5,11-5-10,13-3-37,0-14-264</inkml:trace>
  </inkml:traceGroup>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39:01.98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E76EF5C9-B1A4-4BB5-8D9E-F2EDCDAA1BA1}" emma:medium="tactile" emma:mode="ink">
          <msink:context xmlns:msink="http://schemas.microsoft.com/ink/2010/main" type="inkDrawing" rotatedBoundingBox="9119,17246 12420,16940 12454,17308 9153,17614" semanticType="callout" shapeName="Other"/>
        </emma:interpretation>
      </emma:emma>
    </inkml:annotationXML>
    <inkml:trace contextRef="#ctx0" brushRef="#br0">148 398 274,'-74'-22'269,"23"10"-233,28 9-21,23 3-10,25 0-5,63 0 0,60-8 0,68-10 0,62-5-3,43-3-3,11 4-1,-13-1-24,-21 4-57,-28 4 74,-27 0 14,-32 5 5,-41-3-1,-45 6 1,-54 3 6,-37 1-3,-31-3 0,-3-5 46,-5 4-35,-27-9-19,-2 3-6,-6-2 3,3 8 3,6-9 1,8 9-1,6-6-2,5 4-1,5 3 3,4 1 2,3-3 1,0 5-2,0 1 0,13-1-1,28 1 0,6 2 3,10 0-3,-3 0-2,-3 0 1,-8 0 0,-9 7 1,-8 4 0,-9-4 1,-12 0-1,-5-1 3,0 2-3,0 4 7,-7 9 12,-30 7-2,-9 3-2,-8 7-9,-6-2-6,4 4-1,-1 9-12,11-8-28,6-8-209</inkml:trace>
  </inkml:traceGroup>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38:42.277"/>
    </inkml:context>
    <inkml:brush xml:id="br0">
      <inkml:brushProperty name="width" value="0.05833" units="cm"/>
      <inkml:brushProperty name="height" value="0.05833" units="cm"/>
      <inkml:brushProperty name="fitToCurve" value="1"/>
    </inkml:brush>
    <inkml:brush xml:id="br1">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5F6B37D9-FEE3-474E-8F10-28409CBECEC4}" emma:medium="tactile" emma:mode="ink">
          <msink:context xmlns:msink="http://schemas.microsoft.com/ink/2010/main" type="writingRegion" rotatedBoundingBox="10634,12809 26910,12617 26967,17476 10691,17668"/>
        </emma:interpretation>
      </emma:emma>
    </inkml:annotationXML>
    <inkml:traceGroup>
      <inkml:annotationXML>
        <emma:emma xmlns:emma="http://www.w3.org/2003/04/emma" version="1.0">
          <emma:interpretation id="{B5EA5775-307D-4798-9EDA-1EEE49C98AEF}" emma:medium="tactile" emma:mode="ink">
            <msink:context xmlns:msink="http://schemas.microsoft.com/ink/2010/main" type="paragraph" rotatedBoundingBox="11479,12652 15864,13180 15758,14065 11372,13537" alignmentLevel="1"/>
          </emma:interpretation>
        </emma:emma>
      </inkml:annotationXML>
      <inkml:traceGroup>
        <inkml:annotationXML>
          <emma:emma xmlns:emma="http://www.w3.org/2003/04/emma" version="1.0">
            <emma:interpretation id="{6BE9ABE0-9A4A-4A0C-B95F-BB223E900CF3}" emma:medium="tactile" emma:mode="ink">
              <msink:context xmlns:msink="http://schemas.microsoft.com/ink/2010/main" type="line" rotatedBoundingBox="11479,12652 15864,13180 15758,14065 11372,13537"/>
            </emma:interpretation>
          </emma:emma>
        </inkml:annotationXML>
        <inkml:traceGroup>
          <inkml:annotationXML>
            <emma:emma xmlns:emma="http://www.w3.org/2003/04/emma" version="1.0">
              <emma:interpretation id="{3192E98D-EF40-4E29-8AE7-61346FEC8635}" emma:medium="tactile" emma:mode="ink">
                <msink:context xmlns:msink="http://schemas.microsoft.com/ink/2010/main" type="inkWord" rotatedBoundingBox="11467,12746 12035,12815 11947,13551 11379,13482"/>
              </emma:interpretation>
              <emma:one-of disjunction-type="recognition" id="oneOf0">
                <emma:interpretation id="interp0" emma:lang="en-US" emma:confidence="0.5">
                  <emma:literal>n</emma:literal>
                </emma:interpretation>
                <emma:interpretation id="interp1" emma:lang="en-US" emma:confidence="0">
                  <emma:literal>.</emma:literal>
                </emma:interpretation>
                <emma:interpretation id="interp2" emma:lang="en-US" emma:confidence="0">
                  <emma:literal>N</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7493 11218 499,'20'-56'60,"-20"41"-33,0 11 10,0 4-16,0 0-18,2 4-3,13 31-10,2 16 9,3 10-1,-1 0 0,-9-2-6,-5-10 3,-2-13 1,-3-15 3,0-14 1,0-7 1,0 0 7,0-21 11,6-25-16,10-14 4,13-9 3,8-4 1,5 9-1,4 13 1,-6 10-4,-4 16 1,-4 15-4,-7 10-4,-5 2-2,0 38 2,-6 22 2,-5 18 1,-6 9-1,-3 3-2,0-4-3,0-8-2,0-5-4,5-11-9,0-13-34,2-18-141</inkml:trace>
        </inkml:traceGroup>
        <inkml:traceGroup>
          <inkml:annotationXML>
            <emma:emma xmlns:emma="http://www.w3.org/2003/04/emma" version="1.0">
              <emma:interpretation id="{679CE281-3B44-4C59-8CFE-1903AD6C6074}" emma:medium="tactile" emma:mode="ink">
                <msink:context xmlns:msink="http://schemas.microsoft.com/ink/2010/main" type="inkWord" rotatedBoundingBox="14060,12963 15864,13180 15758,14065 13954,13848"/>
              </emma:interpretation>
              <emma:one-of disjunction-type="recognition" id="oneOf1">
                <emma:interpretation id="interp5" emma:lang="en-US" emma:confidence="0.5">
                  <emma:literal>NWC</emma:literal>
                </emma:interpretation>
                <emma:interpretation id="interp6" emma:lang="en-US" emma:confidence="0.5">
                  <emma:literal>NW c</emma:literal>
                </emma:interpretation>
                <emma:interpretation id="interp7" emma:lang="en-US" emma:confidence="0">
                  <emma:literal>NWDC</emma:literal>
                </emma:interpretation>
                <emma:interpretation id="interp8" emma:lang="en-US" emma:confidence="0">
                  <emma:literal>none</emma:literal>
                </emma:interpretation>
                <emma:interpretation id="interp9" emma:lang="en-US" emma:confidence="0">
                  <emma:literal>narc</emma:literal>
                </emma:interpretation>
              </emma:one-of>
            </emma:emma>
          </inkml:annotationXML>
          <inkml:trace contextRef="#ctx0" brushRef="#br0" timeOffset="1169.63">10099 11690 418,'0'-30'131,"-7"-1"-95,-17 23 11,19 8-8,5 0-26,0 0-13,0 21-4,0 14 1,0 11 2,0 3-1,0-9-1,2-9 0,-2-13 2,0-9 0,0-9 1,0 0 5,0 0 2,9-11 2,5-28 3,15-18-8,17-6-1,13-3 4,6 4-5,6 19 3,-8 15-4,-16 16 0,-6 12-1,-13 0-2,-8 33-1,-9 25 3,-11 22 0,0 14 0,-14 6-2,-20-2-6,-1-2-14,10-19-49,16-28-176</inkml:trace>
          <inkml:trace contextRef="#ctx0" brushRef="#br0" timeOffset="1897.88">10971 11593 408,'-11'-28'97,"-9"15"-63,15 13 5,-5 0-19,-3 13-11,-11 25-6,2 14-2,0 6-1,5 1-6,11-8-3,2-9 1,4-15-6,0-12-3,12-10 0,14-5 1,7-12 12,16-32 4,8-9 8,-3-4 10,-12 8 0,-13 19-3,-17 12 7,-7 16-1,-5 2-13,0 0-8,0 2-18,0 29 18,0 12 2,-9 6-2,9-11 0,0-12-5,0-16 2,17-10 1,17 0 2,10-34 8,3-17 0,2-10 2,-15-5 3,-12 2 0,-10 6 2,-12 6-7,0 16-7,0 12-1,-14 11-10,-6 13 3,-12 5-15,-4 37-28,-1 23-74,2 5-206</inkml:trace>
          <inkml:trace contextRef="#ctx0" brushRef="#br0" timeOffset="2145.6">11792 11795 537,'-22'-18'64,"-2"13"-24,1 5 12,-11 0-27,-13 20-17,-14 24-8,-1 3 1,11 0-1,23-5-4,16-13 0,12-3-4,15-7-4,32-15-5,24-4-2,20-2 9,15-31-41,-13-10-146</inkml:trace>
        </inkml:traceGroup>
      </inkml:traceGroup>
    </inkml:traceGroup>
    <inkml:traceGroup>
      <inkml:annotationXML>
        <emma:emma xmlns:emma="http://www.w3.org/2003/04/emma" version="1.0">
          <emma:interpretation id="{A2E14F07-99D2-400A-A1D0-84440081A83A}" emma:medium="tactile" emma:mode="ink">
            <msink:context xmlns:msink="http://schemas.microsoft.com/ink/2010/main" type="paragraph" rotatedBoundingBox="11000,14757 14681,14871 14644,16068 10963,15954" alignmentLevel="1"/>
          </emma:interpretation>
        </emma:emma>
      </inkml:annotationXML>
      <inkml:traceGroup>
        <inkml:annotationXML>
          <emma:emma xmlns:emma="http://www.w3.org/2003/04/emma" version="1.0">
            <emma:interpretation id="{37F09E9A-409B-4824-8181-838AA3DE85CB}" emma:medium="tactile" emma:mode="ink">
              <msink:context xmlns:msink="http://schemas.microsoft.com/ink/2010/main" type="line" rotatedBoundingBox="11000,14757 14681,14871 14644,16068 10963,15954"/>
            </emma:interpretation>
          </emma:emma>
        </inkml:annotationXML>
        <inkml:traceGroup>
          <inkml:annotationXML>
            <emma:emma xmlns:emma="http://www.w3.org/2003/04/emma" version="1.0">
              <emma:interpretation id="{62DDDFCE-3E08-42EA-B13F-2ECDE3A44598}" emma:medium="tactile" emma:mode="ink">
                <msink:context xmlns:msink="http://schemas.microsoft.com/ink/2010/main" type="inkWord" rotatedBoundingBox="10994,14946 11398,14959 11385,15403 10981,15390"/>
              </emma:interpretation>
              <emma:one-of disjunction-type="recognition" id="oneOf2">
                <emma:interpretation id="interp10" emma:lang="en-US" emma:confidence="0.5">
                  <emma:literal>n</emma:literal>
                </emma:interpretation>
                <emma:interpretation id="interp11" emma:lang="en-US" emma:confidence="0">
                  <emma:literal>9</emma:literal>
                </emma:interpretation>
                <emma:interpretation id="interp12" emma:lang="en-US" emma:confidence="0">
                  <emma:literal>.</emma:literal>
                </emma:interpretation>
                <emma:interpretation id="interp13" emma:lang="en-US" emma:confidence="0">
                  <emma:literal>,</emma:literal>
                </emma:interpretation>
                <emma:interpretation id="interp14" emma:lang="en-US" emma:confidence="0">
                  <emma:literal>N</emma:literal>
                </emma:interpretation>
              </emma:one-of>
            </emma:emma>
          </inkml:annotationXML>
          <inkml:trace contextRef="#ctx0" brushRef="#br0" timeOffset="8213.28">7093 13407 425,'-23'-15'30,"1"0"-30,13 11-14,9 4 2,0 9 12,0 16 1,6 9-1,5 0-3,-2-2-6,-4 0-6,-2-9 12,-3-3-1,0-8 4,0-4 0,0-6 3,2-2 7,-2 0 0,3 0 7,1 0 7,-4 0-4,3-8-8,-1-6-4,1-2 0,2 5-2,-2 2-4,1 3 0,-2 6 0,-2 0 3,0 0-1,0 0-2,0 0 3,0 0-2,0 0 0,0 0-3,0 0-2,0 0 1,0 0-3,0 0 0,0 0 1,0 0 0,0 0 3,0 0 1,0 0 4,0 0 2,0 0-1,0 0 2,0-5 1,0 0-1,0-5-8,3-8 0,5-4 0,4-7 0,5-3 1,8-5 0,1 1-1,2 3 3,-2 7-1,-3 3 1,-1 5-2,0 8-1,0 3 0,-5 7 0,-4 0-1,-1 0-2,0 9 0,-2 20 3,2 11 5,-4 9-4,1 8-1,-6-1-4,-3 2-6,0 1-19,0-10-64,0-9-225</inkml:trace>
        </inkml:traceGroup>
        <inkml:traceGroup>
          <inkml:annotationXML>
            <emma:emma xmlns:emma="http://www.w3.org/2003/04/emma" version="1.0">
              <emma:interpretation id="{294A1BDD-E088-400D-9730-3A74E12B829C}" emma:medium="tactile" emma:mode="ink">
                <msink:context xmlns:msink="http://schemas.microsoft.com/ink/2010/main" type="inkWord" rotatedBoundingBox="13770,14843 14681,14871 14644,16068 13733,16040"/>
              </emma:interpretation>
              <emma:one-of disjunction-type="recognition" id="oneOf3">
                <emma:interpretation id="interp15" emma:lang="en-US" emma:confidence="0.5">
                  <emma:literal>7/3</emma:literal>
                </emma:interpretation>
                <emma:interpretation id="interp16" emma:lang="en-US" emma:confidence="0.5">
                  <emma:literal>n p</emma:literal>
                </emma:interpretation>
                <emma:interpretation id="interp17" emma:lang="en-US" emma:confidence="0">
                  <emma:literal>NB</emma:literal>
                </emma:interpretation>
                <emma:interpretation id="interp18" emma:lang="en-US" emma:confidence="0">
                  <emma:literal>"B</emma:literal>
                </emma:interpretation>
                <emma:interpretation id="interp19" emma:lang="en-US" emma:confidence="0">
                  <emma:literal>713</emma:literal>
                </emma:interpretation>
              </emma:one-of>
            </emma:emma>
          </inkml:annotationXML>
          <inkml:trace contextRef="#ctx0" brushRef="#br0" timeOffset="16419.96">9819 13323 435,'8'-17'60,"-6"1"-58,-2 10-2,0 6-2,-2 33 2,-9 12 1,5 3-1,6 3-3,0-5-3,0-7 0,0-12 3,0-9 2,0-7 0,0-9 1,0-2 7,0 0 7,0-22-1,6-21-5,14-10-4,5-3 5,7 8 0,-2 5 2,2 11-6,-1 7-2,-8 13-1,-4 6-1,-4 6-1,-3 0-4,-7 34 4,0 12 3,-5 7 0,0 14-3,0-1-5,0 0-5,-8-6-14,6-17-20,2-12-68,0-19-136</inkml:trace>
          <inkml:trace contextRef="#ctx0" brushRef="#br0" timeOffset="16623.73">10355 13419 342,'0'-17'88,"0"10"-49,0 7 29,0 0-33,0 0-15,0 38-20,0 26 10,0 25 1,0 16-7,-3 10-4,-11 0-1,-1-5-8,2-13-4,-4-16-9,5-21-22,10-22-55,2-17-90</inkml:trace>
          <inkml:trace contextRef="#ctx0" brushRef="#br0" timeOffset="17004.71">10483 13306 332,'0'-56'61,"9"14"-22,11 12 12,7 7-14,8 9-28,4 14 5,1 0-12,-9 3-1,-4 31-2,-14 9 0,-13 16-2,0 10 0,-17 4 2,-20-5-14,-3-12-15,9-13 5,15-13 18,12-7 6,4-1-10,4-15 7,21 3 4,0 0 10,-5 1 1,1-2 2,-11 2-6,-7-2-2,-3 4 2,0 8 5,-20 1-4,-25 7-5,-9-5-3,-2-7-15,12-9-20,22-8-130</inkml:trace>
        </inkml:traceGroup>
      </inkml:traceGroup>
    </inkml:traceGroup>
    <inkml:traceGroup>
      <inkml:annotationXML>
        <emma:emma xmlns:emma="http://www.w3.org/2003/04/emma" version="1.0">
          <emma:interpretation id="{5B407316-2271-4960-939E-E38FC468752C}" emma:medium="tactile" emma:mode="ink">
            <msink:context xmlns:msink="http://schemas.microsoft.com/ink/2010/main" type="paragraph" rotatedBoundingBox="10676,16382 26952,16190 26967,17476 10691,17668" alignmentLevel="1"/>
          </emma:interpretation>
        </emma:emma>
      </inkml:annotationXML>
      <inkml:traceGroup>
        <inkml:annotationXML>
          <emma:emma xmlns:emma="http://www.w3.org/2003/04/emma" version="1.0">
            <emma:interpretation id="{8F33D7B1-090A-41C8-B86C-7595FA82A18B}" emma:medium="tactile" emma:mode="ink">
              <msink:context xmlns:msink="http://schemas.microsoft.com/ink/2010/main" type="line" rotatedBoundingBox="10676,16382 26952,16190 26967,17476 10691,17668"/>
            </emma:interpretation>
          </emma:emma>
        </inkml:annotationXML>
        <inkml:traceGroup>
          <inkml:annotationXML>
            <emma:emma xmlns:emma="http://www.w3.org/2003/04/emma" version="1.0">
              <emma:interpretation id="{6E8833FD-7C25-4B3E-8DA6-FC33BB47394C}" emma:medium="tactile" emma:mode="ink">
                <msink:context xmlns:msink="http://schemas.microsoft.com/ink/2010/main" type="inkWord" rotatedBoundingBox="10676,16382 11021,16377 11028,16972 10683,16977"/>
              </emma:interpretation>
              <emma:one-of disjunction-type="recognition" id="oneOf4">
                <emma:interpretation id="interp20" emma:lang="en-US" emma:confidence="0.5">
                  <emma:literal>n</emma:literal>
                </emma:interpretation>
                <emma:interpretation id="interp21" emma:lang="en-US" emma:confidence="0">
                  <emma:literal>N</emma:literal>
                </emma:interpretation>
                <emma:interpretation id="interp22" emma:lang="en-US" emma:confidence="0">
                  <emma:literal>.</emma:literal>
                </emma:interpretation>
                <emma:interpretation id="interp23" emma:lang="en-US" emma:confidence="0">
                  <emma:literal>,</emma:literal>
                </emma:interpretation>
                <emma:interpretation id="interp24" emma:lang="en-US" emma:confidence="0">
                  <emma:literal>"</emma:literal>
                </emma:interpretation>
              </emma:one-of>
            </emma:emma>
          </inkml:annotationXML>
          <inkml:trace contextRef="#ctx0" brushRef="#br0" timeOffset="26456.77">6761 14687 497,'-15'-28'53,"-5"23"-48,20 5-5,0 0-1,0 11-2,0 27 3,6 16 5,8 7-5,-5 3-3,-6-3-2,-3-10 2,0-13 2,0-12 0,0-13 0,0-10 1,0-3 4,0-3 7,0-32 4,0-12-13,0-17 10,20 2-3,14-2-2,3 14 3,2 12 1,-4 14-3,-4 13-5,-3 11-1,-2 0-1,-3 17-2,-4 24 2,-4 28-2,-7 22 1,-6 22-11,-2 7-14,0-2-88</inkml:trace>
        </inkml:traceGroup>
        <inkml:traceGroup>
          <inkml:annotationXML>
            <emma:emma xmlns:emma="http://www.w3.org/2003/04/emma" version="1.0">
              <emma:interpretation id="{2F71914E-EB1F-409E-B1B2-4C58F42B3EC9}" emma:medium="tactile" emma:mode="ink">
                <msink:context xmlns:msink="http://schemas.microsoft.com/ink/2010/main" type="inkWord" rotatedBoundingBox="13343,16514 14385,16502 14396,17404 13354,17417"/>
              </emma:interpretation>
              <emma:one-of disjunction-type="recognition" id="oneOf5">
                <emma:interpretation id="interp25" emma:lang="en-US" emma:confidence="0.5">
                  <emma:literal>win</emma:literal>
                </emma:interpretation>
                <emma:interpretation id="interp26" emma:lang="en-US" emma:confidence="0">
                  <emma:literal>Win</emma:literal>
                </emma:interpretation>
                <emma:interpretation id="interp27" emma:lang="en-US" emma:confidence="0">
                  <emma:literal>Won</emma:literal>
                </emma:interpretation>
                <emma:interpretation id="interp28" emma:lang="en-US" emma:confidence="0">
                  <emma:literal>won</emma:literal>
                </emma:interpretation>
                <emma:interpretation id="interp29" emma:lang="en-US" emma:confidence="0">
                  <emma:literal>War</emma:literal>
                </emma:interpretation>
              </emma:one-of>
            </emma:emma>
          </inkml:annotationXML>
          <inkml:trace contextRef="#ctx0" brushRef="#br0" timeOffset="24561.62">9409 14938 225,'0'-11'238,"0"11"-212,0 0-15,-2 0-6,-1 16 4,3 13 5,-3 11-5,3 1-6,0 2-2,0-2-1,0-6 0,0-3-1,0-8 1,0-2 0,0-2 0,-2-7 0,2-5 0,0-1-2,0-7 1,0 0-2,0 0 0,0 0 3,0 0 4,0 0 1,0 0 3,2-2-3,9-11 12,6-2-8,7-3-3,-4-4-2,2 11-1,-2-10 0,-3 6 0,-3 5 3,-1-7-2,2 0 2,-1 0 1,-4-7 2,-2 9-1,-3 2 1,-3 8 0,-2 0 3,0 5-3,0 0-2,0 0-2,0 0-3,0 0 0,0 0 0,0 0-2,0 0 0,0 0-2,0 0 0,0 0 2,0 10-5,0 16 2,0 17 3,0 1 2,7 3-1,-2-5-1,7-6-3,-1-5 2,3-16-2,1-7 0,4-8-1,6 0-1,4 0 5,8-34 1,3-11 4,-3-13 0,-6-8-1,-8-5 0,-9 2-1,-6-3 1,-8 14-2,0 12-1,0 12-1,-25 17-1,-7 9-5,-2 8 0,-8 0-9,-7 31-15,10 10-58,11 5-105</inkml:trace>
          <inkml:trace contextRef="#ctx0" brushRef="#br0" timeOffset="25325.57">9989 15377 258,'0'-2'111,"0"-1"-91,0 1 16,0-3 16,0 5 8,0 0-21,0 0-10,0 0-11,0 0-8,0 0-9,0 0-1,0 0-2,0 0 0,0 0-1,0 0 3,0 0-2,2 12 2,1 7 2,0 6-2,1-2 0,-4 0 0,2-10 0,-2-3 0,0 0 0,0-7 0,0 0 0,0-3 3,0 0 0,0 0 2,0 0 0,3 0 3,-3 0 4,0 0-3,0 0-2,0 0-2,0 0-4,3 0-1,-1 0 0,-2 0-1,3 0-2,3 0-3,0 0 1,6-9 5,5 2 2,2 0-2,-5 1 0,-3 6 0,-1 0-3,-5 0 1,-2 0 2,4 13 0,0 11 0,-2-2 0,1-4-1,-6-2-1,4-9 1,-4-5 1,2-2 2,1 0 0,-1 0 1,4 0 4,3-28-6,5-9 0,6-10 1,8 1 1,1 13-2,-1 10 1,-5 6 0,-3 14-4,0 3 2,-6 0-3,6 0 1,-3 15 0,0 13 1,-4 0 0,-3 7-1,-8 4-1,-2-6-3,0 8-11,-12-2-56,-24-8-260</inkml:trace>
          <inkml:trace contextRef="#ctx0" brushRef="#br0" timeOffset="31071.29">9906 15397 41,'-3'4'25,"3"-4"-10,0 0-11,0 0-4,0 0-2,0 0 2,0 0 3,0 0 3,3 0-2,-3 0 0,0 0 0,0 0-1,0 0 115,0 0-66,0 0-11,0 0-19,0 0-3,0 0-6,0 0-4,0 0-6,0 0-3,0 0 3,0 0 7,0 0 4,0 0-2,0 0 0,0 0 0,0 0-2,0 0-7,0 0 2,0 0-5,0 2-2,0 11 2,0-1 1,4 4 1,-2 1-2,1-4 1,0 8 1,-1-10 2,-2 4-4,0-5 0,0 0 1,3-2 2,-3 0-2,0-1 2,0-1-1,0 1 0,0 3 1,0 0 2,0 8-2,0-10-1,0 6 4,0-6-3,0 3-1,0-1-1,0-4 2,0-4-2,0 1 1,0-3 0,0 2 0,0-2 0,0 0-2,0 0 0,0 4 1,0-4 0,0 0-1,0 0 0,0 0 0,0 0 1,0 0 0,0 0-1,0 0 3,0 0 2,0 0-1,0 0 1,0 0 0,0 0-4,0-4-1,0-3 0,0 1 1,0-4-1,0 5-1,0 5 1,0-2 1,0 2-1,0 0 0,0 0 1,0 0-1,0 0 1,0 0 1,0-4-1,0 4-1,0-2-1,0 2 1,0-6 0,0 3 0,0-3 0,4 1 0,-1 2 0,-1-7-3,1 0 1,-1-3 1,8-4-1,3-2 0,1 4-1,3 0 2,1 2-3,-1 5 2,-3 3-6,-3 5-1,-2 0-15,3 0-39,-4 0-110</inkml:trace>
        </inkml:traceGroup>
        <inkml:traceGroup>
          <inkml:annotationXML>
            <emma:emma xmlns:emma="http://www.w3.org/2003/04/emma" version="1.0">
              <emma:interpretation id="{75AD8C03-5F0D-45D2-9CFA-03C6A811EB9E}" emma:medium="tactile" emma:mode="ink">
                <msink:context xmlns:msink="http://schemas.microsoft.com/ink/2010/main" type="inkWord" rotatedBoundingBox="18817,16803 20560,16782 20569,17552 18826,17572"/>
              </emma:interpretation>
              <emma:one-of disjunction-type="recognition" id="oneOf6">
                <emma:interpretation id="interp30" emma:lang="en-US" emma:confidence="0.5">
                  <emma:literal>DW</emma:literal>
                </emma:interpretation>
                <emma:interpretation id="interp31" emma:lang="en-US" emma:confidence="0">
                  <emma:literal>BW</emma:literal>
                </emma:interpretation>
                <emma:interpretation id="interp32" emma:lang="en-US" emma:confidence="0">
                  <emma:literal>DWW</emma:literal>
                </emma:interpretation>
                <emma:interpretation id="interp33" emma:lang="en-US" emma:confidence="0">
                  <emma:literal>DID</emma:literal>
                </emma:interpretation>
                <emma:interpretation id="interp34" emma:lang="en-US" emma:confidence="0">
                  <emma:literal>DBW</emma:literal>
                </emma:interpretation>
              </emma:one-of>
            </emma:emma>
          </inkml:annotationXML>
          <inkml:trace contextRef="#ctx0" brushRef="#br1" timeOffset="145697.81">15966 15372 537,'0'-27'62,"0"-4"-57,-12-2 10,-5 20 14,12 8-6,5 5-7,0 0-8,0 0-8,0 0 0,0 0 0,0 0 0,0 0 0,0 0 0,0 0 1,0 0 0,0-6 0,0 6-1,0 0 1,0-2 0,0 2 2,0 0 0,0 0 0,0 0 1,0 0 0,0 0-1,0 0-2,0 0-1,0 22-1,-6 20 1,-8 4 2,-3 10-1,0-5-1,2-6 0,7-11-2,6-4 0,2-6-1,0-9 0,5-7-4,26-8 1,12 0 0,8-8 2,8-20-1,-7-5 4,-8 5 0,-9 11 1,-18 3 1,-5 11 2,-10 3 3,-2 0-3,0 0-3,0 0 0,0 0 0,0 3 0,0 11 1,-14 1-1,-1-3 0,5-4 1,1-3-1,3-2 0,4-3 1,2 0 1,0 0-1,0 0 0,-3 0 0,3 0-1,-4 0-1,-1 0 0,2 0-2,0 0 2,3 0-1,0 0-3,0 0 3,0 0-3,0 0-1,0 0 1,0 0 1,0 0 1,0 0 2,0 0 0,0 0 0,0 0 1,0 0 0,0 0 1,0 0-1,0 0 0,0 0 1,0 0 0,0 0-1,0-3 0,0 3 1,0 0-1,0 0 0,0 0 0,0 0-2,0 0 1,0 0-1,0 0-2,0 0 1,0 0-1,0 0 1,0 0 2,0-3 1,-2 1 0,2-1-2,-3-2-1,3-5 2,-4 2 1,4-1 0,-2-2 0,2 3 0,0 3 2,0 0 1,0 3-1,0 2 2,0 0-1,0 0 2,0 0-4,0 0-1,0 12 0,0 14 1,2 2 0,7 0-1,2-5 0,1-3 0,2-3-1,3-3 0,1-4 0,7-10-2,12 0 2,9-18 1,4-20 0,8-8-1,-2-7-1,-8-9 2,-5-5 0,-15-7 0,-11-2 0,-17 9 0,0 14 0,-8 20 1,-24 15-1,-4 18-2,-11 0-3,0 18-4,-7 28-16,0-1-70,3 2-113</inkml:trace>
          <inkml:trace contextRef="#ctx0" brushRef="#br1" timeOffset="146802.5">15173 15276 88,'14'-19'228,"-11"9"-183,0 3-41,-3 7 4,0 0 21,0 0 9,0 5-16,0 20-8,-11 6-3,-15 9-3,-2-4 1,-6 8 4,-3 2-2,-2-5-4,-1 0-4,6-3 1,5-5 0,9-10-1,6-10-2,8-8-1,4 0-2,2-5 0,0 0 2,8-23 6,26-17 3,9-14-6,7-5 1,2-15 1,4-5 1,-2-1 1,-2 17 1,-6 14 8,-13 18-1,-4 13-3,-4 18-5,4 0-5,-2 7 1,8 33 1,4 0 1,2 11 0,1 6-2,7-7-2,1 3-1,1-3-1,-2-4 0,-12-7-1,-9-4 1,-7-2 0,-14 1 1,-7-4 1,0-7 0,0 5 2,-7-10 1,-20-2 3,-7-8 3,-3-3 1,-8-1 0,-9-4-3,-5 0-1,-7 0-2,-2 0-1,3 0 2,-1-4-1,4 4-1,6 0 1,-5 0-3,7 0-2,0 10 1,9 2-1,6 4 0,13-5-1,8-4 0,13-3-2,3 2-2,2-1-6,0 2-6,17-1-23,27-6-37,17 0-79,4-24-202</inkml:trace>
        </inkml:traceGroup>
        <inkml:traceGroup>
          <inkml:annotationXML>
            <emma:emma xmlns:emma="http://www.w3.org/2003/04/emma" version="1.0">
              <emma:interpretation id="{F2F576C4-1AA3-498B-89C1-C3C09CF6DC6E}" emma:medium="tactile" emma:mode="ink">
                <msink:context xmlns:msink="http://schemas.microsoft.com/ink/2010/main" type="inkWord" rotatedBoundingBox="21937,16455 22470,16448 22475,16898 21942,16905"/>
              </emma:interpretation>
              <emma:one-of disjunction-type="recognition" id="oneOf7">
                <emma:interpretation id="interp35" emma:lang="en-US" emma:confidence="0.5">
                  <emma:literal>n</emma:literal>
                </emma:interpretation>
                <emma:interpretation id="interp36" emma:lang="en-US" emma:confidence="0">
                  <emma:literal>.</emma:literal>
                </emma:interpretation>
                <emma:interpretation id="interp37" emma:lang="en-US" emma:confidence="0">
                  <emma:literal>,</emma:literal>
                </emma:interpretation>
                <emma:interpretation id="interp38" emma:lang="en-US" emma:confidence="0">
                  <emma:literal>)</emma:literal>
                </emma:interpretation>
                <emma:interpretation id="interp39" emma:lang="en-US" emma:confidence="0">
                  <emma:literal>"</emma:literal>
                </emma:interpretation>
              </emma:one-of>
            </emma:emma>
          </inkml:annotationXML>
          <inkml:trace contextRef="#ctx0" brushRef="#br1" timeOffset="151254.73">17988 14846 54,'0'-23'342,"0"13"-282,0 4-40,0 6 29,0 0-2,0 0-18,5 0-22,9 11-6,9 14 3,-3 6 0,-1 5-2,-7-1-1,-4-4-1,-5-2 0,-3-6-1,0-11 2,0-1-1,0-11 0,0 0 4,0 0 6,0-8-5,0-23-3,0-9-2,9-7 2,19-1 0,8-1-1,8 11 1,-5 10 2,-2 5-2,-2 10 0,-8 10-2,0 3 0,-2 0-1,-6 20 1,1 16 0,-3 10 0,0 9 0,-5 3-2,0-2-1,-1 1-6,-2-7-18,-1-14-71,-8-2-260</inkml:trace>
        </inkml:traceGroup>
        <inkml:traceGroup>
          <inkml:annotationXML>
            <emma:emma xmlns:emma="http://www.w3.org/2003/04/emma" version="1.0">
              <emma:interpretation id="{F4C47C09-9967-46E9-8BC9-9BF3E8F89C7C}" emma:medium="tactile" emma:mode="ink">
                <msink:context xmlns:msink="http://schemas.microsoft.com/ink/2010/main" type="inkWord" rotatedBoundingBox="25042,16435 26954,16413 26964,17210 25052,17232"/>
              </emma:interpretation>
              <emma:one-of disjunction-type="recognition" id="oneOf8">
                <emma:interpretation id="interp40" emma:lang="en-US" emma:confidence="0.5">
                  <emma:literal>nasal</emma:literal>
                </emma:interpretation>
                <emma:interpretation id="interp41" emma:lang="en-US" emma:confidence="0.5">
                  <emma:literal>n Dal</emma:literal>
                </emma:interpretation>
                <emma:interpretation id="interp42" emma:lang="en-US" emma:confidence="0">
                  <emma:literal>n Dad</emma:literal>
                </emma:interpretation>
                <emma:interpretation id="interp43" emma:lang="en-US" emma:confidence="0">
                  <emma:literal>n Dat</emma:literal>
                </emma:interpretation>
                <emma:interpretation id="interp44" emma:lang="en-US" emma:confidence="0">
                  <emma:literal>nodal</emma:literal>
                </emma:interpretation>
              </emma:one-of>
            </emma:emma>
          </inkml:annotationXML>
          <inkml:trace contextRef="#ctx0" brushRef="#br1" timeOffset="157214.44">21267 14968 209,'16'-30'281,"-16"9"-222,0 20-41,0 1 11,0 15 2,-25 26-7,-9 15-8,2 2-12,2 4-4,3-6-3,8-8 1,6-9 2,9-22-5,4-6-4,0-11 1,4-11 5,28-29 3,15-29 3,7-10-2,2-9 5,-2 12-3,-9 12 5,-4 18-2,-11 18 2,-1 17-2,-4 11-5,7 0-1,7 29-1,3 15 1,7 19-1,-3 6-5,-1 0 6,-5-2-1,-6-9-2,-5-12 1,-12-13 1,-12-12 1,-5-8 0,0-8 2,-17 1 8,-28 1 4,-21-7-5,-10 0 0,-12 0 3,-3 8-12,-5 1 8,7 7 2,9 8-10,21-7-1,22 3-2,20 3-5,17 0-6,2-5-18,45-10-57,21-8-121</inkml:trace>
          <inkml:trace contextRef="#ctx0" brushRef="#br1" timeOffset="157989.53">22221 14887 524,'0'-13'43,"-9"10"13,-2 1 5,-3 2-28,-6 0-19,-5 11-10,1 17-4,2 9 0,2 7-2,3 10-1,5-3 0,1 0-4,9-15-4,2-13-5,0-10-3,8-13 8,23-5 9,6-31 2,0-3 1,0-2 1,-9 1 2,-2 9 2,-6 6-1,-8 6 1,-7 10 0,-3 5 0,-2 4 1,0 0-3,0 0-3,3 0-1,-3 0-2,0 0 2,0 0-4,0 0 3,0 0 1,0 0 0,0 0 2,0 0 2,0 0 0,0 0-1,0 0-1,0 0 0,0 0-1,0 0 0,0 0-2,0 0 0,0 0 0,0 0-1,0 0 0,0 15 1,0 7 1,0 3 0,0-2 0,0 0 0,3 1-1,11-4 1,9-3-1,8 0-1,15-14 1,11-3 1,10 0 0,4-30 0,0-5 0,-5-12 1,-7-9 0,-5-2 2,-14-4-1,-11 6 2,-16 10 3,-13 7 1,0 16 6,-5 5 4,-29 18-6,-9 0-7,-5 6-5,3 29-2,16 14 0,18 2-4,11-2-5,35-9-7,34-9-27,22-18-37,12-13-94</inkml:trace>
          <inkml:trace contextRef="#ctx0" brushRef="#br1" timeOffset="156159.81">20150 15227 553,'0'-21'57,"-17"3"-56,-10 11-1,12 7 2,15 25 2,0 14 1,3 12-3,19-6-2,2-6 0,-7-3 0,-4-8 0,-6-11 1,-5 2-1,1-4 2,-3-13 1,0-2 1,0 0 4,0 0 7,0 0 17,0-7-8,0-22-20,5-9-1,12-8 3,12-1-6,8 0-23,5 9 23,-2 5 46,-3 9-42,-3 7 0,-8 11-2,-3 6-2,-4 7 0,4 33 0,1 5 0,-5 12 0,-6 9 0,-9 0 0,-4 5-5,0-11-4,0-9-23,0-7-132</inkml:trace>
        </inkml:traceGroup>
      </inkml:traceGroup>
    </inkml:traceGroup>
  </inkml:traceGroup>
</inkml:ink>
</file>

<file path=ppt/ink/ink219.xml><?xml version="1.0" encoding="utf-8"?>
<inkml:ink xmlns:inkml="http://www.w3.org/2003/InkML">
  <inkml:definitions/>
  <inkml:traceGroup>
    <inkml:annotationXML>
      <emma:emma xmlns:emma="http://www.w3.org/2003/04/emma" version="1.0">
        <emma:interpretation id="{4C0DE595-6657-45B0-97AC-ED470A57BF59}" emma:medium="tactile" emma:mode="ink">
          <msink:context xmlns:msink="http://schemas.microsoft.com/ink/2010/main" type="writingRegion" rotatedBoundingBox="9462,13822 8851,17936 7574,17746 8185,13632"/>
        </emma:interpretation>
      </emma:emma>
    </inkml:annotationXML>
  </inkml:traceGroup>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17:58.813"/>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FB6643E7-7B11-4E03-B984-E5660544525E}" emma:medium="tactile" emma:mode="ink">
          <msink:context xmlns:msink="http://schemas.microsoft.com/ink/2010/main" type="writingRegion" rotatedBoundingBox="1351,1099 18169,487 18318,4577 1500,5189"/>
        </emma:interpretation>
      </emma:emma>
    </inkml:annotationXML>
    <inkml:traceGroup>
      <inkml:annotationXML>
        <emma:emma xmlns:emma="http://www.w3.org/2003/04/emma" version="1.0">
          <emma:interpretation id="{0400368E-5DD6-430C-ADE6-83F844654F9E}" emma:medium="tactile" emma:mode="ink">
            <msink:context xmlns:msink="http://schemas.microsoft.com/ink/2010/main" type="paragraph" rotatedBoundingBox="2338,1036 15321,625 15347,1441 2364,1852" alignmentLevel="2"/>
          </emma:interpretation>
        </emma:emma>
      </inkml:annotationXML>
      <inkml:traceGroup>
        <inkml:annotationXML>
          <emma:emma xmlns:emma="http://www.w3.org/2003/04/emma" version="1.0">
            <emma:interpretation id="{8029A0C8-057B-4F18-8EF8-AF9EE4185C9C}" emma:medium="tactile" emma:mode="ink">
              <msink:context xmlns:msink="http://schemas.microsoft.com/ink/2010/main" type="line" rotatedBoundingBox="2338,1036 15321,625 15347,1441 2364,1852"/>
            </emma:interpretation>
          </emma:emma>
        </inkml:annotationXML>
        <inkml:traceGroup>
          <inkml:annotationXML>
            <emma:emma xmlns:emma="http://www.w3.org/2003/04/emma" version="1.0">
              <emma:interpretation id="{860BBBDE-D8ED-41CE-91A3-815456E6FDEF}" emma:medium="tactile" emma:mode="ink">
                <msink:context xmlns:msink="http://schemas.microsoft.com/ink/2010/main" type="inkWord" rotatedBoundingBox="2320,1108 6855,845 6898,1590 2364,1853"/>
              </emma:interpretation>
              <emma:one-of disjunction-type="recognition" id="oneOf0">
                <emma:interpretation id="interp0" emma:lang="en-US" emma:confidence="0.5">
                  <emma:literal>SSBSC</emma:literal>
                </emma:interpretation>
                <emma:interpretation id="interp1" emma:lang="en-US" emma:confidence="0.5">
                  <emma:literal>SSB -SC</emma:literal>
                </emma:interpretation>
                <emma:interpretation id="interp2" emma:lang="en-US" emma:confidence="0">
                  <emma:literal>ssr-SC</emma:literal>
                </emma:interpretation>
                <emma:interpretation id="interp3" emma:lang="en-US" emma:confidence="0">
                  <emma:literal>SSBCSC</emma:literal>
                </emma:interpretation>
                <emma:interpretation id="interp4" emma:lang="en-US" emma:confidence="0">
                  <emma:literal>s -SC</emma:literal>
                </emma:interpretation>
              </emma:one-of>
            </emma:emma>
          </inkml:annotationXML>
          <inkml:trace contextRef="#ctx0" brushRef="#br0">2863 1238 322,'29'-13'89,"-5"-4"-71,-9 3-16,4-1 7,10 0 0,-8 3 22,0 1 33,-1-3-47,-3 4-2,-3 1 4,-5 0-3,-5 5-5,-4 0-3,0 4 0,0 0 0,0 0 1,0 0 2,-25 0-7,-19 20-3,-18 13-1,-9 4 0,-5 7 3,3 0-3,6-2 0,15-7 1,17-1-2,19-5 1,16-2-3,0-4-1,31 0 2,20-3 2,14-3-2,13-4 2,2 1-2,-1-2 1,-15 0-3,-16 1 2,-16-2 0,-21-1 2,-11 2 0,-16 4 3,-36 9 4,-25 0-1,-18 7-6,-8-2 0,0-1 1,8-4-1,10-3-2,22-5-7,26-8-12,24-4-46,13-5-62,48 0-87</inkml:trace>
          <inkml:trace contextRef="#ctx0" brushRef="#br0" timeOffset="446.88">3714 1164 287,'2'-19'117,"-2"7"-90,0 2 33,0 4 18,0 3-22,-16 3-37,-9 0-19,-12 14 1,-7 16-2,-4 7 0,9-1-3,12 2-6,14-5-6,13 4-9,8-5-7,32-4-1,14-4-7,8-6-5,3 0 19,-5-3 16,-14-1 9,-13 0 1,-18-4 6,-15 2 5,0 0 20,-34 2 15,-19 6-30,-14 2-12,-6 0-4,3-2-5,19-10-6,13-6-18,23-4-48,15 0-100</inkml:trace>
          <inkml:trace contextRef="#ctx0" brushRef="#br0" timeOffset="934.09">4026 1386 341,'2'0'69,"-2"0"-21,0 0 14,0 0-16,0 5-28,2 20-4,-2 3-3,0-1-8,0 1-3,0-7 0,0-11-6,0-10 6,-4 0 5,-6-6 8,-1-24-4,5-15-4,6-16-1,0-10 1,25-7-5,23 2 0,12 9-1,7 17-1,-2 17-1,-10 14 2,-9 15 0,-17 4-1,-10 8-3,-12 31 0,-7 15 1,0 12-1,-18 6-2,-7-6-25,13-12-37,7-8 26,5-8 35,13-8 8,25-4 1,9-3 6,4-8 6,-6 0 7,-12-7 0,-18-2 6,-15 0 8,-4 3 10,-47 6 1,-27 5-30,-20 1-13,-6 2-1,7-7-1,26-11-3,25-2-5,30-3-19,16 0-67,31-22-230</inkml:trace>
          <inkml:trace contextRef="#ctx0" brushRef="#br0" timeOffset="1122.13">5028 1367 490,'0'0'51,"0"0"-51,12 0 8,19-8 5,15-6-7,17-2-2,1 0-4,-6-1-2,-11 6-2,-13-3-8,-15 8-20,-5 4-91,-12-4-224</inkml:trace>
          <inkml:trace contextRef="#ctx0" brushRef="#br0" timeOffset="1519.38">6127 1023 393,'0'-22'207,"-7"5"-173,-5 4-10,2 8 16,-17 5-10,-11 0-23,-11 35-7,-6 5-7,10 2-5,20-2-11,25-2-13,2-3-3,43 0-1,13-3-7,7-4 17,-3-2 20,-13-5 10,-18-1 1,-26-2 7,-5 1 12,-43 3 21,-28 2-11,-16-6-14,-4 0-8,6-3-8,14-8-1,21 0-6,25-7-20,21 0-62,12-3-237</inkml:trace>
          <inkml:trace contextRef="#ctx0" brushRef="#br0" timeOffset="1785.61">6669 1051 416,'0'-14'156,"0"5"-106,-4 4 11,-21 2-13,-21 3-23,-14 14-24,-4 25-1,8 7 0,16 6-3,27 2-7,13-4-6,24-2-4,32-13-5,15-10 14,7-9 5,3-10 6,-8-6 0,-13 0 1,-18 0-1,-15-7-2,-18-5-36,-6-1-44,-3-2-145</inkml:trace>
        </inkml:traceGroup>
        <inkml:traceGroup>
          <inkml:annotationXML>
            <emma:emma xmlns:emma="http://www.w3.org/2003/04/emma" version="1.0">
              <emma:interpretation id="{86955710-72F0-4E4E-9588-5F26C1CD4C35}" emma:medium="tactile" emma:mode="ink">
                <msink:context xmlns:msink="http://schemas.microsoft.com/ink/2010/main" type="inkWord" rotatedBoundingBox="9662,805 13421,686 13445,1448 9686,1566"/>
              </emma:interpretation>
              <emma:one-of disjunction-type="recognition" id="oneOf1">
                <emma:interpretation id="interp5" emma:lang="en-US" emma:confidence="0.5">
                  <emma:literal>meditation</emma:literal>
                </emma:interpretation>
                <emma:interpretation id="interp6" emma:lang="en-US" emma:confidence="0">
                  <emma:literal>modulation</emma:literal>
                </emma:interpretation>
                <emma:interpretation id="interp7" emma:lang="en-US" emma:confidence="0">
                  <emma:literal>moderation</emma:literal>
                </emma:interpretation>
                <emma:interpretation id="interp8" emma:lang="en-US" emma:confidence="0">
                  <emma:literal>Modulation</emma:literal>
                </emma:interpretation>
                <emma:interpretation id="interp9" emma:lang="en-US" emma:confidence="0">
                  <emma:literal>Moderation</emma:literal>
                </emma:interpretation>
              </emma:one-of>
            </emma:emma>
          </inkml:annotationXML>
          <inkml:trace contextRef="#ctx0" brushRef="#br0" timeOffset="4283.78">9796 1158 421,'0'0'86,"-6"0"-49,-15 3 8,-6 19-29,-2 3-13,8 12-3,9-3-7,12 2-9,0-2-2,14-3 0,13-12-27,2-9-24,0-10 35,-5 0 14,-4-27 20,-2-14 4,-5-9 7,-2-10 9,-9-8 2,-2-7 17,0 1-3,-8 8-4,-13 8 6,8 20-6,2 18 6,9 15-8,2 5-22,0 37-8,0 16-1,2 13 1,14 3-1,2 7-3,1 1-2,2-3-4,1-9-8,7-14-13,5-14-20,3-17 17,10-19-11,-2-1-5,2-15 33,-7-20 17,-7-3 3,-6-4 18,-12 1 19,-3 4 9,-12 5 4,0 10-5,-2 6-4,-17 5-18,-1 11-13,5 0-9,1 15-4,7 17-8,7 2 3,0-2-4,7-2 0,20-8-3,6-7-7,6-13-3,1-2 6,1-2 11,-3-25 5,-4-7 0,-8 0 4,-5 0 6,-10 4 5,-4 8 3,-7 5 6,0 15 3,0-1-9,0 3-4,0 0-14,0 8 0,0 18-10,0 12 8,0 4-6,17-6-2,14-2-1,10-13-8,8-8 6,2-13-23,0 0-32,-4-23 40,-7-18-32,-7-9 36,-8-8 24,-7-10 27,-9-9 1,-9 5 18,0 10-7,-5 10 11,-15 15 0,5 14-13,5 9-9,8 9-1,2 5-15,0 27-12,0 23-1,0 13 0,14 6 1,3 8-1,2 4-3,-1 2-1,1-1-10,4-11-17,6-21-28,2-18-1,2-18-62</inkml:trace>
          <inkml:trace contextRef="#ctx0" brushRef="#br0" timeOffset="4449.09">10870 1151 169,'9'-10'8,"16"2"-8,6 2-4</inkml:trace>
          <inkml:trace contextRef="#ctx0" brushRef="#br0" timeOffset="5366.95">11134 1169 455,'-54'20'74,"0"6"-57,8 4 5,9 4-6,20 0-16,15 4-7,2-3-4,17-5-11,19-13-7,5-11-12,1-6 2,-3-1 16,-4-24 23,-12-8 0,-7-6 32,-9-1 21,-7-2 11,0 4-14,0 4-12,-11 10-6,-1 7-4,6 8-11,4 7-11,2 2-6,0 0-3,0 28-5,6 8 6,17 6-3,8-4-1,4-2-2,11-10-1,0-9 3,1-12 2,-1-5 4,-6-12-3,-5-22 3,-2-14 2,-7-10 1,-6-8 1,-11-9 5,-9-1-2,0 2 4,-7 8 1,-15 12 3,7 20 10,4 14 4,3 20-9,8 6-20,0 44 0,0 19 0,0 21 0,12 1 0,10 2-2,2 3-3,-1-8-3,2-14-14,2-19-21,-2-24 4,-2-21 0,-3-10-54,-5-5-25,-7-30 35,-8-7 28,0-6 55,-37 0 9,-7-2 15,-5 0-4,3 4-9,8 2-3,13 15 15,19 11 4,6 8 10,13 6-14,38-2-16,16-3 4,14 0-6,-4 1-3,-8-2-2,-13 5-2,-14-4-3,-13 3-13,-11 6-28,-9-3-115</inkml:trace>
          <inkml:trace contextRef="#ctx0" brushRef="#br0" timeOffset="5831.65">12181 990 606,'0'0'65,"0"15"-53,0 10-4,0 11 19,0 11 0,0 3-19,11 0-5,4-6-2,-1-7-1,-4-10-3,2-7-2,-5-10-5,-1-10-11,5 0-51,3-12-156</inkml:trace>
          <inkml:trace contextRef="#ctx0" brushRef="#br0" timeOffset="5980.79">12245 742 405,'-22'-9'97,"8"8"-73,12 1 6,2 0-30,0 17-21,7 11-19,17 5-116</inkml:trace>
          <inkml:trace contextRef="#ctx0" brushRef="#br0" timeOffset="6250.73">12483 1227 285,'10'4'61,"3"0"-31,5-1 23,3-3-19,6 0-19,7 0-10,-5-15-5,-5-3 0,-5-4 3,-11-9 8,-3 2 5,-5-3 11,-7 4 9,-22 2-8,-6 9-7,-8 8 3,-2 5-24,6 4-2,7 0-6,12 7-2,14 17-14,6-4-20,0 5-33,26-1-55,12-12-69</inkml:trace>
          <inkml:trace contextRef="#ctx0" brushRef="#br0" timeOffset="7195.96">12441 1141 306,'0'-2'96,"0"2"-53,0 0-3,2 0-15,3 2-17,-3 12-2,2-2 4,1 4-10,0-3-3,1 6-13,1-5-47</inkml:trace>
          <inkml:trace contextRef="#ctx0" brushRef="#br0" timeOffset="6628.46">12862 1061 233,'22'-13'161,"-6"2"-65,-3 0 0,-3 4-32,-10 7-19,2 0-27,0 0-18,0 9-1,5 11 1,-5 13-1,2 3 1,-2-7 0,-2 0 0,0-9 0,0-10 0,0-2 0,2-8 4,-2 0 8,6-5 10,0-22 4,5-10-8,9-8-8,7-6 3,11-1-6,8 6 0,1 9-3,-2 16-4,-7 13 0,-4 8-5,-5 10 4,-4 17-2,-4 21 3,-5 3-3,-3 16 0,1 7 2,1 3-10,1 2-17,1-7-37,-1-13-136</inkml:trace>
          <inkml:trace contextRef="#ctx0" brushRef="#br0" timeOffset="3080.71">8076 1128 331,'0'-1'61,"0"-3"-40,0 4 21,0 0-2,0 10-28,2 14 3,6 6-9,-4 4 2,-4 8-6,0 4-1,0 6-1,0 3-5,-8-4-1,-7-4-6,-1-11 0,6-12 3,3-15 9,5-9 0,2 0 10,0-25 5,0-19-14,0-17 4,2-6 4,15-2-6,8 3 0,-2 9 6,-3 14 2,-1 9 3,0 16 1,3 7-11,2 7-3,7 4-2,8 0-2,3 23 1,-3 7-4,-3 6-2,-2-2 3,-6-3-1,-5-10 3,-3-11 0,-2-8 3,-5-2 4,5-10 10,2-20 9,3-7-5,1-8 7,-4 4-2,-2 7-8,-3 15-4,-5 6-4,-6 12-5,0 1-2,1 4-4,3 28 2,4 12 2,3 8-1,3 4-11,5-2 0,3-8-18,7-14-69,8-11-77,3-17-54</inkml:trace>
          <inkml:trace contextRef="#ctx0" brushRef="#br0" timeOffset="3366.82">9159 1295 264,'0'-10'120,"0"4"-37,0 4 11,0 2-31,0 0-40,0 0-23,0 6-6,0 13 6,2 11-1,10-9-6,5-5 6,8-5-4,6-11 5,2 0 3,-2-9-2,-2-16 5,-6-2-1,-12-7 1,-7 0 2,-4-2 4,0 0-4,-24 6 2,-5 4-1,-4 8-9,0 9 0,4 9-2,6 0-9,5 9-11,11 13-28,7 3-58,0 2-71</inkml:trace>
        </inkml:traceGroup>
        <inkml:traceGroup>
          <inkml:annotationXML>
            <emma:emma xmlns:emma="http://www.w3.org/2003/04/emma" version="1.0">
              <emma:interpretation id="{D7222594-9460-4D2B-A79F-488779C4F982}" emma:medium="tactile" emma:mode="ink">
                <msink:context xmlns:msink="http://schemas.microsoft.com/ink/2010/main" type="inkWord" rotatedBoundingBox="14319,682 15322,650 15339,1187 14336,1219"/>
              </emma:interpretation>
              <emma:one-of disjunction-type="recognition" id="oneOf2">
                <emma:interpretation id="interp10" emma:lang="en-US" emma:confidence="0.5">
                  <emma:literal>-</emma:literal>
                </emma:interpretation>
                <emma:interpretation id="interp11" emma:lang="en-US" emma:confidence="0.5">
                  <emma:literal>! -</emma:literal>
                </emma:interpretation>
                <emma:interpretation id="interp12" emma:lang="en-US" emma:confidence="0">
                  <emma:literal>! _</emma:literal>
                </emma:interpretation>
                <emma:interpretation id="interp13" emma:lang="en-US" emma:confidence="0">
                  <emma:literal>! .</emma:literal>
                </emma:interpretation>
                <emma:interpretation id="interp14" emma:lang="en-US" emma:confidence="0">
                  <emma:literal>: -</emma:literal>
                </emma:interpretation>
              </emma:one-of>
            </emma:emma>
          </inkml:annotationXML>
          <inkml:trace contextRef="#ctx0" brushRef="#br0" timeOffset="8051.9">14361 710 589,'-23'-15'61,"9"6"-44,11 5 6,3 4-13,0 0-10,0 24-7,0 14-1,5 6-5,11 0-68,-7-2-211</inkml:trace>
          <inkml:trace contextRef="#ctx0" brushRef="#br0" timeOffset="8213.15">14351 1205 463,'-5'2'58,"3"-1"-45,0-1 31,2 0 27,-2 0-42,2 0-29,0 0-13,0 5-27,0 1-77,4-6-268</inkml:trace>
          <inkml:trace contextRef="#ctx0" brushRef="#br0" timeOffset="8429.62">14560 1045 196,'15'-11'229,"14"1"-196,14-1-10,12 3 49,15-1-21,12 5-26,13 4-10,2-4-6,-11 2-4,-10 0-3,-17-2-2,-22 0-2,-14 2-2,-17 2-5,-6 0-14,-14 0-51,-28 0-189</inkml:trace>
        </inkml:traceGroup>
      </inkml:traceGroup>
    </inkml:traceGroup>
    <inkml:traceGroup>
      <inkml:annotationXML>
        <emma:emma xmlns:emma="http://www.w3.org/2003/04/emma" version="1.0">
          <emma:interpretation id="{8603570C-CC14-4DAC-8596-BC4598CC5522}" emma:medium="tactile" emma:mode="ink">
            <msink:context xmlns:msink="http://schemas.microsoft.com/ink/2010/main" type="paragraph" rotatedBoundingBox="1418,3196 18207,2326 18319,4481 1530,5351" alignmentLevel="1"/>
          </emma:interpretation>
        </emma:emma>
      </inkml:annotationXML>
      <inkml:traceGroup>
        <inkml:annotationXML>
          <emma:emma xmlns:emma="http://www.w3.org/2003/04/emma" version="1.0">
            <emma:interpretation id="{70A19843-43E8-44A5-B9A4-26744FCF1E59}" emma:medium="tactile" emma:mode="ink">
              <msink:context xmlns:msink="http://schemas.microsoft.com/ink/2010/main" type="inkBullet" rotatedBoundingBox="1444,3703 2566,3644 2586,4017 1463,4075"/>
            </emma:interpretation>
            <emma:one-of disjunction-type="recognition" id="oneOf3">
              <emma:interpretation id="interp15" emma:lang="en-US" emma:confidence="0">
                <emma:literal>→</emma:literal>
              </emma:interpretation>
            </emma:one-of>
          </emma:emma>
        </inkml:annotationXML>
        <inkml:trace contextRef="#ctx0" brushRef="#br0" timeOffset="47858.35">1537 3820 209,'-33'0'280,"4"-3"-248,6-7-20,21 9 4,2-1 5,2-2-5,38-7-12,25 1-3,24-3 2,14 3-3,3 2 2,0-1-2,-9 8-1,-5-2 1,-13 2-1,-13 1-4,-22-2 1,-17 2-4,-14 0 5,-11 0 0,-2-6 3,0-4 3,-22-4-3,-14-3 0,-2 9 1,7 2 1,6 2 4,15 3 1,10 1 0,0-3-7,0 3-2,0 0-2,22 3 4,14 15 0,13 1 1,4 4 1,3-3-2,-5 4 0,-11-1 0,-9 0 0,-15-1 1,-11-1 0,-5-2-1,-19 3 4,-23 2 3,-16 0 1,0-1-8,5-2 0,11-4-2,13-6-6,15-3-11,14-2-31,0-6-123</inkml:trace>
      </inkml:traceGroup>
      <inkml:traceGroup>
        <inkml:annotationXML>
          <emma:emma xmlns:emma="http://www.w3.org/2003/04/emma" version="1.0">
            <emma:interpretation id="{5938172A-14F8-4A71-9DEC-C0A47DBA21FC}" emma:medium="tactile" emma:mode="ink">
              <msink:context xmlns:msink="http://schemas.microsoft.com/ink/2010/main" type="line" rotatedBoundingBox="3230,3102 17768,2349 17864,4189 3325,4943"/>
            </emma:interpretation>
          </emma:emma>
        </inkml:annotationXML>
        <inkml:traceGroup>
          <inkml:annotationXML>
            <emma:emma xmlns:emma="http://www.w3.org/2003/04/emma" version="1.0">
              <emma:interpretation id="{7A162A09-ECC4-4BF7-8DA0-E31420FD8825}" emma:medium="tactile" emma:mode="ink">
                <msink:context xmlns:msink="http://schemas.microsoft.com/ink/2010/main" type="inkWord" rotatedBoundingBox="3230,3111 7354,2897 7449,4729 3325,4943"/>
              </emma:interpretation>
              <emma:one-of disjunction-type="recognition" id="oneOf4">
                <emma:interpretation id="interp16" emma:lang="en-US" emma:confidence="0.5">
                  <emma:literal>Frequency</emma:literal>
                </emma:interpretation>
                <emma:interpretation id="interp17" emma:lang="en-US" emma:confidence="0.5">
                  <emma:literal>Free equerry</emma:literal>
                </emma:interpretation>
                <emma:interpretation id="interp18" emma:lang="en-US" emma:confidence="0">
                  <emma:literal>Fess equerry</emma:literal>
                </emma:interpretation>
                <emma:interpretation id="interp19" emma:lang="en-US" emma:confidence="0">
                  <emma:literal>Fin. equerry</emma:literal>
                </emma:interpretation>
                <emma:interpretation id="interp20" emma:lang="en-US" emma:confidence="0">
                  <emma:literal>Fen. equerry</emma:literal>
                </emma:interpretation>
              </emma:one-of>
            </emma:emma>
          </inkml:annotationXML>
          <inkml:trace contextRef="#ctx0" brushRef="#br0" timeOffset="49889.05">3480 3323 495,'11'-19'79,"-11"9"-63,0 8-7,0 8-2,-5 38-4,-12 21 15,-10 20 0,2 8-12,3 4-6,2-2 0,2-2-3,-2-9-3,0-14-7,4-13-9,6-21-24,3-16-47,7-18-8,0-2-80</inkml:trace>
          <inkml:trace contextRef="#ctx0" brushRef="#br0" timeOffset="50059.28">3515 3236 257,'0'-42'76,"0"14"-1,2 8-24,5 4 1,7 2-30,8 2-16,16 4-6,10 2-2,13 6-5,-3 0-12,-7 26-22,-17 14-43,-30 14-195</inkml:trace>
          <inkml:trace contextRef="#ctx0" brushRef="#br0" timeOffset="50223.55">3411 3716 160,'-7'0'269,"2"0"-259,5 0 8,0-7 32,16-17-21,26-10-25,18-2-4,9-2-7,1 6-16,-10 6-35,-13 8-149</inkml:trace>
          <inkml:trace contextRef="#ctx0" brushRef="#br0" timeOffset="50658.18">3852 3585 12,'2'0'441,"-2"0"-414,0 0-22,0 3-1,2 14 8,2 13-5,2 19 1,-4 10-3,-2 4-5,0-9-3,0-16-11,0-12 10,0-16 4,0-6 1,0-4 5,0 0 9,0-22 4,0-18-11,17-19-6,14-5-3,9-1 1,9 11-7,1 9 4,3 15-6,-2 9 0,-3 12 0,-9 7-1,-10 2-3,-11 0 6,-11 12-2,-7 1-8,0 0 0,-10-3 17,-11-3 6,-8-5 7,-2-1 2,-3-1-10,3 0 0,4 0-5,7-1-8,5-6-13,7-1-32,6 4-164</inkml:trace>
          <inkml:trace contextRef="#ctx0" brushRef="#br0" timeOffset="51439.88">4444 3617 215,'0'0'145,"0"0"-106,0 0-13,0 0 11,0 0-4,0 0-26,8 2-7,2 2 1,6-1-1,6-3 0,9 0 0,7 0 1,3-7-1,1-11-1,-3-1 0,-7-2 0,-5 1 1,-9 8 1,-12 0 0,-6 4 5,0 1 5,0 1 3,-15 6 7,-19 0-8,-12 0-6,-6 25-3,-4 6-4,8 5 0,10 2-4,11 3 0,21-1-6,6-1-2,26-8-15,36-16-17,21-14 7,14-1-8,11-20 12,-6-15 12,-13-10 14,-20 0 7,-15-2 9,-21 7 15,-12 6 5,-15 3 3,-6 12 6,0 3 26,-18 7-27,-13 8-17,-7 1-16,-6 0 0,-5 18-8,2 8 4,2 6-9,10 0 2,14-2 1,17-6-6,4-5-2,20-12 3,20-7 9,7 0 2,2-12 7,-2-16 5,-9-2 2,-7 0 10,-4-4-2,-5 6 4,-2 2-9,-4 7 4,-8 10-5,-5 3-4,-1 6 1,-2 0-11,0 15-2,0 38-1,0 37 1,-9 33 10,-24 31-7,-12 22 0,-8 9-3,1-7-3,7-19-4,19-37-6,12-35-6,14-32 0,0-22-3,17-24-20,14-9-57,6-33-92</inkml:trace>
          <inkml:trace contextRef="#ctx0" brushRef="#br0" timeOffset="52258.06">4219 3649 18,'5'4'99,"1"-4"-83,0 0-6,0 0 4,0 0 2,1 0 3,2 0-1,-2 0 3,-1-5 6,-3-5 0,-1-1 4,-2-1-14,0 0-11,0 0 3,0 3-9,0 2-4,-7 3-29,-1 4-92</inkml:trace>
          <inkml:trace contextRef="#ctx0" brushRef="#br0" timeOffset="53290.6">4257 3521 172,'-6'0'50,"-1"0"-22,-1 2 2,-2 0-9,1 2 1,1 1-3,-2 0-6,1 2 0,1 4-3,1-5-1,0 0-2,3 2 0,1 3-4,3 0 1,0-1-3,0 2 0,0 2-1,3-4-1,13 0-1,-1-2-3,9-4-8,1-4-27,-2 0-95</inkml:trace>
          <inkml:trace contextRef="#ctx0" brushRef="#br0" timeOffset="56106.67">5481 3381 290,'0'0'62,"0"0"-37,2 0-1,0 0-2,-2 0-11,0 0-8,0 0 0,0 0 2,0 0-1,0 8-1,0 20 13,0 9 9,-2 14-9,-17 9-3,2 2-12,5 0 0,6-5-1,6-14-1,0-12-2,6-11 0,15-14-1,8-6 4,4-12 10,7-30 1,-1-15-5,-4-5 3,-4-2 1,-10 6-1,-4 5 3,-8 14 2,-4 9-6,-3 10 9,-2 9-5,0 8 2,0 3-7,0 0-7,0 0-7,0 14-1,-2 18 8,-12 16 0,-3 8 0,-1 2-8,7-6-5,5-9-14,6-12-9,0-12-34,17-18-52,7-1-125</inkml:trace>
          <inkml:trace contextRef="#ctx0" brushRef="#br0" timeOffset="56487.94">5886 3557 3,'0'-2'296,"0"2"-246,0 0-28,0 0-7,0 0-15,6 0-2,4 0-2,5-3 4,6 0 3,-4-4-2,3 0 1,-2 1-2,-5-4 2,0 2 2,-3-2-2,-1-2 1,-7 2 2,-2 2 2,0 4 4,0 0 8,0 0 20,0 4-16,-11 0-4,-10 0-15,-3 6 0,-5 17-4,-2 10 0,4 3 2,5 2-2,6 6 0,12-6 0,4-2 0,0-3-2,14-12-2,14-6 0,10-8-7,13-7-3,9 0-24,2-23-69,-8-20-132</inkml:trace>
          <inkml:trace contextRef="#ctx0" brushRef="#br0" timeOffset="56840.3">6318 3519 3,'4'-12'6,"-4"6"254,0 1-169,0 5-44,0 0 3,0 0-17,0 0-33,0 0-1,0 5-12,0 17 13,0 4 0,0 9-3,-8-2-3,1-2-1,-1-2 2,0-8 4,6-12 1,2-7 0,0-2 0,0 0 4,0-14 11,14-15 4,8-10-11,4-3 5,1 3 4,2 6-6,-4 8-2,-2 12-1,-10 5-1,-7 8-3,-2 0-4,4 0 0,-4 22 0,0 14 0,-4 4 2,0 12-2,0 2-3,-2-8-11,-4-7-27,6-19-79,0-10-153</inkml:trace>
          <inkml:trace contextRef="#ctx0" brushRef="#br0" timeOffset="57686.35">6864 3465 17,'0'-8'291,"0"5"-189,-4 3-53,-19 0 15,-6 5-29,-4 15-21,0 10-11,4 6-3,6 4-1,10 7-6,11-8-8,2-3-13,13-9-23,27-18 4,14-9-11,6 0-19,0-14-33,-4-13 33,-10-6 77,-7-1 9,-10 2 22,-8 4 27,-7 2 12,-5 6 2,-7 4 2,-2 5-23,0 5 22,0 5-37,0 1-15,0 0-12,0 0-7,0 0-2,0 0-3,0 0-5,0 0 3,0 0 3,0 0 2,2 1 2,3 1-1,-3 1 0,-2-3 2,0 0-1,0 0 4,0 0-1,0 0 1,0 0 0,0 0-3,0 0 3,0 0-3,0 0 1,0 0-2,0 0 3,0 0-2,0 0 3,0 0 1,0 0 1,0 0-2,0 0-3,0 6-3,0 8-2,0 6-1,5 8 3,-1 4 1,7-1-1,3-4-5,3-2 1,8-11-1,-2-6-3,6-8-1,-1-8 4,-2-23-2,-1-10 3,-2-3 4,-10 1 2,-4 9 0,-4 10 3,-5 10 4,0 12 5,0 2-10,0 8-4,0 36-5,-17 24 5,-9 18 4,-6 13-4,1 2 0,-2 10 0,-7 10-1,-9 3-1,-2-9-6,-3-25-4,7-38-24,5-29-1,2-20 37,5-3 9,4-34-9,10-21-6,10-17-8,8-12-43,3-13-165</inkml:trace>
          <inkml:trace contextRef="#ctx0" brushRef="#br0" timeOffset="58474.56">6162 3396 139,'2'0'16,"5"2"-5,-2 4 19,2 1 2,-1 1 12,1 0-7,-1-3-6,-1 8-6,-5-4-5,3 4 0,-3-1-7,0 1-9,0-3 5,-10 1-8,-3-3 1,-5-4 13,-2-2-9,0 0-4,-1 3-1,4-5 3,1 0-4,5 0-4,1 0-2,2 0-7,6 4-18,0-1-78</inkml:trace>
          <inkml:trace contextRef="#ctx0" brushRef="#br0" timeOffset="59157.87">6127 3417 106,'2'0'62,"-2"0"-62,0 0-18,2 0-31</inkml:trace>
        </inkml:traceGroup>
        <inkml:traceGroup>
          <inkml:annotationXML>
            <emma:emma xmlns:emma="http://www.w3.org/2003/04/emma" version="1.0">
              <emma:interpretation id="{DE9F3D63-1A0B-455F-8455-9CEADF8C4561}" emma:medium="tactile" emma:mode="ink">
                <msink:context xmlns:msink="http://schemas.microsoft.com/ink/2010/main" type="inkWord" rotatedBoundingBox="8231,2988 13632,2727 13675,3613 8274,3874"/>
              </emma:interpretation>
              <emma:one-of disjunction-type="recognition" id="oneOf5">
                <emma:interpretation id="interp21" emma:lang="en-US" emma:confidence="0.5">
                  <emma:literal>Discrimination</emma:literal>
                </emma:interpretation>
                <emma:interpretation id="interp22" emma:lang="en-US" emma:confidence="0.5">
                  <emma:literal>Disconfirm inapt on</emma:literal>
                </emma:interpretation>
                <emma:interpretation id="interp23" emma:lang="en-US" emma:confidence="0.5">
                  <emma:literal>Disconfirm inaptly</emma:literal>
                </emma:interpretation>
                <emma:interpretation id="interp24" emma:lang="en-US" emma:confidence="0.5">
                  <emma:literal>Dis CP-crimination</emma:literal>
                </emma:interpretation>
                <emma:interpretation id="interp25" emma:lang="en-US" emma:confidence="0">
                  <emma:literal>Discs-gimme inapt on</emma:literal>
                </emma:interpretation>
              </emma:one-of>
            </emma:emma>
          </inkml:annotationXML>
          <inkml:trace contextRef="#ctx0" brushRef="#br0" timeOffset="60987.85">8426 3240 429,'7'-4'111,"-7"0"-92,0 2-19,0 2 2,0 0 1,2 21-3,2 4 4,-1 8-4,-3-4 0,0 0-3,0-4-8,0-3-14,0-7-63,-7-7-150</inkml:trace>
          <inkml:trace contextRef="#ctx0" brushRef="#br0" timeOffset="61252.71">8352 3138 335,'-4'-22'52,"4"8"-21,0 4 10,25 4-9,15 3-18,18 3-6,13 5-3,5 20-5,-5 10-2,-9 7-2,-22 10 2,-17 2 1,-23 4 1,-3 1 5,-41-5 1,-20 0-3,-17-4 2,-8-8 1,2-6-6,9-12-3,20-15-2,23-9-8,25-5-53,10-34-148</inkml:trace>
          <inkml:trace contextRef="#ctx0" brushRef="#br0" timeOffset="61437.13">8950 3298 4,'24'0'280,"-12"0"-231,-2 0 2,1 9 11,3 12 5,-3 10-23,-2 6-17,-2 10-13,-5-2-10,-2-2-4,0-5-6,0-11-3,0-4-17,0-19-32,0-4-170</inkml:trace>
          <inkml:trace contextRef="#ctx0" brushRef="#br0" timeOffset="61570.25">9150 3036 76,'-9'-19'272,"1"8"-223,0 7-33,6 4-4,2 0-12,0 4-46,0 13-14</inkml:trace>
          <inkml:trace contextRef="#ctx0" brushRef="#br0" timeOffset="61916.8">9364 3273 276,'0'-4'88,"0"1"-43,0 3 13,0 0-4,-2 0-41,-14 7-13,-1 18-9,-4 5-2,10 5-13,9-2-4,2 0 2,0-3 9,17-1 8,4-4 8,-3 0 1,-7-6 2,-3-3 0,-8-4 4,0-2-3,0 0 13,-19 0 0,-12-2-6,-2-2-9,-4-3-1,4-3-7,11 0-12,4-13-80,14-10-210</inkml:trace>
          <inkml:trace contextRef="#ctx0" brushRef="#br0" timeOffset="62182.88">9627 3287 22,'0'-7'426,"0"5"-367,-9 0-4,-6 2-2,-10 0-31,-6 18-17,0 12-5,2 9 0,10 2-3,11 3-2,8-3-2,0-7-2,16-8-4,13-8 2,4-10-7,9-8-7,8 0-59,-4-12-31,1-13-237</inkml:trace>
          <inkml:trace contextRef="#ctx0" brushRef="#br0" timeOffset="62667.21">9890 3216 47,'0'-6'394,"0"5"-311,0 1-56,0 0-16,0 1-9,6 21 2,6 10-4,-3 5 0,-5 3-4,-4 1-6,0 2-3,-2-3 0,-19-10-26,2-10-21,3-10 51,5-10 9,5 0 20,6-10 3,0-20-10,21-9-8,22-5 1,8 1-6,5 0-6,0 9-2,-7 12 2,-7 13 4,-11 4 1,-11 5 0,-7 0-2,-8 0-1,-5 0-9,0 8 8,-2 1 5,-18-3 10,-2-6 4,-1 0 3,3 0 1,5-3-18,8-11 0,7-2-18,0-4-52,2 4-187</inkml:trace>
          <inkml:trace contextRef="#ctx0" brushRef="#br0" timeOffset="62839.09">10453 3263 68,'0'0'0,"0"-3"-64</inkml:trace>
          <inkml:trace contextRef="#ctx0" brushRef="#br0" timeOffset="65019.28">10257 3307 87,'0'0'40,"0"0"-12,0 0 3,-2 2-15,-8-2-8,-4 0-6,3 0-2,-1 0-14,1 0-43</inkml:trace>
          <inkml:trace contextRef="#ctx0" brushRef="#br0" timeOffset="66900.28">10476 3232 178,'0'-4'116,"0"2"-71,0 0-5,0-1 2,0 3-16,0 0-9,0 0-8,0 0-5,0 0-4,0 0-3,0 0-7,0 0 8,0 7 2,0 5 0,0 2 1,0 1 0,0 0-1,-2 2 1,-3-2-3,3-3 1,2-2-2,0 0 2,0-6-1,0 1-4,0-3 4,0-2 2,0 0-1,0 0 1,0 0 3,0 0 0,0 0 1,0 0 1,0-7-4,0 3-1,0 2-1,0 1-2,0 1-3,0-3 1,0 2 2,0 1-5,0-3-2,0-1 0,-4 2 2,-1-2 8,0 0 3,3 0 2,-2-2-1,-1 2 2,3 1 3,0 0 1,2 1-2,0 2-3,-2 0 4,2 0 1,0 0-2,-7 17-8,-2 18 2,-6 15 13,-6 7-4,6 1-4,3 0-6,10-1 0,2-12-2,0-11-5,0-15 1,19-16-9,5-3 1,5-15-8,7-26-10,-5-11-30,-4-2-38,-12-2-49</inkml:trace>
          <inkml:trace contextRef="#ctx0" brushRef="#br0" timeOffset="67016.47">10511 3130 139,'-13'-32'73,"-1"10"12,8 12-27,2 6-13,4 4-27,0 0-18,0 7-45,4 14 32,14 3-73</inkml:trace>
          <inkml:trace contextRef="#ctx0" brushRef="#br0" timeOffset="67585.58">10612 3342 6,'2'21'156,"-2"-7"-42,0-4-41,0 1-23,0-2-8,0-2-5,0 4-23,-2-1-10,-1 1-4,3-3-1,0 1-4,0-5 0,0-4-14,0 0 19,0 0 15,0-16 16,14-8-18,4-1 1,-5 5 2,-2 7 4,-1 4-1,-6 3-12,-2 6-4,2 0-3,1 0-9,3 0-2,4 19 2,1 3 4,-4 6-4,0-5 3,-2-2 0,-1-7-3,1-10 0,0-4 9,6 0 0,7-10 11,2-11 1,3-1 1,-5 3 0,-5 2 3,-3 8-7,-6 0-6,1 8-3,-5 1 0,2 0-6,4 0-5,0 0 4,1 8 7,3 3-1,1 0 2,0-1 0,5-6 0,5-4 1,1 0 4,0-2 0,1-13 0,-7 6 3,-7 1-2,-7 3 1,-2 5-1,0 0-7,0 0-1,6 0-8,3 5 0,2 9 1,-2-1-19,-2-6-83,-5-7-269</inkml:trace>
          <inkml:trace contextRef="#ctx0" brushRef="#br0" timeOffset="67844.05">11242 3332 12,'0'10'285,"0"-1"-273,0-1-8,0 4 3,0 4-7,0-1-21,0 0-55</inkml:trace>
          <inkml:trace contextRef="#ctx0" brushRef="#br0" timeOffset="68201.32">11242 3332 141,'11'-142'252,"-22"136"-180,5 4-11,6 2-2,0 0-35,0 0-24,0 0-9,0 12-11,0 10 13,0-4-28,0 0-165</inkml:trace>
          <inkml:trace contextRef="#ctx0" brushRef="#br0" timeOffset="68664.72">11244 3007 523,'-8'-4'47,"8"3"-12,0 1 4,0 0-25,0 0-14,0 0-17,0 0-25,0 4-32,2 7-167</inkml:trace>
          <inkml:trace contextRef="#ctx0" brushRef="#br0" timeOffset="68862.47">11265 3314 25,'0'9'397,"0"0"-357,0 7-26,0 5 30,0 2-11,0 6-25,0 4-8,0 4-5,0-5-9,0-6-30,0-8-68</inkml:trace>
          <inkml:trace contextRef="#ctx0" brushRef="#br0" timeOffset="69951.17">11452 3354 353,'0'-3'113,"0"0"-72,0 3-14,0 0 0,0 0-27,0 4-6,0 15 5,0-1 0,0-3-4,0 0 0,0-7 1,0-3 1,0-5 3,0 0 6,0 0 10,9-9 1,13-12 25,3 0-6,4-3-11,-8 5-8,-7 8-8,-1 3-7,1 5-2,1 3-9,6 0-6,3 4-3,-2 18 4,-2-1-11,3-2-27,-4-5-23,10-6-14,3-8 10,5 0 41,4-12 38,-1-11 7,-7-4 27,-6-1 22,-11 5 3,-12 6 14,-4 3-16,0 8-10,-16 3-26,-13 3-11,-4 0-5,0 15-5,-1 11-1,12 5-3,4-3-2,9-1-2,9-3-5,0-5-7,5-9-3,17-10 6,7 0 17,2-14 4,4-12 3,2-6 5,-4-3 0,-4 2 1,-7 1-3,-6 3 2,-5 9-1,-5 8-1,-4 10 1,-2 2-8,0 0-3,3 0-16,2 18 8,1 10 8,3 6 3,5-3-3,1-6-3,5-11-2,5-8 1,8-6-4,9-6 2,12-30 1,2-10-6,-8-9 4,-8-6 5,-9-4 2,-6-4 7,-7-4 3,-3 8-2,-5 14 6,-6 20 13,1 18 11,-5 11-6,0 2-21,2 9-11,-2 35-3,0 23 3,0 28 11,-5 17-9,-11 8-2,-5 6-8,3-13-15,13-26-85,5-24-11,0-37 15,9-24 22,-3-2 39,-6-34 14,0-14 29,0-4 6,-19-6 12,-6-4-1,7 0-17,7 1 1,11 8 4,0 11 11,0 13 9,13 8 23,3 13 2,5-1-14,-2 3 4,-3 4 1,-5 0-3,-5 2-5,0 0-9,2 0-8,3 12-2,5 9 0,1 10 3,2 7-1,-2 2-6,-1 2-8,-7 0-2,-5-2-8,-4-5-12,0-11-39,-7-11-158</inkml:trace>
          <inkml:trace contextRef="#ctx0" brushRef="#br0" timeOffset="70652.23">12668 2948 158,'0'-13'251,"0"7"-235,0 6-16,0 6-12,0 26 4,10 17 4,5 6-8,3 6-49,1-7-32,4-8 47,-1-8 45,3-12 1,-1-13 32,-2-9 16,1-4 15,0-3 17,-2-20-2,4-5-17,-5-10-17,-5 3-11,-8-1-3,-7-1-3,0 3 1,-5 7-11,-18 8-7,-6 9-3,-2 10-7,-4 3-8,2 27 0,7 8-6,8 6-13,16-2-32,2-6-38,20-8-32,18-13-54,4-14 47,5-1 112,-3-9 24,-2-16 48,-6-5 22,-4 0 43,-11-2-12,0 0-18,-13 1-5,-4 4-23,-4 6-11,0 5-18,0 11-12,0 2-13,0 3-1,0 0-18,0 22 0,0 11 18,0 7 0,0 4-2,0-5 2,0-2 0,0-13 1,0-10 0,0-7 7,0-7-2,8 0 8,11-11 8,13-16 6,10-6-3,7-7-12,3 2-7,-3 1-6,-11 14 1,-9 6-1,-8 13-1,-5 4-4,-3 9-4,-1 26 2,-1 18 7,1 11 0,3 10 0,3 4 0,1 3-11,6-6-24,2-10-64,8-15-282</inkml:trace>
        </inkml:traceGroup>
        <inkml:traceGroup>
          <inkml:annotationXML>
            <emma:emma xmlns:emma="http://www.w3.org/2003/04/emma" version="1.0">
              <emma:interpretation id="{7FC6C409-93CA-4435-86A8-23AC184AF7F1}" emma:medium="tactile" emma:mode="ink">
                <msink:context xmlns:msink="http://schemas.microsoft.com/ink/2010/main" type="inkWord" rotatedBoundingBox="14685,2509 17768,2349 17824,3427 14740,3587"/>
              </emma:interpretation>
              <emma:one-of disjunction-type="recognition" id="oneOf6">
                <emma:interpretation id="interp26" emma:lang="en-US" emma:confidence="0.5">
                  <emma:literal>method</emma:literal>
                </emma:interpretation>
                <emma:interpretation id="interp27" emma:lang="en-US" emma:confidence="0.5">
                  <emma:literal>method .</emma:literal>
                </emma:interpretation>
                <emma:interpretation id="interp28" emma:lang="en-US" emma:confidence="0">
                  <emma:literal>marathon .</emma:literal>
                </emma:interpretation>
                <emma:interpretation id="interp29" emma:lang="en-US" emma:confidence="0.5">
                  <emma:literal>meth od</emma:literal>
                </emma:interpretation>
                <emma:interpretation id="interp30" emma:lang="en-US" emma:confidence="0">
                  <emma:literal>menthol .</emma:literal>
                </emma:interpretation>
              </emma:one-of>
            </emma:emma>
          </inkml:annotationXML>
          <inkml:trace contextRef="#ctx0" brushRef="#br0" timeOffset="72183.89">14735 3132 550,'0'0'38,"0"0"-38,0 14 0,0 10 6,0 10-1,0 4-4,0 2-1,0 1-4,0-10 0,-2-7 0,0-11-4,2-9 8,0-4 5,0-3 9,0-22 0,0-15-4,8-13 0,11-1 2,6 5-3,-1 12-2,-8 17-1,-9 12-1,-3 8-5,1 0-4,5 2-9,9 26 9,-2 12 1,3 14 0,-5 3 1,-3-6-1,-3-12-4,-3-18 1,2-12 1,-4-9 5,7 0 11,7-29 5,9-11 6,8-14-4,3 0 5,-2 1-11,-3 6-8,-8 9-4,-5 12 0,-9 12-2,-5 10 0,1 4-6,0 0-11,6 22 7,3 12 8,-1 10 3,1 0-2,-1-4-3,4-8 0,0-9-1,4-14 6,4-9 1,4 0 1,6-12 6,6-15-3,4-6-2,-3-1 0,-3-2 0,-8 3-2,-6 6 0,-6 2 1,-5 8-1,-9 7 1,-5 6 1,-2 2 0,0 2 2,0 0-3,0 0 2,0 0 3,0 0 0,0-3 0,0-1-1,0 1-1,-6 0 0,-3 0-1,2-1-2,2 0 1,3 2-2,2 2 0,0 0-2,0 0 0,0 0-1,0 0-1,0 0-1,0 0-1,0 0 0,0 0-1,0 0-3,0 0 4,0 0 0,0 0 3,0 0 1,0 0 2,0 0 0,-2 0 2,-5 0-2,-8 13 1,-7 12 1,-5 4 3,0 7-2,9-3-3,9 1 0,7 2-1,2-6-2,9-2 1,27-8-1,8-7-1,14-10-5,7-3-12,-1-3-59,-4-17-141</inkml:trace>
          <inkml:trace contextRef="#ctx0" brushRef="#br0" timeOffset="72551">15932 2967 203,'-4'6'102,"2"9"-88,-1 0-3,-1 2 1,-2 1 9,-4-2-17,-3-1 1,-5-2-1,-4 1-4,-5 0 0,1-5-26,1-5-83</inkml:trace>
          <inkml:trace contextRef="#ctx0" brushRef="#br0" timeOffset="73016.06">16289 3042 139,'0'0'396,"-9"0"-344,-11 2-44,-9 14 6,-2 1-2,2 8-10,8-1-2,13-2-9,8-1 1,0-8-3,0-5-9,20-8-2,7 0 9,2-19 13,4-16 0,-1-13 4,-3-7 9,-8-5 1,-3-8 2,-7 1-1,-7 0 1,-4 17 6,0 18 9,0 18 19,0 10-23,0 4-13,0 0-14,0 30-8,0 18 8,0 20 0,0 6 0,0 2-4,0-4-3,0-5-9,0-10-20,0-20-54,0-13-80</inkml:trace>
          <inkml:trace contextRef="#ctx0" brushRef="#br0" timeOffset="73302.08">16158 3014 251,'-12'-4'250,"6"-3"-213,6 3-8,0-1 8,4-7-35,25-3-2,11 0-9,9-4 2,3 2-7,-6-1-3,-3-3-4,-8 3-15,-3 0-35,-8 2-54,-6 6-133</inkml:trace>
          <inkml:trace contextRef="#ctx0" brushRef="#br0" timeOffset="73815.85">16614 2624 380,'0'-3'159,"0"3"-103,0 0-29,0 0 5,0 6-11,0 24-20,0 20 6,0 12 0,0 4-3,0 6-3,0-3-1,0-6-2,0-10-4,0-15 2,0-14 2,0-12 2,0-7 0,0-5 0,0 0 2,0 0 4,0-5 2,0-19-2,0-5-2,7-5 2,6 3 0,5 3-6,2 6 1,-2 9-1,2 7 0,-7 6-2,3 0-2,0 0-1,0 17 0,-1 7 4,1 4 1,-3 0-2,-2 2 2,2-4-7,7-4-26,-2-7-74,9-10-182</inkml:trace>
          <inkml:trace contextRef="#ctx0" brushRef="#br0" timeOffset="74115.61">17174 3039 484,'0'-6'93,"0"6"-36,0 0 6,0 0-28,0 0-35,0 9-2,-4 15-2,-4 2 2,8 3 2,0-4-9,0-7-5,23-11 3,8-7 0,4 0 11,1-1-5,-9-21 5,-5-6 12,-13-4 3,-9-2-1,0-3-2,-7 5-6,-15 4 0,-5 4-6,5 7-3,4 4-9,12 11-26,6 2-42,0 0-96,2 0-159</inkml:trace>
          <inkml:trace contextRef="#ctx0" brushRef="#br0" timeOffset="74477.45">17621 2929 33,'4'3'321,"-4"0"-200,0 1-45,0-2 10,-6 9-20,-7 3-43,-10 9-16,-1 5-3,3 3-4,8-2 0,9 0-5,4-3 0,0-10-2,17-6-5,12-10-3,6 0 8,-2-26 7,3-18 0,-5-12 8,-7-17 0,-4-19-2,-4-18-4,-7-6-1,-9 7 2,0 23 5,0 30 7,-9 29 9,5 14 7,0 13-1,4 0-30,-2 44 0,-4 33 0,2 29 0,-1 16 0,5 4 0,-2 6-3,0 5-9,2-7-21,0-13-28,11-26-175</inkml:trace>
        </inkml:traceGroup>
      </inkml:traceGroup>
      <inkml:traceGroup>
        <inkml:annotationXML>
          <emma:emma xmlns:emma="http://www.w3.org/2003/04/emma" version="1.0">
            <emma:interpretation id="{FF1A910C-3FC7-4A61-A1E5-71A1BA5A5477}" emma:medium="tactile" emma:mode="ink">
              <msink:context xmlns:msink="http://schemas.microsoft.com/ink/2010/main" type="line" rotatedBoundingBox="10659,3768 18278,3491 18318,4577 10699,4854"/>
            </emma:interpretation>
          </emma:emma>
        </inkml:annotationXML>
        <inkml:traceGroup>
          <inkml:annotationXML>
            <emma:emma xmlns:emma="http://www.w3.org/2003/04/emma" version="1.0">
              <emma:interpretation id="{DFED0D86-847A-4F96-AB36-A5CFAB23D9AB}" emma:medium="tactile" emma:mode="ink">
                <msink:context xmlns:msink="http://schemas.microsoft.com/ink/2010/main" type="inkWord" rotatedBoundingBox="10398,4331 11711,3331 12393,4227 11080,5227"/>
              </emma:interpretation>
              <emma:one-of disjunction-type="recognition" id="oneOf7">
                <emma:interpretation id="interp31" emma:lang="en-US" emma:confidence="0.5">
                  <emma:literal>(tie.</emma:literal>
                </emma:interpretation>
                <emma:interpretation id="interp32" emma:lang="en-US" emma:confidence="0">
                  <emma:literal>(title.</emma:literal>
                </emma:interpretation>
                <emma:interpretation id="interp33" emma:lang="en-US" emma:confidence="0">
                  <emma:literal>(tire.</emma:literal>
                </emma:interpretation>
                <emma:interpretation id="interp34" emma:lang="en-US" emma:confidence="0">
                  <emma:literal>(tide.</emma:literal>
                </emma:interpretation>
                <emma:interpretation id="interp35" emma:lang="en-US" emma:confidence="0">
                  <emma:literal>(Fie.</emma:literal>
                </emma:interpretation>
              </emma:one-of>
            </emma:emma>
          </inkml:annotationXML>
          <inkml:trace contextRef="#ctx0" brushRef="#br0" timeOffset="90976.27">10843 4382 17,'25'0'30,"-4"-15"3,-2-6-9,3 0-14,-1-3 3,0-2-6,-4 4-3,-9 0-3,-6 4-1,-2 0 0,0 2-14,0 1-30</inkml:trace>
          <inkml:trace contextRef="#ctx0" brushRef="#br0" timeOffset="91362.81">11018 3860 157,'0'0'242,"-10"28"-197,-26 32-33,-14 22 10,-15 16 1,3 9-3,10-1-11,17-2-6,19-3-3,16-11-7,2-15-4,36-16-7,15-20-2,12-16 7,5-17-10,5-6-37,-4-6-99</inkml:trace>
          <inkml:trace contextRef="#ctx0" brushRef="#br0" timeOffset="92129">11315 4323 361,'-6'-6'62,"6"6"-42,0 0-16,0 0-2,0 0 8,0 0 0,0 4-10,0 9 1,6 2 2,4 3-2,-1-1-2,-3-3 1,-2-7-3,-1-3 2,-3-2-3,0-2 4,0 0 2,0 0 6,0 0 3,-3-10-6,-12-6-4,-1 4-1,3 0 0,7 4 3,2 1-1,4 6-1,0-2 0,0 3-2,0 0-2,0 0-5,0 0 0,0 17 7,2 6 0,0 2 1,-2 3-3,0-2 2,0-3-3,0-5 3,-4-9 1,0-4 0,4-5 1,0 0 5,0 0 3,0-10-1,0-14-8,0-5-2,12 2 2,-1 6 10,-7 9-5,2 8-1,-4 4-4,2 0-8,0 0-5,5 4 9,3 16 1,-6 2 1,-1-4-3,-3-4-1,-2-8 3,0-3 3,0-3 2,0 0 6,0-3-4,-2-13-4,-9-2-2,-1-4 2,6-2 0,3-2 0,3 0-3,0-4-1,0 3 4,0-2 0,3 9 6,-1 4-1,-2 10 5,0 4 7,0 2-5,0 0-11,0 18 1,0 20-2,0 8 13,-7 8-7,3 2-5,-4-1-1,2 1-2,-3 4-1,-7 2-11,-3 4-14,-8-4-22,-6-10-171</inkml:trace>
          <inkml:trace contextRef="#ctx0" brushRef="#br0" timeOffset="92379.67">11336 4417 132,'66'-22'2,"6"3"-2,-5 0 10,-11 4 29,-12 12 12,-13 3-10,-8 0-12,-4 7 0,-3 16 1,-3 3-10,-1 5-4,-3 4-8,-1 0-4,2-2-3,-6 2-1,1-5-3,-3-4-2,-2-6-8,2-6-26,-2-14-144</inkml:trace>
          <inkml:trace contextRef="#ctx0" brushRef="#br0" timeOffset="92729.22">11356 4023 265,'-18'-20'79,"3"3"-42,1 5-11,1 4-10,3 2-3,4 6-13,-1 0-7,5 3-23,2 22-12,0 11-53</inkml:trace>
          <inkml:trace contextRef="#ctx0" brushRef="#br0" timeOffset="93155.23">11196 4459 237,'-16'0'87,"12"0"-54,4 0-23,0 0 7,0 0-14,4 0-2,18 0-1,12-6 6,10-6-6,5-1-10,5 1-13,-8 1-49,-8-1-168</inkml:trace>
          <inkml:trace contextRef="#ctx0" brushRef="#br0" timeOffset="93445.66">11516 4124 127,'0'-11'65,"0"-1"-35,0-2-2,0-3 9,0-2 9,-16 2-16,-1 3-16,-5 3-2,1 6-7,0 5-5,2 0-1,2 10-11,3 18-17,10 4-24,4 3-75</inkml:trace>
          <inkml:trace contextRef="#ctx0" brushRef="#br0" timeOffset="93865.35">11868 4074 298,'-6'0'57,"3"-1"-27,3 1-3,0 0 4,0 0-14,0 0-17,0 0-6,0 0-7,0 0 1,0 0 0,0 8-3,0-1-23,0 1-45,0-3-43,-4 1 50</inkml:trace>
          <inkml:trace contextRef="#ctx0" brushRef="#br0" timeOffset="94112.83">11868 4074 260,'-29'117'94,"25"-107"-84,-1 8-5,-1 9 18,-1 8 17,0 5 2,5 2-20,2 0-11,0-2-5,0-6-3,0-3-3,2-12-1,10 0-3,-1-7 0,0-11-14,2-1-17,3 0-16,2-23-70</inkml:trace>
          <inkml:trace contextRef="#ctx0" brushRef="#br0" timeOffset="94424.69">11964 3882 119,'-15'-9'257,"2"6"-222,5 3-16,8 0 7,-2 0-9,2 0-17,0 6 0,0 8 0,0-1-5,0-7-3,12-6 8,3 0 0,1 0 3,1-21 15,-3-7 6,-5-6-11,-7 0 2,-2 4-5,0 7 1,0 10-4,-4 7 3,-10 6-10,1 3-6,-5 30-10,0 9 2,4 8-22,10 0-22,4-8-71,0 0-104</inkml:trace>
          <inkml:trace contextRef="#ctx0" brushRef="#br0" timeOffset="100561.95">11817 3776 159,'5'-9'65,"-5"6"-25,0-1 14,0 1 14,0 3-10,0 0-13,0 0-16,0 0-16,0 0-13,0 0-6,0 9-7,-2 7 12,-5 6-1,2-3-10,5 2 1,0-5 1,0-5-3,16-4-5,4-7 12,6 0 1,1 0 5,-2-5 0,-5-8 10,-7 1-6,-11 0 8,0 4 2,-2 0-8,0 4 5,-6 4-5,-14 0-6,-4 0-8,-3 4 8,4 12 0,8 4-3,6 0-2,7 0-6,2-2 4,0-6-6,11-4 7,15-6-2,5-2 6,6 0 0,1-10 4,-5-6 0,-4-6 2,-9 4 3,-7 0 4,-11 4-4,-2 4 7,0 2-7,-6 4-1,-21 4-5,-4 0-1,-7 0-2,5 5 0,6 10 2,11-1-1,9 0-4,5-2-3,2-6 0,0-2-5,9-4 8,16 0 5,4 0 4,0-6 0,-5-7 1,-4-2 1,-11 1 1,-4-1 2,-5 4-6,0 5-3,-2 6 0,-21 0-11,-6 4-19,-2 20-24,4 6-178</inkml:trace>
          <inkml:trace contextRef="#ctx0" brushRef="#br0" timeOffset="101117.85">11855 4236 210,'-4'-1'96,"-1"1"-39,0 0-16,3 0 13,-4 0-17,-3 11-25,-2 16-8,-1 5 5,2 9-1,3 6-2,5 1-1,-1 0-3,3-3 1,0-9-2,0-6 0,0-8-1,0-4 0,0-4 0,0-4-6,9-4-3,0-6-12,2 0-1,-2-4-27,-2-20-91</inkml:trace>
          <inkml:trace contextRef="#ctx0" brushRef="#br0" timeOffset="101611.13">11247 4044 73,'-3'0'141,"3"0"-79,0-3 0,0-6-6,0-5-31,0-1-10,5-4-11,13-1 8,-1 0-2,1 4-3,3 4 2,-2 5-8,2 2 3,1 5 2,0 0-6,3 9 0,-5 10-2,-1 3-4,0-2-6,-3-4 1,-1 1 0,1-8-5,-3-1-24,-2-4-99</inkml:trace>
          <inkml:trace contextRef="#ctx0" brushRef="#br0" timeOffset="101926.89">11319 4046 317,'-6'5'60,"2"7"-52,0 9 11,-7 9 29,-1 15-2,-1 5-10,-3 4-9,3 6-13,5-1 2,-4 0-9,3-2-4,3-7 0,-1-4-2,2-8 0,5-9-1,-2-4 0,2-8 0,0-9-5,0 1-2,0-5-12,0-2-2,0-2-21,7 0-29,4 0-28,2-15-163</inkml:trace>
          <inkml:trace contextRef="#ctx0" brushRef="#br0" timeOffset="102224.27">11278 4449 20,'0'0'166,"0"0"-104,0 0-26,0-1 29,4-6-12,16 0-26,12-1-12,5-2-1,8-1 4,-3 1-8,0-1-5,-3 3 2,-8 1-7,-9 3-5,-8 4-8,-8 0-7,-6 0-15,0 0-42,0 0-262</inkml:trace>
        </inkml:traceGroup>
        <inkml:traceGroup>
          <inkml:annotationXML>
            <emma:emma xmlns:emma="http://www.w3.org/2003/04/emma" version="1.0">
              <emma:interpretation id="{C792A29E-24FD-4162-9CAF-9F4C1E476AB2}" emma:medium="tactile" emma:mode="ink">
                <msink:context xmlns:msink="http://schemas.microsoft.com/ink/2010/main" type="inkWord" rotatedBoundingBox="12335,3752 13968,3783 13955,4458 12322,4427"/>
              </emma:interpretation>
              <emma:one-of disjunction-type="recognition" id="oneOf8">
                <emma:interpretation id="interp36" emma:lang="en-US" emma:confidence="0.5">
                  <emma:literal>Hers</emma:literal>
                </emma:interpretation>
                <emma:interpretation id="interp37" emma:lang="en-US" emma:confidence="0">
                  <emma:literal>Her</emma:literal>
                </emma:interpretation>
                <emma:interpretation id="interp38" emma:lang="en-US" emma:confidence="0">
                  <emma:literal>Here</emma:literal>
                </emma:interpretation>
                <emma:interpretation id="interp39" emma:lang="en-US" emma:confidence="0">
                  <emma:literal>Hero</emma:literal>
                </emma:interpretation>
                <emma:interpretation id="interp40" emma:lang="en-US" emma:confidence="0">
                  <emma:literal>Hens</emma:literal>
                </emma:interpretation>
              </emma:one-of>
            </emma:emma>
          </inkml:annotationXML>
          <inkml:trace contextRef="#ctx0" brushRef="#br0" timeOffset="95791.39">12730 3793 405,'-4'-23'85,"-5"15"-24,7 6-18,2 2-10,0 0-15,0 7-18,0 30 0,9 15 0,5 18 1,-1 8 0,-5 9-1,-6 1-3,-2-4-1,0-12-9,0-18-14,0-22-34,0-17-8,0-15 12,8 0-15,1-25 1,-5-10 58,-4-6 13,0-2 40,-23-1 8,0 3-20,2 2-5,7 10-1,12 11-1,2 6-13,4 4-8,33 3-1,9 1 1,12 0 0,2 0 1,-6 1 0,-14 0 4,-9 3 5,-13 0 2,-11 0 6,-7 0 10,0 0 5,0 0-2,0 0-17,0 0-7,0 0-6,2 0-1,9 0-7,7 0 4,5 0 1,2-4 1,0-11-1,-4-3 2,-8-3 7,-9 5 3,-4 2-1,0 8 4,-7 2 7,-22 4-6,-8 0-11,-5 10-3,-6 18 0,11 7 0,8 4-3,14 4-2,12-3-8,3-4 2,3-5-4,28-8-4,11-15-10,12-8-33,12 0-14,3-14 28,-4-10-58,-7-8-12,-13 0 118,-14 0 0,-7 2 49,-13 3 29,-6 9 2,-5 7-3,0 4-7,0 5-2,0 2-41,0 0-27,2 0-6,4 20-5,3 11 10,3 2-4,-4 2-1,-1 3-2,-5-5 3,-2-12-9,0-7 2,0-12 12,0-2 2,0 0 19,-4-12-8,4-8-1,0-8-9,16-2-3,24-3-1,13 3 1,12 8 0,4 7-4,-5 7 1,-6 8 0,-14 0-3,-11 0-1,-16 5 2,-9 5 0,-8 0 3,0-1-4,-15-2 6,-16-3 4,-4-1 3,3-3-4,10 0-1,13 0-2,9-8-5,0-4-28,29-7-106,20-3-159</inkml:trace>
          <inkml:trace contextRef="#ctx0" brushRef="#br0" timeOffset="94744.43">12335 3793 352,'0'-11'84,"0"8"-36,0 3 2,0 0-19,0 9-18,0 23-13,0 14 9,2 14 3,0 4-7,0 6-4,-2-2-1,0-10 0,2-13-4,3-15 1,1-7 2,0-11-5,2-3-2,5-1-11,0-6-10,7-2-36,1 0-101</inkml:trace>
        </inkml:traceGroup>
        <inkml:traceGroup>
          <inkml:annotationXML>
            <emma:emma xmlns:emma="http://www.w3.org/2003/04/emma" version="1.0">
              <emma:interpretation id="{0987680D-C5B4-4769-9D61-790F67D8598D}" emma:medium="tactile" emma:mode="ink">
                <msink:context xmlns:msink="http://schemas.microsoft.com/ink/2010/main" type="inkWord" rotatedBoundingBox="14724,3675 18274,3590 18296,4505 14746,4590"/>
              </emma:interpretation>
              <emma:one-of disjunction-type="recognition" id="oneOf9">
                <emma:interpretation id="interp41" emma:lang="en-US" emma:confidence="0.5">
                  <emma:literal>method).</emma:literal>
                </emma:interpretation>
                <emma:interpretation id="interp42" emma:lang="en-US" emma:confidence="0">
                  <emma:literal>method)</emma:literal>
                </emma:interpretation>
                <emma:interpretation id="interp43" emma:lang="en-US" emma:confidence="0">
                  <emma:literal>method),</emma:literal>
                </emma:interpretation>
                <emma:interpretation id="interp44" emma:lang="en-US" emma:confidence="0">
                  <emma:literal>method)).</emma:literal>
                </emma:interpretation>
                <emma:interpretation id="interp45" emma:lang="en-US" emma:confidence="0">
                  <emma:literal>me-shod).</emma:literal>
                </emma:interpretation>
              </emma:one-of>
            </emma:emma>
          </inkml:annotationXML>
          <inkml:trace contextRef="#ctx0" brushRef="#br0" timeOffset="96995.35">14739 3932 436,'-8'-11'73,"8"10"-40,0 1-9,0 0-10,0 0-3,0 1-11,0 24 0,12 9 0,-1 10 0,-3 6-3,-6 3 3,-2-1-4,0-10-1,-2-12-4,-6-14 0,1-14 9,7-2 4,0-8 6,0-22-5,0-12-5,0-6 4,11-6 6,14 1 0,2 7 0,-3 11-5,0 10-1,-4 13-2,-3 9-2,-2 3-2,1 0-2,-1 15 0,1 14 1,-3 4-1,-5 7-2,0 0 1,-2-6 2,1-6-3,-3-9 1,3-9-3,-2-10 8,4 0 0,3 0 9,7-15 1,8-4 3,-1-4-6,2 1 0,-1 3-4,0 4-3,0 8-3,-7 3-1,-2 4-4,-2 0-3,-3 17 7,-7 10 0,0 2 4,-2 2 0,0-5-1,5-8 3,3-7-4,1-4 4,3-7-1,3 0 1,6-8-1,2-14 11,-1-3-10,-2 4 5,1-3-4,0 3 1,-1 3-2,1 5 0,-3 0-2,-4 3 2,-5 2 1,-6 4-3,-2 2-1,-5 2 1,2 0 0,0 0 1,0-1 0,2-2 2,3 0-3,0-1 3,0-1-2,-1-1 4,-4 2 0,0 2-1,1 2 5,-3 0 0,0 0-1,0 0-2,0 0-3,0 0 1,0 0-3,0 0 1,0 0-1,0-2 2,-3 2 1,-7-2-2,-6 2-2,-4 0-2,-4 2-1,-6 23 1,4 3 2,3 5 0,10 1 0,13 1-3,0-6-3,13-2 0,28-9-2,9-10 3,17-8-9,5 0 6,1-17-16,-10-12-28,-10-9-5,-15-8 18,-5-4 32,-6-9 7,-2 3 13,-5 10 6,-7 10 8,-8 13 12,-5 14 4,0 7-6,0 2-4,0 0-30,0 16-3,0 18-2,0 15 2,0 8 0,-5 11-2,1 11-3,-5 4-9,-2-1-1,2-19-60,5-25-197</inkml:trace>
          <inkml:trace contextRef="#ctx0" brushRef="#br0" timeOffset="97709.27">16031 4311 95,'-12'-50'56,"4"-2"2,5-3-32,3-1-10,5 4-3,24 4-3,8 4 6,8 6 4,6 6 12,3 7 1,0 2 1,-10 4 1,-7 4 4,-12 5 9,-11 2 0,-10 6-5,-4-1-11,0 3-11,0 0-11,0 0-6,0 0-4,0 5-5,0 18-7,0 14 11,0 13 0,-6 6-15,-4 7 0,2-2-2,1-8 2,5-13-4,2-16 8,0-14 10,0-7 2,0-3 6,0-1 15,11-23-4,9-9-7,4-3 3,1 4 1,1 5-10,3 6-1,-4 9-3,-4 10 0,-4 2-3,-3 0-1,-1 10-2,-3 15 1,0 5 1,-3 2-2,-1 1-1,7-2-2,5-10 2,7-6-4,6-13-15,5-2 12,1-4 13,1-16 1,-2-3 6,-7 1 7,-11 7 8,-10 5 4,-2 2-1,-6 8-2,0 0-9,0 0-13,0 0 0,2 1-9,0 17 2,4 3 5,5-1 1,7-4-8,11-7 3,7-4 4,-1-5 0,1 0 1,-7-17 1,-7-6 4,-9-5 6,-3-4 1,-10 2-4,0-1 1,-6 3 2,-21 6-3,-5 6-7,-8 10-2,-2 6-4,2 0-10,11 1-14,15 20-17,14 1-50,10-2-105</inkml:trace>
          <inkml:trace contextRef="#ctx0" brushRef="#br0" timeOffset="98061.06">17488 4070 168,'22'0'52,"-15"0"70,-5-2 21,-2 0-55,0 2-27,0 0-23,-2 0-23,-19 0-15,-3 15-1,-3 7 0,3 3 0,10 4-6,10-5-4,4-7 1,0-6-2,8-9 2,13-2 0,1-10 10,3-24 13,-1-10-3,-4-9 1,-5-8 2,-5-8-5,-4-5-2,-3 4 0,-3 9-1,0 19 3,0 20 6,0 17-5,0 5-9,0 11-10,0 32-3,4 14 13,-2 14 2,-2 5-2,0 7-5,0-2-3,-6-2-12,-1-12-49,7-22-114</inkml:trace>
          <inkml:trace contextRef="#ctx0" brushRef="#br0" timeOffset="98274.4">17760 3632 465,'0'-23'109,"0"17"-50,0 6-45,2 2-14,15 31-3,10 17 3,0 19 4,-7 10 1,-15 11-5,-5 12-1,-45 12-3,-33 7 3,-15-13-8,-7-20-76,12-21-234</inkml:trace>
          <inkml:trace contextRef="#ctx0" brushRef="#br0" timeOffset="98422.04">18288 4163 344,'0'-4'0,"0"4"-39,0 0-217</inkml:trace>
        </inkml:traceGroup>
      </inkml:traceGroup>
    </inkml:traceGroup>
  </inkml:traceGroup>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37:12.053"/>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4A4A8237-A3DB-4685-BEB1-E7A9EBE00E7A}" emma:medium="tactile" emma:mode="ink">
          <msink:context xmlns:msink="http://schemas.microsoft.com/ink/2010/main" type="inkDrawing" rotatedBoundingBox="25240,11853 25267,11900 25261,11904 25234,11857" shapeName="Other"/>
        </emma:interpretation>
      </emma:emma>
    </inkml:annotationXML>
    <inkml:trace contextRef="#ctx0" brushRef="#br0">-1-1 334,'4'0'189,"-1"0"-141,-3 0-32,0 0-9,2 0-1,1 7-6,6 7-9,-1 4-12,-8-11-63</inkml:trace>
  </inkml:traceGroup>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0:27.641"/>
    </inkml:context>
    <inkml:brush xml:id="br0">
      <inkml:brushProperty name="width" value="0.05833" units="cm"/>
      <inkml:brushProperty name="height" value="0.05833" units="cm"/>
      <inkml:brushProperty name="color" value="#177D36"/>
      <inkml:brushProperty name="fitToCurve" value="1"/>
    </inkml:brush>
    <inkml:brush xml:id="br1">
      <inkml:brushProperty name="width" value="0.05833" units="cm"/>
      <inkml:brushProperty name="height" value="0.05833" units="cm"/>
      <inkml:brushProperty name="fitToCurve" value="1"/>
    </inkml:brush>
  </inkml:definitions>
  <inkml:traceGroup>
    <inkml:annotationXML>
      <emma:emma xmlns:emma="http://www.w3.org/2003/04/emma" version="1.0">
        <emma:interpretation id="{6B552598-CFEA-4FE3-8BB7-CCCF7D65C2E2}" emma:medium="tactile" emma:mode="ink">
          <msink:context xmlns:msink="http://schemas.microsoft.com/ink/2010/main" type="writingRegion" rotatedBoundingBox="21062,13950 26650,12687 27139,14854 21551,16117"/>
        </emma:interpretation>
      </emma:emma>
    </inkml:annotationXML>
    <inkml:traceGroup>
      <inkml:annotationXML>
        <emma:emma xmlns:emma="http://www.w3.org/2003/04/emma" version="1.0">
          <emma:interpretation id="{956B7CC9-0513-49CD-B858-72D69E7895C5}" emma:medium="tactile" emma:mode="ink">
            <msink:context xmlns:msink="http://schemas.microsoft.com/ink/2010/main" type="paragraph" rotatedBoundingBox="21062,13950 26650,12687 26901,13801 21313,15064" alignmentLevel="1"/>
          </emma:interpretation>
        </emma:emma>
      </inkml:annotationXML>
      <inkml:traceGroup>
        <inkml:annotationXML>
          <emma:emma xmlns:emma="http://www.w3.org/2003/04/emma" version="1.0">
            <emma:interpretation id="{D83F65EF-754B-420D-AC58-F536917B787A}" emma:medium="tactile" emma:mode="ink">
              <msink:context xmlns:msink="http://schemas.microsoft.com/ink/2010/main" type="line" rotatedBoundingBox="21062,13950 26650,12687 26901,13801 21313,15064"/>
            </emma:interpretation>
          </emma:emma>
        </inkml:annotationXML>
        <inkml:traceGroup>
          <inkml:annotationXML>
            <emma:emma xmlns:emma="http://www.w3.org/2003/04/emma" version="1.0">
              <emma:interpretation id="{71E2A521-1C1F-4E5E-B01B-7CF4782FEE1C}" emma:medium="tactile" emma:mode="ink">
                <msink:context xmlns:msink="http://schemas.microsoft.com/ink/2010/main" type="inkWord" rotatedBoundingBox="21167,14136 21854,14286 21744,14789 21057,14639"/>
              </emma:interpretation>
              <emma:one-of disjunction-type="recognition" id="oneOf0">
                <emma:interpretation id="interp0" emma:lang="en-US" emma:confidence="0.5">
                  <emma:literal>n</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23 44 204,'-15'-15'298,"7"7"-291,8 2-7,0 6 0,6 21 7,23 11 0,-2 8-4,0 6-1,-8 3-2,-11 0 0,-8-4 0,0-4 1,0-6 0,-2-9-1,-9-8 3,2-9 2,4-7 5,2-2 11,3 0 18,0-26-9,0-18-25,37-10-3,10-2 3,10 0 2,9 3 1,-7 6 1,-5 10 0,-8 9 1,-12 9-1,-9 12-3,-7 7-4,-4 0 1,-1 14-3,-1 26 2,0 6 0,-4 10-1,-3-1-1,2 2 0,-2-7 0,-2-3-3,-1-9 3,2-7-1,-4-5-1,0-9-1,0-3-3,0-7-4,0-7-13,0 0-29,-4 0-67,-1-9-323</inkml:trace>
        </inkml:traceGroup>
        <inkml:traceGroup>
          <inkml:annotationXML>
            <emma:emma xmlns:emma="http://www.w3.org/2003/04/emma" version="1.0">
              <emma:interpretation id="{BA71D978-C3CC-45C8-98AC-9DE0622B6C14}" emma:medium="tactile" emma:mode="ink">
                <msink:context xmlns:msink="http://schemas.microsoft.com/ink/2010/main" type="inkWord" rotatedBoundingBox="22028,14748 22728,13467 23129,13687 22429,14968"/>
              </emma:interpretation>
              <emma:one-of disjunction-type="recognition" id="oneOf1">
                <emma:interpretation id="interp5" emma:lang="en-US" emma:confidence="0.5">
                  <emma:literal>P</emma:literal>
                </emma:interpretation>
                <emma:interpretation id="interp6" emma:lang="en-US" emma:confidence="0">
                  <emma:literal>p</emma:literal>
                </emma:interpretation>
                <emma:interpretation id="interp7" emma:lang="en-US" emma:confidence="0">
                  <emma:literal>B</emma:literal>
                </emma:interpretation>
                <emma:interpretation id="interp8" emma:lang="en-US" emma:confidence="0">
                  <emma:literal>R</emma:literal>
                </emma:interpretation>
                <emma:interpretation id="interp9" emma:lang="en-US" emma:confidence="0">
                  <emma:literal>!</emma:literal>
                </emma:interpretation>
              </emma:one-of>
            </emma:emma>
          </inkml:annotationXML>
          <inkml:trace contextRef="#ctx0" brushRef="#br1" timeOffset="-35605.24">1386-368 198,'0'-32'293,"0"22"-200,0 10-60,3 0 2,-3 2-1,0 44-8,-20 26-7,-14 22-2,-6 11-9,3 0-5,3-4-3,2-4 0,5-7-2,0-5-2,5-9-1,5-15-7,9-15-25,5-18-56,3-16-103</inkml:trace>
          <inkml:trace contextRef="#ctx0" brushRef="#br1" timeOffset="-35280.46">1435-431 364,'17'-71'48,"11"11"-16,8 12 11,4 10-13,9 9-11,2 17-13,0 12-5,-3 0-1,-11 25-1,-18 21 0,-19 13 1,-7 10 0,-47 0 0,-20-5-4,-3-8-11,14-17-17,26-11 0,32-10 13,5-6-9,37-4 19,14-3 9,3-2 3,-6-1 5,-11 3 4,-14-1-3,-12 3 2,-9 1 0,-2 4 10,0 3 11,-30 4-2,-19-2-8,-10 1-13,-12-2-4,0-7-5,5-1-2,16-2-9,12-6-17,25 0-58,13 0-105</inkml:trace>
        </inkml:traceGroup>
        <inkml:traceGroup>
          <inkml:annotationXML>
            <emma:emma xmlns:emma="http://www.w3.org/2003/04/emma" version="1.0">
              <emma:interpretation id="{ED052A0F-47DF-4E4C-8B3A-09EDADE420E4}" emma:medium="tactile" emma:mode="ink">
                <msink:context xmlns:msink="http://schemas.microsoft.com/ink/2010/main" type="inkWord" rotatedBoundingBox="23266,13815 23756,13512 23987,13885 23497,14189"/>
              </emma:interpretation>
              <emma:one-of disjunction-type="recognition" id="oneOf2">
                <emma:interpretation id="interp10" emma:lang="en-US" emma:confidence="0.5">
                  <emma:literal>=</emma:literal>
                </emma:interpretation>
                <emma:interpretation id="interp11" emma:lang="en-US" emma:confidence="0">
                  <emma:literal>_</emma:literal>
                </emma:interpretation>
                <emma:interpretation id="interp12" emma:lang="en-US" emma:confidence="0">
                  <emma:literal>-</emma:literal>
                </emma:interpretation>
                <emma:interpretation id="interp13" emma:lang="en-US" emma:confidence="0">
                  <emma:literal>,</emma:literal>
                </emma:interpretation>
                <emma:interpretation id="interp14" emma:lang="en-US" emma:confidence="0">
                  <emma:literal>I</emma:literal>
                </emma:interpretation>
              </emma:one-of>
            </emma:emma>
          </inkml:annotationXML>
          <inkml:trace contextRef="#ctx0" brushRef="#br1" timeOffset="-35059.51">2366-500 381,'-29'-19'154,"7"10"-143,7 3 7,15 4 25,0 2-31,5-7-12,44-4-4,25-3-4,11 2-8,4 6-20,-22 1-56,-30 5-114</inkml:trace>
          <inkml:trace contextRef="#ctx0" brushRef="#br1" timeOffset="-34929.53">2249-260 408,'-11'5'46,"11"-2"-38,0-3 5,48 0 4,37 0-10,26 0-7,19-23-22,10-5-140</inkml:trace>
        </inkml:traceGroup>
        <inkml:traceGroup>
          <inkml:annotationXML>
            <emma:emma xmlns:emma="http://www.w3.org/2003/04/emma" version="1.0">
              <emma:interpretation id="{62749DE0-98BA-4AFB-8DDC-3CBB818D8531}" emma:medium="tactile" emma:mode="ink">
                <msink:context xmlns:msink="http://schemas.microsoft.com/ink/2010/main" type="inkWord" rotatedBoundingBox="24105,13240 26780,12924 26870,13682 24194,13998"/>
              </emma:interpretation>
              <emma:one-of disjunction-type="recognition" id="oneOf3">
                <emma:interpretation id="interp15" emma:lang="en-US" emma:confidence="0.5">
                  <emma:literal>she</emma:literal>
                </emma:interpretation>
                <emma:interpretation id="interp16" emma:lang="en-US" emma:confidence="0">
                  <emma:literal>Then</emma:literal>
                </emma:interpretation>
                <emma:interpretation id="interp17" emma:lang="en-US" emma:confidence="0">
                  <emma:literal>Dalen</emma:literal>
                </emma:interpretation>
                <emma:interpretation id="interp18" emma:lang="en-US" emma:confidence="0">
                  <emma:literal>Ashe</emma:literal>
                </emma:interpretation>
                <emma:interpretation id="interp19" emma:lang="en-US" emma:confidence="0">
                  <emma:literal>Daven</emma:literal>
                </emma:interpretation>
              </emma:one-of>
            </emma:emma>
          </inkml:annotationXML>
          <inkml:trace contextRef="#ctx0" brushRef="#br1" timeOffset="-34260.46">4000-814 210,'0'-16'304,"0"11"-217,0 5-56,0 0-5,-5 18-6,-24 18-8,2 12-7,-5 1-5,10-2-2,2-7-2,8-12-2,9-16 1,3-9-4,0-3 1,15-17 8,27-34 5,15-24-2,6-12 3,-7 0 3,-7 14 2,-7 13 1,-10 18-1,-2 24-3,-1 7-5,3 11-3,-2 0-1,4 15-1,3 28 2,0 14-2,0 2 0,-3-1-2,0-6-1,1-12 1,-10-8-1,-8-10 2,-8-4 3,-9-5 0,-4 5 1,-41-3 6,-26 3-2,-22-3 0,-21 1 0,-8-7-1,2 2-1,16-1-1,16-2-1,29-1-1,27-2-3,27-1-4,5-4-13,50 0-28,35-13-82,29-24-205</inkml:trace>
          <inkml:trace contextRef="#ctx0" brushRef="#br1" timeOffset="-24278.3">5023-1193 363,'17'-20'64,"-11"-1"-53,-6 7 10,0 11 13,0 3-3,0 0 1,0 0-16,0 0-12,0-2-3,0 2-1,0 0 2,0 0 2,3 0-4,-3 0 1,0 0 2,0 7 1,0 16-1,-20 11 0,-6 9-1,-4 5 1,-5 4-1,1 5-2,2 3-2,10-2 1,5-4 0,12-8-2,5-10 0,0-12-2,27-16 4,19-8 1,6 0 0,4-20 2,1-16 2,-10-4 0,-10-1 3,-8 10-1,-14 11-6,-7 12 5,-8 8 13,0 0-8,0 0-4,0 15-6,-17 21 1,-11 10-2,4 3 1,8-4-5,12-3-6,4-13 0,4-10 11,39-16-1,18-3 1,11-10 1,8-31-1,-10-4-39,-12-10 39,-14-3 10,-15-2 44,-11 4-47,-13 7 4,-5 9-1,0 15 0,-23 10 0,-11 9-6,-9 6-4,-5 15-2,-3 34-1,14 14-5,20 8 1,17 2 7,29-4-9,41-13-44,21-16 33,9-16-85,-9-19-261</inkml:trace>
          <inkml:trace contextRef="#ctx0" brushRef="#br0" timeOffset="8212.94">2981-873 449,'15'-7'52,"-9"-1"-7,-3 5 17,2 3-15,-2 0-16,2 0-16,4 0-9,3 11-4,1 14 3,7 10 2,1 17-1,-5 6-1,-2 6-2,-2 5-1,-4-5-1,-1-8-1,1-9 0,-6-14 0,-2-13 0,0-9 0,0-11 1,0 0 2,0 0 1,0-19 3,0-18-4,9-20 0,9-10 0,9-9 1,10-1 0,7 8-1,-2 15 1,-3 21 1,-5 10 1,1 12-2,-4 11-3,0 0-1,-2 6-1,-2 26 1,0 10 0,-10 12 0,-9 4 1,-8 6-1,0-2-1,0-4 1,-6-4-5,-13-6-2,-4-7-9,-6-10-57,-5-15-202</inkml:trace>
        </inkml:traceGroup>
      </inkml:traceGroup>
    </inkml:traceGroup>
    <inkml:traceGroup>
      <inkml:annotationXML>
        <emma:emma xmlns:emma="http://www.w3.org/2003/04/emma" version="1.0">
          <emma:interpretation id="{B45774DF-EF63-4B9E-87B9-4C8202F7CBE8}" emma:medium="tactile" emma:mode="ink">
            <msink:context xmlns:msink="http://schemas.microsoft.com/ink/2010/main" type="paragraph" rotatedBoundingBox="25747,14120 26890,14427 26690,15174 25547,14867" alignmentLevel="2"/>
          </emma:interpretation>
        </emma:emma>
      </inkml:annotationXML>
      <inkml:traceGroup>
        <inkml:annotationXML>
          <emma:emma xmlns:emma="http://www.w3.org/2003/04/emma" version="1.0">
            <emma:interpretation id="{69369FB1-6FE7-4927-87FF-CF2E720B100E}" emma:medium="tactile" emma:mode="ink">
              <msink:context xmlns:msink="http://schemas.microsoft.com/ink/2010/main" type="line" rotatedBoundingBox="25747,14120 26890,14427 26690,15174 25547,14867"/>
            </emma:interpretation>
          </emma:emma>
        </inkml:annotationXML>
        <inkml:traceGroup>
          <inkml:annotationXML>
            <emma:emma xmlns:emma="http://www.w3.org/2003/04/emma" version="1.0">
              <emma:interpretation id="{F1408640-1695-479D-BF60-9A30CC70C59B}" emma:medium="tactile" emma:mode="ink">
                <msink:context xmlns:msink="http://schemas.microsoft.com/ink/2010/main" type="inkWord" rotatedBoundingBox="25747,14120 26890,14427 26690,15174 25547,14867"/>
              </emma:interpretation>
              <emma:one-of disjunction-type="recognition" id="oneOf4">
                <emma:interpretation id="interp20" emma:lang="en-US" emma:confidence="0.5">
                  <emma:literal>Wm</emma:literal>
                </emma:interpretation>
                <emma:interpretation id="interp21" emma:lang="en-US" emma:confidence="0.5">
                  <emma:literal>. m</emma:literal>
                </emma:interpretation>
                <emma:interpretation id="interp22" emma:lang="en-US" emma:confidence="0">
                  <emma:literal>Wim</emma:literal>
                </emma:interpretation>
                <emma:interpretation id="interp23" emma:lang="en-US" emma:confidence="0">
                  <emma:literal>Whim</emma:literal>
                </emma:interpretation>
                <emma:interpretation id="interp24" emma:lang="en-US" emma:confidence="0">
                  <emma:literal>Whom</emma:literal>
                </emma:interpretation>
              </emma:one-of>
            </emma:emma>
          </inkml:annotationXML>
          <inkml:trace contextRef="#ctx0" brushRef="#br1" timeOffset="-23269.36">4529 177 56,'2'-18'517,"2"6"-478,-4 12-4,3 0 13,-3 0-21,0 0-12,0 17-11,0 18-3,0 14-2,-20 20-2,-6 6 2,-2-4-4,4-7-4,9-18-27,8-21 16,7-11 20,0-14-16,9 0 10,28-14 6,5-20 2,7-3-1,-7 2 3,-2-2 0,-11 19 3,-7 13-7,-8 5-1,1 0-1,-2 18 2,4 10-48,-2 1 46,2-9 2,5-6 41,7-14-41,6 0 0,7-27 4,4-24-2,-1-15 9,-3-8-3,-11-1 3,-11-1 0,-11 12-11,-9 11 12,-4 13 4,-29 20-16,-13 15-54,-5 5 50,-3 28-6,0 22 1,12 3-109,8 10-266</inkml:trace>
          <inkml:trace contextRef="#ctx0" brushRef="#br1" timeOffset="-22786.16">5032 538 24,'0'-14'492,"0"4"-420,0 10-72,0 0 30,0 0 13,0 13-43,2 17-42,1 15 42,-3 0 3,0-2 51,0-3-54,0-13-4,0-6 4,-3-13 5,1-7-5,2-1 1,0 0 0,0-14 4,8-20-3,18-9 5,4 0-4,7 3 5,-5 11 2,-3 6-10,-9 10 8,-6 7 2,-3 6-10,-2 0-62,1 13 59,2 16 3,-4 0 13,-1 0 33,-7-9-46,0-5-9,0-9 4,0-6 5,5 0 11,9 0-11,11-23-48,15-16 48,9-1 9,2-6 62,-6 18-71,-8 11 10,-8 11-53,-7 6 94,-5 8-53,-8 27 2,-9 16-6,0 8-13,-48 5-125</inkml:trace>
        </inkml:traceGroup>
      </inkml:traceGroup>
    </inkml:traceGroup>
  </inkml:traceGroup>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0:03.76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88D31526-651E-4A94-AEA5-A8765CB50F94}" emma:medium="tactile" emma:mode="ink">
          <msink:context xmlns:msink="http://schemas.microsoft.com/ink/2010/main" type="inkDrawing" rotatedBoundingBox="24500,14222 27290,13734 27298,13776 24508,14265" semanticType="underline" shapeName="Other"/>
        </emma:interpretation>
      </emma:emma>
    </inkml:annotationXML>
    <inkml:trace contextRef="#ctx0" brushRef="#br0">78 492 274,'-51'3'322,"24"-3"-282,27 0-30,35-10 5,70-14-7,69-11-4,55-8-4,53-6 0,21-5-1,16-3-2,-2 1-1,-22 6-5,-30 7-20,-56 9-31,-69 11 9,-57 8 26,-50 15 1,-33 0 3,-20 0 15,-45 28-2,-28 5-107</inkml:trace>
  </inkml:traceGroup>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0:55.997"/>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96358B4E-B81F-4768-BBCC-D1444BA54BBE}" emma:medium="tactile" emma:mode="ink">
          <msink:context xmlns:msink="http://schemas.microsoft.com/ink/2010/main" type="inkDrawing" rotatedBoundingBox="21039,15475 23064,15173 23071,15215 21045,15517" semanticType="underline" shapeName="Other"/>
        </emma:interpretation>
      </emma:emma>
    </inkml:annotationXML>
    <inkml:trace contextRef="#ctx0" brushRef="#br0">119 250 30,'-59'21'294,"22"-14"-251,17 1-42,17-5 0,3-3 10,25 0 12,41 0 5,36-23-7,32-8-15,31-5-4,30 0 1,15-1-3,9 6 0,-6 2 0,-15 3-7,-27 9 0,-33 4-11,-32 6-20,-43 3-63,-41 4-68</inkml:trace>
  </inkml:traceGroup>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0:55.743"/>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DCB98ACF-9B25-47E6-9EFD-90F3162477B5}" emma:medium="tactile" emma:mode="ink">
          <msink:context xmlns:msink="http://schemas.microsoft.com/ink/2010/main" type="inkDrawing" rotatedBoundingBox="21135,15309 22978,15028 22988,15088 21144,15369" semanticType="underline" shapeName="Other"/>
        </emma:interpretation>
      </emma:emma>
    </inkml:annotationXML>
    <inkml:trace contextRef="#ctx0" brushRef="#br0">113 305 531,'-54'14'45,"12"-14"-45,25 0-9,32-20-1,53-4 10,36-4 4,21 2 0,25 1-2,22 1-2,9-6 0,6 7 0,-5-3-2,-17 3-2,-20 5-6,-18 8-3,-28 3-8,-28 4-18,-30 3-9,-30 0-4,-11 0-31,-42 3-27,-32 12-69</inkml:trace>
  </inkml:traceGroup>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0:29.827"/>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F225EEE3-AF46-4D3E-9EC9-77FCAF76A1AE}" emma:medium="tactile" emma:mode="ink">
          <msink:context xmlns:msink="http://schemas.microsoft.com/ink/2010/main" type="inkDrawing" rotatedBoundingBox="21309,15236 23258,14890 23271,14964 21322,15310" semanticType="underline" shapeName="Other"/>
        </emma:interpretation>
      </emma:emma>
    </inkml:annotationXML>
    <inkml:trace contextRef="#ctx0" brushRef="#br0">68 336 82,'-46'13'556,"23"-13"-540,23-3-14,65-27 3,47-19 1,40 5-2,38 6 0,21 0-4,10 5-1,-5 5-2,-14 5 0,-18 2-4,-27 6-6,-36-4-5,-38 12-35,-49 5-40,-34 2-86</inkml:trace>
  </inkml:traceGroup>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0:30.029"/>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8C5887F5-9FBE-4C6B-BBC5-117891210969}" emma:medium="tactile" emma:mode="ink">
          <msink:context xmlns:msink="http://schemas.microsoft.com/ink/2010/main" type="inkDrawing" rotatedBoundingBox="21519,15341 23192,15088 23201,15147 21528,15400" semanticType="callout" shapeName="Other"/>
        </emma:interpretation>
      </emma:emma>
    </inkml:annotationXML>
    <inkml:trace contextRef="#ctx0" brushRef="#br0">125 212 287,'-71'19'215,"31"-5"-182,26-4-3,14-7 14,25-3-31,48 0-1,47 0 5,42-27-6,23-7-9,8-1-2,0-5-1,-12 7-4,-11 5-2,-18 4-13,-31 5-80,-24 1-215</inkml:trace>
  </inkml:traceGroup>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0:30.680"/>
    </inkml:context>
    <inkml:brush xml:id="br0">
      <inkml:brushProperty name="width" value="0.05833" units="cm"/>
      <inkml:brushProperty name="height" value="0.05833" units="cm"/>
      <inkml:brushProperty name="color" value="#177D36"/>
      <inkml:brushProperty name="fitToCurve" value="1"/>
    </inkml:brush>
    <inkml:brush xml:id="br1">
      <inkml:brushProperty name="width" value="0.05833" units="cm"/>
      <inkml:brushProperty name="height" value="0.05833" units="cm"/>
      <inkml:brushProperty name="fitToCurve" value="1"/>
    </inkml:brush>
  </inkml:definitions>
  <inkml:traceGroup>
    <inkml:annotationXML>
      <emma:emma xmlns:emma="http://www.w3.org/2003/04/emma" version="1.0">
        <emma:interpretation id="{12823F05-D4DB-48CC-82B3-16F644117F07}" emma:medium="tactile" emma:mode="ink">
          <msink:context xmlns:msink="http://schemas.microsoft.com/ink/2010/main" type="inkDrawing" rotatedBoundingBox="20908,11373 28601,11875 28321,16171 20627,15668" rotationAngle="1670261212" semanticType="enclosure"/>
        </emma:interpretation>
      </emma:emma>
    </inkml:annotationXML>
    <inkml:trace contextRef="#ctx0" brushRef="#br0">294 234 183,'-99'24'308,"11"-8"-241,22-9-50,32 1 47,26-8-12,8 0-30,82 0-17,65-9 1,81-20-1,70 1-3,40-1 1,9 4-3,-13 5 0,-39-1-2,-50 4-3,-52 0 4,-54 3-1,-48 3-3,-46 0-4,-41-9-21,-21 5-34,-89-8-159</inkml:trace>
    <inkml:trace contextRef="#ctx0" brushRef="#br0" timeOffset="2158.44">-3845-1722 80,'-45'-44'433,"1"13"-416,10 21-2,6 5 16,6 5 15,1 11-18,1 47-18,0 42-6,10 40 4,6 40 6,4 29 2,21 24-5,26 7-9,7-11-2,3-19-2,0-31-1,-6-34-3,0-27-3,-2-33-15,-4-34-50,1-38-93</inkml:trace>
    <inkml:trace contextRef="#ctx0" brushRef="#br1" timeOffset="-39226.75">-4345-2195 642,'-110'0'29,"39"-5"-29,42 5-3,29-4 0,37-7 0,73-10 3,77-7 2,75-8 0,85-5-2,68-8 0,44-5 0,38-2-6,22-8-8,13-3-27,13-10-24,8-8 0,-2 3 30,-20 3 33,-37 8 2,-57 9 1,-84 9-1,-87 14 2,-95 11 2,-77 12-3,-57 12-1,-35 4 0,-2 0-2,-26 9-1,-48 23-17,-37 9-194</inkml:trace>
    <inkml:trace contextRef="#ctx0" brushRef="#br0" timeOffset="2428.77">-4172-1863 36,'-88'-47'516,"34"7"-495,41 13-19,23-4 14,95-8-9,68-7-5,86-5-1,81-11 3,78-9-4,70-13-1,52-16-4,45-7-7,30 2-29,2 14-56,-26 26 17,-55 21 48,-76 14-48</inkml:trace>
    <inkml:trace contextRef="#ctx0" brushRef="#br0" timeOffset="3193.89">-3079 401 291,'-91'0'307,"-5"14"-269,11-7-35,31 16 13,26-16 13,28 6-12,67-3-15,84 1-1,101-9 3,116-2-4,94 0 0,91 0 0,61 0 0,19 0 0,-3 15-7,-31-2 7,-54-2 5,-65-11-5,-82 0-2,-97-26 2,-97-10-1,-85-5-2,-62-5-17,-51-5-23,-6-2-17,-66-4-126</inkml:trace>
    <inkml:trace contextRef="#ctx0" brushRef="#br0" timeOffset="1438.89">-55 478 285,'-108'13'310,"37"-6"-283,20-2-8,26 3 25,19-5-5,6-1-22,43-2-14,55 0 0,62 0 2,58-2-3,43-24-1,26-5 0,11-4 0,-16-1-1,-24 2-2,-34 9-4,-42 7 2,-35 6-5,-32 6 1,-36 2 1,-37 4-5,-22-4-2,-20 4-1,0 0 1,-50 0-13,-36 0-83,-27 8-128</inkml:trace>
    <inkml:trace contextRef="#ctx0" brushRef="#br0" timeOffset="3696.48">2606-3293 109,'2'-61'320,"-2"8"-300,0 26 14,0 14 32,0 13-2,0 7-37,8 62-22,9 49 26,-2 61 9,-10 59-19,-5 56-5,-13 50-4,-33 30-4,-2 0-4,17-13-3,26-33-1,5-43 0,13-29 0,10-43-1,-12-29 1,-11-31-2,-5-31-1,-37-36-3,-16-26-10,1-24-47,-5-36-114</inkml:trace>
  </inkml:traceGroup>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1:12.655"/>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A6588DF2-E598-47F8-A069-35F6CFEA7998}" emma:medium="tactile" emma:mode="ink">
          <msink:context xmlns:msink="http://schemas.microsoft.com/ink/2010/main" type="inkDrawing" rotatedBoundingBox="20998,17115 23593,16945 23617,17307 21022,17477" semanticType="underline" shapeName="Other"/>
        </emma:interpretation>
      </emma:emma>
    </inkml:annotationXML>
    <inkml:trace contextRef="#ctx0" brushRef="#br0">224 303 100,'-66'-8'415,"-7"-8"-380,33 8-24,15 8 38,11-3-6,8 3-17,6-6-12,0 4-14,45-7 0,41 2 0,42-11 0,27-3 1,33 9 0,11-6 0,8 5-1,0 2-1,1 8-4,-4-8-1,-12 8 0,-15 0 1,-32 1-3,-32 2-1,-25 0 7,-22 0 1,-19 0 1,-12 0 0,-9-3 1,-13 1-1,-4 2 1,-6 0 0,-3 0 0,0 0 0,0 0-1,0 0 0,0-5-3,0 5 0,0-5-4,0-1-4,-5 4 0,-10-3 1,-2 3 1,-3-2 2,-6 4 2,1-4 0,-3 4 3,-1-7 0,0-2-1,7 2 3,2 1 0,3 1 0,5 0 0,4 3 3,1-9-3,0 2 0,4 3 1,1-1 2,-1 1-1,3-1 3,-3 2-3,-1 5 4,4-5 1,0 5-2,0 0-2,0 0-3,0 0-1,0 0-1,4 0 0,27 5 2,10 13 1,3-5-1,-2 2 0,-5-3 0,-2-1 0,-4-1 2,-2-3-2,-6-1 1,-4-2 0,-8-4 1,-5 4 0,-3-4 1,-3 2 5,0 5 2,-12 11 1,-25 6 8,-10 3-5,-14 4-5,-1-2-7,-3 2-2,3-4-2,5-4-7,8 0-14,10-5-74,5-8-247</inkml:trace>
  </inkml:traceGroup>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0:34.522"/>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D084CA9F-738C-485E-8326-AAC018698F3B}" emma:medium="tactile" emma:mode="ink">
          <msink:context xmlns:msink="http://schemas.microsoft.com/ink/2010/main" type="writingRegion" rotatedBoundingBox="27407,15641 27592,15641 27592,15696 27407,15696"/>
        </emma:interpretation>
      </emma:emma>
    </inkml:annotationXML>
    <inkml:traceGroup>
      <inkml:annotationXML>
        <emma:emma xmlns:emma="http://www.w3.org/2003/04/emma" version="1.0">
          <emma:interpretation id="{DA2A07E7-F85C-4678-9891-7B0167C4360D}" emma:medium="tactile" emma:mode="ink">
            <msink:context xmlns:msink="http://schemas.microsoft.com/ink/2010/main" type="paragraph" rotatedBoundingBox="27407,15641 27592,15641 27592,15696 27407,15696" alignmentLevel="1"/>
          </emma:interpretation>
        </emma:emma>
      </inkml:annotationXML>
      <inkml:traceGroup>
        <inkml:annotationXML>
          <emma:emma xmlns:emma="http://www.w3.org/2003/04/emma" version="1.0">
            <emma:interpretation id="{0FF73C53-347B-40C3-A8FA-217FDC891290}" emma:medium="tactile" emma:mode="ink">
              <msink:context xmlns:msink="http://schemas.microsoft.com/ink/2010/main" type="line" rotatedBoundingBox="27407,15641 27592,15641 27592,15696 27407,15696"/>
            </emma:interpretation>
          </emma:emma>
        </inkml:annotationXML>
        <inkml:traceGroup>
          <inkml:annotationXML>
            <emma:emma xmlns:emma="http://www.w3.org/2003/04/emma" version="1.0">
              <emma:interpretation id="{20471159-4F35-44F8-B583-AD5621AF4C4E}" emma:medium="tactile" emma:mode="ink">
                <msink:context xmlns:msink="http://schemas.microsoft.com/ink/2010/main" type="inkWord" rotatedBoundingBox="27407,15641 27592,15641 27592,15696 27407,15696"/>
              </emma:interpretation>
              <emma:one-of disjunction-type="recognition" id="oneOf0">
                <emma:interpretation id="interp0" emma:lang="en-US" emma:confidence="0.5">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_</emma:literal>
                </emma:interpretation>
                <emma:interpretation id="interp4" emma:lang="en-US" emma:confidence="0">
                  <emma:literal>$</emma:literal>
                </emma:interpretation>
              </emma:one-of>
            </emma:emma>
          </inkml:annotationXML>
          <inkml:trace contextRef="#ctx0" brushRef="#br0">2240 415 431,'-44'-10'73,"-3"-1"-73,3 0-24,-6-12-75</inkml:trace>
        </inkml:traceGroup>
      </inkml:traceGroup>
    </inkml:traceGroup>
  </inkml:traceGroup>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0:05.586"/>
    </inkml:context>
    <inkml:brush xml:id="br0">
      <inkml:brushProperty name="width" value="0.05292" units="cm"/>
      <inkml:brushProperty name="height" value="0.05292" units="cm"/>
      <inkml:brushProperty name="color" value="#0070C0"/>
    </inkml:brush>
  </inkml:definitions>
  <inkml:traceGroup>
    <inkml:annotationXML>
      <emma:emma xmlns:emma="http://www.w3.org/2003/04/emma" version="1.0">
        <emma:interpretation id="{BBDEB29F-8816-4B44-AAFF-FDBE4FCECB5B}" emma:medium="tactile" emma:mode="ink">
          <msink:context xmlns:msink="http://schemas.microsoft.com/ink/2010/main" type="writingRegion" rotatedBoundingBox="7509,5973 9411,5670 9704,7502 7802,7805"/>
        </emma:interpretation>
      </emma:emma>
    </inkml:annotationXML>
    <inkml:traceGroup>
      <inkml:annotationXML>
        <emma:emma xmlns:emma="http://www.w3.org/2003/04/emma" version="1.0">
          <emma:interpretation id="{AA77A656-09F0-4AB5-9CC4-C660B33EDD01}" emma:medium="tactile" emma:mode="ink">
            <msink:context xmlns:msink="http://schemas.microsoft.com/ink/2010/main" type="paragraph" rotatedBoundingBox="7571,5964 9411,5670 9472,6050 7632,6344" alignmentLevel="1"/>
          </emma:interpretation>
        </emma:emma>
      </inkml:annotationXML>
      <inkml:traceGroup>
        <inkml:annotationXML>
          <emma:emma xmlns:emma="http://www.w3.org/2003/04/emma" version="1.0">
            <emma:interpretation id="{F32437AF-006F-4CC9-AE70-4E3A99C7493A}" emma:medium="tactile" emma:mode="ink">
              <msink:context xmlns:msink="http://schemas.microsoft.com/ink/2010/main" type="line" rotatedBoundingBox="7571,5964 9411,5670 9472,6050 7632,6344"/>
            </emma:interpretation>
          </emma:emma>
        </inkml:annotationXML>
        <inkml:traceGroup>
          <inkml:annotationXML>
            <emma:emma xmlns:emma="http://www.w3.org/2003/04/emma" version="1.0">
              <emma:interpretation id="{1BF04175-2962-4FD9-A051-46AB2687D24C}" emma:medium="tactile" emma:mode="ink">
                <msink:context xmlns:msink="http://schemas.microsoft.com/ink/2010/main" type="inkWord" rotatedBoundingBox="7573,5975 7988,5909 8045,6265 7630,6331"/>
              </emma:interpretation>
              <emma:one-of disjunction-type="recognition" id="oneOf0">
                <emma:interpretation id="interp0" emma:lang="en-US" emma:confidence="0.5">
                  <emma:literal>,</emma:literal>
                </emma:interpretation>
                <emma:interpretation id="interp1" emma:lang="en-US" emma:confidence="0">
                  <emma:literal>)</emma:literal>
                </emma:interpretation>
                <emma:interpretation id="interp2" emma:lang="en-US" emma:confidence="0">
                  <emma:literal>a</emma:literal>
                </emma:interpretation>
                <emma:interpretation id="interp3" emma:lang="en-US" emma:confidence="0">
                  <emma:literal>.</emma:literal>
                </emma:interpretation>
                <emma:interpretation id="interp4" emma:lang="en-US" emma:confidence="0">
                  <emma:literal>z</emma:literal>
                </emma:interpretation>
              </emma:one-of>
            </emma:emma>
          </inkml:annotationXML>
          <inkml:trace contextRef="#ctx0" brushRef="#br0">7704 5978 215,'6'-19'80,"26"9"-78,15 2-2,-1 8 15,4 0-4,-6 4-11,-10 18-1,-6 6-4,-12 6 5,-9 3 5,-7-1 3,-3 0-6,-30-2 1,-11-2 2,-10-4 2,-4-4-5,5-2-2,6-6-3,4-1-13,14-6-37,8-3-179</inkml:trace>
          <inkml:trace contextRef="#ctx0" brushRef="#br0" timeOffset="-285.29">7958 6102 47,'-15'-23'48,"-1"1"-13,0 0 21,-2 4 35,7 7-13,1 4-13,2 1-7,4 5 0,2 1-10,2 0-20,0 0-20,0 0-8,0 19-1,0 13 1,0 0 2,0 3-2,0 1 0,0 2-2,-5-2-5,-3-2-21,0-6-73,0-10-281</inkml:trace>
        </inkml:traceGroup>
        <inkml:traceGroup>
          <inkml:annotationXML>
            <emma:emma xmlns:emma="http://www.w3.org/2003/04/emma" version="1.0">
              <emma:interpretation id="{C6F25377-2FB0-408D-AC7F-E8099D5AE101}" emma:medium="tactile" emma:mode="ink">
                <msink:context xmlns:msink="http://schemas.microsoft.com/ink/2010/main" type="inkWord" rotatedBoundingBox="8163,5875 9093,5692 9168,6079 8239,6261"/>
              </emma:interpretation>
              <emma:one-of disjunction-type="recognition" id="oneOf1">
                <emma:interpretation id="interp5" emma:lang="en-US" emma:confidence="0.5">
                  <emma:literal>SAS</emma:literal>
                </emma:interpretation>
                <emma:interpretation id="interp6" emma:lang="en-US" emma:confidence="0">
                  <emma:literal>53-5</emma:literal>
                </emma:interpretation>
                <emma:interpretation id="interp7" emma:lang="en-US" emma:confidence="0">
                  <emma:literal>SPAS</emma:literal>
                </emma:interpretation>
                <emma:interpretation id="interp8" emma:lang="en-US" emma:confidence="0">
                  <emma:literal>530-5</emma:literal>
                </emma:interpretation>
                <emma:interpretation id="interp9" emma:lang="en-US" emma:confidence="0">
                  <emma:literal>538-5</emma:literal>
                </emma:interpretation>
              </emma:one-of>
            </emma:emma>
          </inkml:annotationXML>
          <inkml:trace contextRef="#ctx0" brushRef="#br0" timeOffset="364.41">8359 5873 211,'0'-10'101,"0"0"-50,0 4 4,-5 4-7,-12 2-33,-3 0-15,-5 16-1,4 8-1,0 4 0,10 0-7,8-2-1,3 0 2,0-3-1,3-1 4,15-4 1,0-2 2,-3 0 2,-1-7-3,-8 0 3,-3-5 1,-3 0-1,0-1 3,-11 2 2,-12-1-5,-4-4-6,7 0-7,7 0-26,6-3-94,7-11-53</inkml:trace>
          <inkml:trace contextRef="#ctx0" brushRef="#br0" timeOffset="813.93">8337 5985 68,'20'-6'90,"-2"5"-17,0 1-14,-1 0-14,-3 0-20,-1 3-2,-4 11-12,-5 5-4,-2 2 1,-2-2-7,0-1 0,0-8-1,0-4 0,0-6 0,0 0 9,0 0 14,0-10-8,-6-14 5,4-8 4,2-5-4,0-1-7,18 0-11,13 7 1,2 6-1,5 6-1,-2 6 2,-3 9 2,-6 4-4,-7 0-1,-9 11-4,-9 16-3,-2 4 1,0 6-3,-17 1-7,-1-7-3,7-6 4,1-4-1,10-7 11,0-2 4,0-4 1,0-5 4,0 1 3,0-4 4,0 3 1,0-3 9,0 0 9,-11 0-10,-11 0-18,-2 0-2,-3 0-3,9 0-1,9 0-17,9 0-22,0 0-95</inkml:trace>
          <inkml:trace contextRef="#ctx0" brushRef="#br0" timeOffset="946.42">8767 5966 182,'9'-11'71,"4"1"-62,5 1 1,0 1-10,6-1-12,5 1-46,-2-2-114</inkml:trace>
          <inkml:trace contextRef="#ctx0" brushRef="#br0" timeOffset="2014.16">8575 6138 132,'0'-4'82,"3"-2"-47,14 0-6,6 1-4,2-1-5,-6 5-1,-1 0-2,-5 1-5,-3 0-4,-4 0-3,-1 0-2,-3 5 3,0 4-3,-2 2-2,0-1 3,0-1 5,-4-1-6,-15 1 13,-4-3-8,-2 0-2,-6-2-2,2-2 3,0-2-3,2 0 0,9 0 0,2 0-1,12-6 1,4-9-4,0-2-9,0-3-1,15 0 0,3 2-5,-2 10-34,-5 3-120</inkml:trace>
          <inkml:trace contextRef="#ctx0" brushRef="#br0" timeOffset="1200.03">9106 5778 194,'0'-7'159,"0"1"-81,0 2 12,0 2-9,-4 2-40,-10 0-39,-1 8-2,-4 16-2,6 4-2,8 2-10,3-1 0,2-2-2,0-3-1,7-1-3,6-5 7,-4-4 6,-3-3 5,-6-4 1,0 1 1,0-2-1,-17 1-2,-8-1-7,1-1-38,9-5-32,10 0-80</inkml:trace>
        </inkml:traceGroup>
        <inkml:traceGroup>
          <inkml:annotationXML>
            <emma:emma xmlns:emma="http://www.w3.org/2003/04/emma" version="1.0">
              <emma:interpretation id="{941F9779-A862-42B9-99F6-E631B0F151EE}" emma:medium="tactile" emma:mode="ink">
                <msink:context xmlns:msink="http://schemas.microsoft.com/ink/2010/main" type="inkWord" rotatedBoundingBox="9398,5741 9455,5942 9256,5999 9199,5798"/>
              </emma:interpretation>
              <emma:one-of disjunction-type="recognition" id="oneOf2">
                <emma:interpretation id="interp10" emma:lang="en-US" emma:confidence="0.5">
                  <emma:literal>c</emma:literal>
                </emma:interpretation>
                <emma:interpretation id="interp11" emma:lang="en-US" emma:confidence="0">
                  <emma:literal>(</emma:literal>
                </emma:interpretation>
                <emma:interpretation id="interp12" emma:lang="en-US" emma:confidence="0">
                  <emma:literal>C</emma:literal>
                </emma:interpretation>
                <emma:interpretation id="interp13" emma:lang="en-US" emma:confidence="0">
                  <emma:literal>&lt;</emma:literal>
                </emma:interpretation>
                <emma:interpretation id="interp14" emma:lang="en-US" emma:confidence="0">
                  <emma:literal>.</emma:literal>
                </emma:interpretation>
              </emma:one-of>
            </emma:emma>
          </inkml:annotationXML>
          <inkml:trace contextRef="#ctx0" brushRef="#br0" timeOffset="1419.17">9344 5763 274,'0'-4'152,"0"4"-62,0 0-7,-7 0-33,-10 8-39,-10 16-11,2 8 0,3-2-2,13 1-2,9-4-4,0-7-6,15-4 2,14-10-6,10-6-1,1 0-3,-3 0-17,-1-4-46,-14-4-90</inkml:trace>
        </inkml:traceGroup>
      </inkml:traceGroup>
    </inkml:traceGroup>
    <inkml:traceGroup>
      <inkml:annotationXML>
        <emma:emma xmlns:emma="http://www.w3.org/2003/04/emma" version="1.0">
          <emma:interpretation id="{493962F5-6B8A-4C35-A682-05DC548AC001}" emma:medium="tactile" emma:mode="ink">
            <msink:context xmlns:msink="http://schemas.microsoft.com/ink/2010/main" type="paragraph" rotatedBoundingBox="7605,6741 9250,6408 9475,7520 7831,7853" alignmentLevel="1"/>
          </emma:interpretation>
        </emma:emma>
      </inkml:annotationXML>
      <inkml:traceGroup>
        <inkml:annotationXML>
          <emma:emma xmlns:emma="http://www.w3.org/2003/04/emma" version="1.0">
            <emma:interpretation id="{3BD91638-9532-4720-95EA-D3D01B773C67}" emma:medium="tactile" emma:mode="ink">
              <msink:context xmlns:msink="http://schemas.microsoft.com/ink/2010/main" type="line" rotatedBoundingBox="7605,6741 9250,6408 9475,7520 7831,7853"/>
            </emma:interpretation>
          </emma:emma>
        </inkml:annotationXML>
        <inkml:traceGroup>
          <inkml:annotationXML>
            <emma:emma xmlns:emma="http://www.w3.org/2003/04/emma" version="1.0">
              <emma:interpretation id="{06D22D17-F15B-4399-AB64-189C545829B0}" emma:medium="tactile" emma:mode="ink">
                <msink:context xmlns:msink="http://schemas.microsoft.com/ink/2010/main" type="inkWord" rotatedBoundingBox="7605,6741 9250,6408 9475,7520 7831,7853"/>
              </emma:interpretation>
              <emma:one-of disjunction-type="recognition" id="oneOf3">
                <emma:interpretation id="interp15" emma:lang="en-US" emma:confidence="0.5">
                  <emma:literal>sing?</emma:literal>
                </emma:interpretation>
                <emma:interpretation id="interp16" emma:lang="en-US" emma:confidence="0">
                  <emma:literal>sign?</emma:literal>
                </emma:interpretation>
                <emma:interpretation id="interp17" emma:lang="en-US" emma:confidence="0">
                  <emma:literal>sin?</emma:literal>
                </emma:interpretation>
                <emma:interpretation id="interp18" emma:lang="en-US" emma:confidence="0">
                  <emma:literal>siring?</emma:literal>
                </emma:interpretation>
                <emma:interpretation id="interp19" emma:lang="en-US" emma:confidence="0">
                  <emma:literal>stint?</emma:literal>
                </emma:interpretation>
              </emma:one-of>
            </emma:emma>
          </inkml:annotationXML>
          <inkml:trace contextRef="#ctx0" brushRef="#br0" timeOffset="-2001.11">8996 6481 257,'-10'-10'82,"3"6"-36,2 2 32,3 2-2,2 0-30,0 0-31,0 0-11,0 0-3,18 12 0,13 5 2,5 4-1,5-2-1,0 0 0,-3-3-1,-7-1 0,-2-4 1,-6-1-1,-6-4 0,-7 0 1,-4-4-1,-6 1 1,0-3 3,0 0 5,0 0 1,0 0 2,0 0 3,-16 1-4,-11 4-5,-8 2-2,-5 3 2,-5 4-4,3 6 1,2 3-2,2 0-1,9 5-1,5 1-3,5 0-5,15 3-7,4-6-28,2-9-142</inkml:trace>
          <inkml:trace contextRef="#ctx0" brushRef="#br0" timeOffset="3112.92">7851 7118 270,'0'-5'68,"-6"1"-19,1 4 13,-2 0-31,3 0-31,-3 15-10,3 8 5,4-2-5,0 2-2,0-1-2,17-2 5,-1 2 2,-1-2 4,-3-3 2,-5 2 1,-7-6 0,0-2 1,-7 1 2,-15-4 0,-7 0-2,4-6-1,-2-2 0,8 0-10,2 0-48,9-6-93</inkml:trace>
          <inkml:trace contextRef="#ctx0" brushRef="#br0" timeOffset="3230.86">7996 6960 182,'9'-12'61,"-3"6"-61,1 4-12,0 2 6,-2 0-66</inkml:trace>
          <inkml:trace contextRef="#ctx0" brushRef="#br0" timeOffset="3406.08">7996 6960 196,'40'126'57,"-40"-124"-7,0 1 27,0 3-11,0 1-36,0 7-18,2 6-9,3 5-3,1 3-11,4-2-19,-2-5-42,3-1-229</inkml:trace>
          <inkml:trace contextRef="#ctx0" brushRef="#br0" timeOffset="4396.15">8221 7194 275,'0'-13'106,"0"0"-53,0 8 6,0-1 18,0 3-34,0 3-33,0 0-10,0 0-11,0 13-1,9 11 6,0 2-2,2 1-8,2 4 7,1-3 3,-5 0 4,-1 0 1,-6-5 1,-2 2 1,0-4-1,0-2 0,-13 0 1,-9-4 0,3-1 0,-2-6-2,8-5 1,6-3-1,7-3 0,0-22-3,2-12-2,20-3 6,5-2 6,2 7 3,3 3 3,-8 11 5,1 7-5,-8 6-3,-3 3-2,-3 5-5,2 0-2,3 0-3,-3 0-5,5 13 3,-5 4 1,-1-5-6,-4 3 0,-3-3-1,1-6 3,-1-1 1,-2-5 7,1 0 0,2 0 5,5 0 6,1-5-1,1-1-3,5 0-6,-1 0-1,4 2-6,1-1 1,2 1-2,1-1-3,-3 3 2,-1-2-1,-6-2 4,-4 0 5,0-1 2,-6 2 5,-3 1 6,-2-1 7,0 2 2,0-2-7,0 4 4,-9 1-10,-9 0-9,-5 0 0,4 9-4,3 8 2,5-3-3,9-1-7,2 0 2,0-5-1,4-2 2,17-6 4,2 0 5,4-6 0,2-12 4,0-2 2,-6 2-2,-6 6 3,-5 2-3,-6 6 0,-6 4 0,0 0-4,3 0-3,-1 0-2,4 9 5,4 8 0,-2-3-1,1-6-2,3-6-3,3-2 1,8-3 0,3-24 5,-2-11 0,-4-7 1,-6-2 3,-5-10 3,-9 1 6,0-2 0,0 10 7,0 11 1,-2 18 6,-2 13-3,1 6-16,3 6-8,0 34-11,0 18 11,0 13-1,7 15 1,-1 2-4,-1 12-5,-5 8-7,0 2-26,-11-6-157</inkml:trace>
          <inkml:trace contextRef="#ctx0" brushRef="#br0" timeOffset="5018.63">7927 6942 114,'0'0'97,"0"0"-36,0 0-18,0 0-14,0 0-26,0 0 0,2 0 1,12 0 11,1 0-7,-1 0 2,3-8-8,-5-6 11,-2-3 4,-1-6 0,-7 2-1,-2 2-2,0 7 9,0 6-11,0 6-12,0 0-2,-6 6-16,-3 22 0,-4 8-35,6 4-103</inkml:trace>
          <inkml:trace contextRef="#ctx0" brushRef="#br0" timeOffset="5261.92">8045 7127 61,'0'0'262,"0"0"-200,0 0-18,0 0 19,0 0-25,0 4-31,0 9-7,4 11 6,1 2 2,4 5-2,0 1-2,1-1-4,4 0 0,-3-3-2,-1-1-3,-2-8-5,-3-1-11,-1-4-19,-2-6-75</inkml:trace>
          <inkml:trace contextRef="#ctx0" brushRef="#br0" timeOffset="6131.32">8016 6944 71,'0'0'40,"0"0"-14,0 0 18,0 0 3,0 0-7,0 0-6,0 0-4,0 0-10,0 0-11,0 0-9,0 0-1,0 0-6,0 0 7,6 4-3,4 1 3,1-4 0,7-1 4,3 0 1,8 0 0,1 0-1,-1-4-3,-5-6 0,-3 0 1,-8-3 3,-2-1 1,-8-5 3,-3 1 4,0-1 7,0 6-4,-8 1 10,-11 6-6,-10 6-9,-5 0-8,-7 1-3,2 22 0,5 4-2,10 4-10,6 3-11,9-6-25,9 2-144</inkml:trace>
          <inkml:trace contextRef="#ctx0" brushRef="#br0" timeOffset="7298.65">8542 7279 306,'-5'-5'51,"3"2"1,2 1 13,0 0-27,0 2-22,0 0-15,0 0-1,0 0-1,0 2-4,0 14 4,0 6 1,7 0 0,2 0 0,0 1-6,-3-8 1,-1-3-1,-3-4-1,-2-6 4,0-2 3,0 0 6,0 0 5,0-2-1,0-12-6,0-6 0,0-4 0,0-2 1,0 0 4,2 6-1,3 4 5,0 6 1,-1 4-6,2 1-4,-1 5-4,-1 0-1,1 0-2,2 0-1,-1 9 1,-2 11 3,1 4 0,-1 2-4,-4 2-4,2 1-7,1-6-21,0-2-56,3-10-219</inkml:trace>
          <inkml:trace contextRef="#ctx0" brushRef="#br0" timeOffset="7714.46">8827 7204 132,'-2'-1'60,"-1"-2"-19,1 2 11,0-1-9,2 2-24,-2 0-12,2 0 0,-2 0-5,-1 0 0,-1 0 0,0 2-1,-1 6 2,3 2-3,2 0 0,0-1 0,0 2-3,0-1-4,0-2-15,13-4-9,0-2-29,1-2-67</inkml:trace>
        </inkml:traceGroup>
      </inkml:traceGroup>
    </inkml:traceGroup>
  </inkml:traceGroup>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7:32.861"/>
    </inkml:context>
    <inkml:brush xml:id="br0">
      <inkml:brushProperty name="width" value="0.05833" units="cm"/>
      <inkml:brushProperty name="height" value="0.05833" units="cm"/>
      <inkml:brushProperty name="color" value="#177D36"/>
      <inkml:brushProperty name="fitToCurve" value="1"/>
    </inkml:brush>
  </inkml:definitions>
  <inkml:trace contextRef="#ctx0" brushRef="#br0">0-1 39,'0'3'102,"0"-1"37,0 3-139,0 1-62,0-5-62</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7:35.885"/>
    </inkml:context>
    <inkml:brush xml:id="br0">
      <inkml:brushProperty name="width" value="0.05833" units="cm"/>
      <inkml:brushProperty name="height" value="0.05833" units="cm"/>
      <inkml:brushProperty name="color" value="#177D36"/>
      <inkml:brushProperty name="fitToCurve" value="1"/>
    </inkml:brush>
  </inkml:definitions>
  <inkml:trace contextRef="#ctx0" brushRef="#br0">0 0 4,'49'0'0,"16"0"-4</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8:07.231"/>
    </inkml:context>
    <inkml:brush xml:id="br0">
      <inkml:brushProperty name="width" value="0.05833" units="cm"/>
      <inkml:brushProperty name="height" value="0.05833" units="cm"/>
      <inkml:brushProperty name="color" value="#177D36"/>
      <inkml:brushProperty name="fitToCurve" value="1"/>
    </inkml:brush>
  </inkml:definitions>
  <inkml:trace contextRef="#ctx0" brushRef="#br0">-1 0 7,'0'10'224,"0"-5"-139,0 5-71,0-5 1,0 0-5,0 3-10,0-5-49,0-3-240</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7:38.097"/>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C040D4A7-31AC-4ADF-A881-A9AEE6313E99}" emma:medium="tactile" emma:mode="ink">
          <msink:context xmlns:msink="http://schemas.microsoft.com/ink/2010/main" type="writingRegion" rotatedBoundingBox="21235,8529 31962,8153 32159,13764 21432,14141"/>
        </emma:interpretation>
      </emma:emma>
    </inkml:annotationXML>
    <inkml:traceGroup>
      <inkml:annotationXML>
        <emma:emma xmlns:emma="http://www.w3.org/2003/04/emma" version="1.0">
          <emma:interpretation id="{16EFE23D-A7B6-4521-ADCE-4ACBACA3400C}" emma:medium="tactile" emma:mode="ink">
            <msink:context xmlns:msink="http://schemas.microsoft.com/ink/2010/main" type="paragraph" rotatedBoundingBox="21454,8306 31826,8275 31828,8948 21456,8978" alignmentLevel="1"/>
          </emma:interpretation>
        </emma:emma>
      </inkml:annotationXML>
      <inkml:traceGroup>
        <inkml:annotationXML>
          <emma:emma xmlns:emma="http://www.w3.org/2003/04/emma" version="1.0">
            <emma:interpretation id="{55357F14-7273-41E7-81F7-77CF4B74B469}" emma:medium="tactile" emma:mode="ink">
              <msink:context xmlns:msink="http://schemas.microsoft.com/ink/2010/main" type="inkBullet" rotatedBoundingBox="21454,8535 21813,8534 21813,8592 21455,8594"/>
            </emma:interpretation>
            <emma:one-of disjunction-type="recognition" id="oneOf0">
              <emma:interpretation id="interp0" emma:lang="en-US" emma:confidence="0">
                <emma:literal>-</emma:literal>
              </emma:interpretation>
            </emma:one-of>
          </emma:emma>
        </inkml:annotationXML>
        <inkml:trace contextRef="#ctx0" brushRef="#br0">-3 60 85,'9'0'275,"11"-3"-275,17-10-71,34 3 46,50-10-12,-21 6-82</inkml:trace>
      </inkml:traceGroup>
      <inkml:traceGroup>
        <inkml:annotationXML>
          <emma:emma xmlns:emma="http://www.w3.org/2003/04/emma" version="1.0">
            <emma:interpretation id="{AE4F8889-407A-4345-9DE6-E02DB284FFFB}" emma:medium="tactile" emma:mode="ink">
              <msink:context xmlns:msink="http://schemas.microsoft.com/ink/2010/main" type="line" rotatedBoundingBox="22758,8302 31826,8275 31828,8948 22760,8975"/>
            </emma:interpretation>
          </emma:emma>
        </inkml:annotationXML>
        <inkml:traceGroup>
          <inkml:annotationXML>
            <emma:emma xmlns:emma="http://www.w3.org/2003/04/emma" version="1.0">
              <emma:interpretation id="{4AB44FE5-FE1E-475C-A1CB-1E907D5CF5B6}" emma:medium="tactile" emma:mode="ink">
                <msink:context xmlns:msink="http://schemas.microsoft.com/ink/2010/main" type="inkWord" rotatedBoundingBox="22758,8492 23128,8491 23128,8511 22759,8512"/>
              </emma:interpretation>
              <emma:one-of disjunction-type="recognition" id="oneOf1">
                <emma:interpretation id="interp1" emma:lang="en-US" emma:confidence="0.5">
                  <emma:literal>-</emma:literal>
                </emma:interpretation>
                <emma:interpretation id="interp2" emma:lang="en-US" emma:confidence="0">
                  <emma:literal>_</emma:literal>
                </emma:interpretation>
                <emma:interpretation id="interp3" emma:lang="en-US" emma:confidence="0">
                  <emma:literal>.</emma:literal>
                </emma:interpretation>
                <emma:interpretation id="interp4" emma:lang="en-US" emma:confidence="0">
                  <emma:literal>,</emma:literal>
                </emma:interpretation>
                <emma:interpretation id="interp5" emma:lang="en-US" emma:confidence="0">
                  <emma:literal>1</emma:literal>
                </emma:interpretation>
              </emma:one-of>
            </emma:emma>
          </inkml:annotationXML>
          <inkml:trace contextRef="#ctx0" brushRef="#br0" timeOffset="172.09">1309-22 375,'-8'0'45,"8"0"-45,17 0-35,40 0 28,25 0-10,18-8-72,13-5-167</inkml:trace>
        </inkml:traceGroup>
        <inkml:traceGroup>
          <inkml:annotationXML>
            <emma:emma xmlns:emma="http://www.w3.org/2003/04/emma" version="1.0">
              <emma:interpretation id="{549A4AEB-2F94-4286-9BFD-E788B171EA71}" emma:medium="tactile" emma:mode="ink">
                <msink:context xmlns:msink="http://schemas.microsoft.com/ink/2010/main" type="inkWord" rotatedBoundingBox="23960,8471 24436,8437 24437,8440 23960,8474"/>
              </emma:interpretation>
              <emma:one-of disjunction-type="recognition" id="oneOf2">
                <emma:interpretation id="interp6" emma:lang="en-US" emma:confidence="0.5">
                  <emma:literal>-</emma:literal>
                </emma:interpretation>
                <emma:interpretation id="interp7" emma:lang="en-US" emma:confidence="0">
                  <emma:literal>_</emma:literal>
                </emma:interpretation>
                <emma:interpretation id="interp8" emma:lang="en-US" emma:confidence="0">
                  <emma:literal>.</emma:literal>
                </emma:interpretation>
                <emma:interpretation id="interp9" emma:lang="en-US" emma:confidence="0">
                  <emma:literal>,</emma:literal>
                </emma:interpretation>
                <emma:interpretation id="interp10" emma:lang="en-US" emma:confidence="0">
                  <emma:literal>1</emma:literal>
                </emma:interpretation>
              </emma:one-of>
            </emma:emma>
          </inkml:annotationXML>
          <inkml:trace contextRef="#ctx0" brushRef="#br0" timeOffset="344.59">2522-63 94,'-12'0'341,"4"0"-316,8 0-19,0 0 2,31 0-8,42-4-1,38-5-22,17-1-40,6 0-168</inkml:trace>
        </inkml:traceGroup>
        <inkml:traceGroup>
          <inkml:annotationXML>
            <emma:emma xmlns:emma="http://www.w3.org/2003/04/emma" version="1.0">
              <emma:interpretation id="{B382B4A6-6B0A-47DC-A82B-933CE7C9E44B}" emma:medium="tactile" emma:mode="ink">
                <msink:context xmlns:msink="http://schemas.microsoft.com/ink/2010/main" type="inkWord" rotatedBoundingBox="24356,8532 25451,8343 25539,8849 24444,9038"/>
              </emma:interpretation>
              <emma:one-of disjunction-type="recognition" id="oneOf3">
                <emma:interpretation id="interp11" emma:lang="en-US" emma:confidence="0.5">
                  <emma:literal>It</emma:literal>
                </emma:interpretation>
                <emma:interpretation id="interp12" emma:lang="en-US" emma:confidence="0">
                  <emma:literal>T</emma:literal>
                </emma:interpretation>
                <emma:interpretation id="interp13" emma:lang="en-US" emma:confidence="0">
                  <emma:literal>t</emma:literal>
                </emma:interpretation>
                <emma:interpretation id="interp14" emma:lang="en-US" emma:confidence="0">
                  <emma:literal>it</emma:literal>
                </emma:interpretation>
                <emma:interpretation id="interp15" emma:lang="en-US" emma:confidence="0">
                  <emma:literal>#</emma:literal>
                </emma:interpretation>
              </emma:one-of>
            </emma:emma>
          </inkml:annotationXML>
          <inkml:trace contextRef="#ctx0" brushRef="#br0" timeOffset="488.13">3574-89 16,'4'3'297,"-1"-3"-203,5 0-84,14 0 2,22 0-11,24-8-1,19-3-19,11 4-32,0-1-177</inkml:trace>
          <inkml:trace contextRef="#ctx0" brushRef="#br0" timeOffset="26472.54">3232 44 0,'-7'-4'1,"-3"-2"-1,-2 6 50,-2 0 67,-6 0-77,9-3-6,-6-2 15,0 3 4,-3-1-10,-1 1-1,-4 0-6,-2-1 2,-2 0-6,-3-2 1,7 3-2,3 2-8,7-4-5,10 4-12,1 0-4,4 0-2,0 0-5,0 0-1,31 0 1,23 0 4,23 0 1,14-9 0,9-4-1,1-3-2,2 2 0,-2-1 2,-3-4-2,-10 0-1,-12 3 1,-16 2 1,-21 7 1,-22 2 1,-10 5 0,-7 0 3,0 0-3,-38 0-5,-15 0-3,-22 7 4,-12 13 3,-10-1-3,0-4 4,7 0 1,1 0-1,16-4 3,13-6 0,21-3 1,16-2 0,14 0-3,9 0-1,0 0-7,37 0 1,25-7 6,29-8-5,12 2-7,2 3-3,-4 2-14,-6 5-31,-18 1-8,-18 2-29,-20 0-115</inkml:trace>
          <inkml:trace contextRef="#ctx0" brushRef="#br0" timeOffset="27042.68">3453 180 108,'-9'0'187,"4"0"-165,-4 23-21,1 12-2,0 7 0,4 6-16,-4 3-29,-4 5-159</inkml:trace>
        </inkml:traceGroup>
        <inkml:traceGroup>
          <inkml:annotationXML>
            <emma:emma xmlns:emma="http://www.w3.org/2003/04/emma" version="1.0">
              <emma:interpretation id="{3646E0C2-182E-43FF-BDEA-17C40E3AD9E3}" emma:medium="tactile" emma:mode="ink">
                <msink:context xmlns:msink="http://schemas.microsoft.com/ink/2010/main" type="inkWord" rotatedBoundingBox="27749,8452 28260,8450 28261,8502 27750,8504"/>
              </emma:interpretation>
              <emma:one-of disjunction-type="recognition" id="oneOf4">
                <emma:interpretation id="interp16" emma:lang="en-US" emma:confidence="0.5">
                  <emma:literal>-</emma:literal>
                </emma:interpretation>
                <emma:interpretation id="interp17" emma:lang="en-US" emma:confidence="0">
                  <emma:literal>_</emma:literal>
                </emma:interpretation>
                <emma:interpretation id="interp18" emma:lang="en-US" emma:confidence="0">
                  <emma:literal>.</emma:literal>
                </emma:interpretation>
                <emma:interpretation id="interp19" emma:lang="en-US" emma:confidence="0">
                  <emma:literal>,</emma:literal>
                </emma:interpretation>
                <emma:interpretation id="interp20" emma:lang="en-US" emma:confidence="0">
                  <emma:literal>1</emma:literal>
                </emma:interpretation>
              </emma:one-of>
            </emma:emma>
          </inkml:annotationXML>
          <inkml:trace contextRef="#ctx0" brushRef="#br0" timeOffset="1168.66">6292-30 388,'6'0'157,"-3"0"-131,5 0-6,18 0 10,22-8-24,29-4-6,25 2-14,18-1-33,1-1-123</inkml:trace>
        </inkml:traceGroup>
        <inkml:traceGroup>
          <inkml:annotationXML>
            <emma:emma xmlns:emma="http://www.w3.org/2003/04/emma" version="1.0">
              <emma:interpretation id="{0FCFB9A6-05EF-47FE-8FB1-43F4679EFDBA}" emma:medium="tactile" emma:mode="ink">
                <msink:context xmlns:msink="http://schemas.microsoft.com/ink/2010/main" type="inkWord" rotatedBoundingBox="29081,8458 29570,8458 29570,8473 29081,8473"/>
              </emma:interpretation>
              <emma:one-of disjunction-type="recognition" id="oneOf5">
                <emma:interpretation id="interp21" emma:lang="en-US" emma:confidence="0.5">
                  <emma:literal>-</emma:literal>
                </emma:interpretation>
                <emma:interpretation id="interp22" emma:lang="en-US" emma:confidence="0">
                  <emma:literal>_</emma:literal>
                </emma:interpretation>
                <emma:interpretation id="interp23" emma:lang="en-US" emma:confidence="0">
                  <emma:literal>.</emma:literal>
                </emma:interpretation>
                <emma:interpretation id="interp24" emma:lang="en-US" emma:confidence="0">
                  <emma:literal>,</emma:literal>
                </emma:interpretation>
                <emma:interpretation id="interp25" emma:lang="en-US" emma:confidence="0">
                  <emma:literal>€</emma:literal>
                </emma:interpretation>
              </emma:one-of>
            </emma:emma>
          </inkml:annotationXML>
          <inkml:trace contextRef="#ctx0" brushRef="#br0" timeOffset="1318.78">7623-76 420,'0'0'147,"0"0"-138,0 0 5,12 0 7,17 0-20,21 0 1,19 0-2,19 0-22,23 0-48,19 0-146</inkml:trace>
        </inkml:traceGroup>
        <inkml:traceGroup>
          <inkml:annotationXML>
            <emma:emma xmlns:emma="http://www.w3.org/2003/04/emma" version="1.0">
              <emma:interpretation id="{A56CC2CB-F25E-4319-91AA-000766A87011}" emma:medium="tactile" emma:mode="ink">
                <msink:context xmlns:msink="http://schemas.microsoft.com/ink/2010/main" type="inkWord" rotatedBoundingBox="30296,8452 30504,8407 30505,8411 30297,8457"/>
              </emma:interpretation>
              <emma:one-of disjunction-type="recognition" id="oneOf6">
                <emma:interpretation id="interp26" emma:lang="en-US" emma:confidence="0.5">
                  <emma:literal>-</emma:literal>
                </emma:interpretation>
                <emma:interpretation id="interp27" emma:lang="en-US" emma:confidence="0">
                  <emma:literal>_</emma:literal>
                </emma:interpretation>
                <emma:interpretation id="interp28" emma:lang="en-US" emma:confidence="0">
                  <emma:literal>.</emma:literal>
                </emma:interpretation>
                <emma:interpretation id="interp29" emma:lang="en-US" emma:confidence="0">
                  <emma:literal>,</emma:literal>
                </emma:interpretation>
                <emma:interpretation id="interp30" emma:lang="en-US" emma:confidence="0">
                  <emma:literal>1</emma:literal>
                </emma:interpretation>
              </emma:one-of>
            </emma:emma>
          </inkml:annotationXML>
          <inkml:trace contextRef="#ctx0" brushRef="#br0" timeOffset="1478.07">8839-78 17,'0'0'327,"0"0"-242,3 0-67,14-3 10,5-5-26,10 1-2,2-2-20,3 2-2,-3 3-14,-5-3-108</inkml:trace>
        </inkml:traceGroup>
        <inkml:traceGroup>
          <inkml:annotationXML>
            <emma:emma xmlns:emma="http://www.w3.org/2003/04/emma" version="1.0">
              <emma:interpretation id="{207119AB-6FEB-4EA8-AA00-83738D6BFCA3}" emma:medium="tactile" emma:mode="ink">
                <msink:context xmlns:msink="http://schemas.microsoft.com/ink/2010/main" type="inkWord" rotatedBoundingBox="30864,8341 31812,8188 31909,8785 30961,8938"/>
              </emma:interpretation>
              <emma:one-of disjunction-type="recognition" id="oneOf7">
                <emma:interpretation id="interp31" emma:lang="en-US" emma:confidence="0.5">
                  <emma:literal>Far</emma:literal>
                </emma:interpretation>
                <emma:interpretation id="interp32" emma:lang="en-US" emma:confidence="0">
                  <emma:literal>Fat</emma:literal>
                </emma:interpretation>
                <emma:interpretation id="interp33" emma:lang="en-US" emma:confidence="0">
                  <emma:literal>TA</emma:literal>
                </emma:interpretation>
                <emma:interpretation id="interp34" emma:lang="en-US" emma:confidence="0">
                  <emma:literal>FA</emma:literal>
                </emma:interpretation>
                <emma:interpretation id="interp35" emma:lang="en-US" emma:confidence="0">
                  <emma:literal>Tar</emma:literal>
                </emma:interpretation>
              </emma:one-of>
            </emma:emma>
          </inkml:annotationXML>
          <inkml:trace contextRef="#ctx0" brushRef="#br0" timeOffset="2977.02">9756-30 38,'0'-8'511,"0"6"-496,0-3-13,-8 5-2,-7 0 0,1 7 2,-3 20-2,-3 1-1,3-3-5,-3-3 0,-2-6 2,4-5 1,8-7-6,10-4 6,0 0 1,0-7 2,25-24 2,7-5 2,2-2 4,3 10 6,-4 6 1,4 0-2,-1 10-2,8 1-7,1 7-4,3 4-8,6 0-6,-2 25-16,-10 8-55,-10 8-249</inkml:trace>
          <inkml:trace contextRef="#ctx0" brushRef="#br0" timeOffset="3541.58">10015-3 291,'0'-12'147,"0"7"-112,-4 3 22,4 2 4,0 0-14,0 0-24,0 0-8,0 0-4,0 0-2,0 0-4,0 0 3,0 0 1,0 0-1,0 0 0,0 0 6,0 0 0,0 0 2,0 0 1,0 0-4,0 0-4,0 0-7,0 0-2,0 0-6,0 0 4,0 0-7,0 0-3,-2 0 0,-1 0 1,3 0-6,-5 0-12,-1 0-7,-5 5-3,1 9-70,-3-7-139</inkml:trace>
          <inkml:trace contextRef="#ctx0" brushRef="#br0" timeOffset="4259.06">9833-94 96,'-23'-5'122,"6"5"38,-9 0-142,-5 5 9,-3 23 3,-9 8-6,1 5-10,-1 5-7,3 0-6,18-12-1,5-11-1,12-12 1,5-11 2,0 0 10,0 0 5,0 0 8,0-14 16,17-23-4,17-8-26,8-9-2,0 6 6,-5 9 2,-8 9 0,-9 12 1,-8 11-4,-7 5-8,-2 2-6,6 0-2,11 3-5,10 28-1,16 15 4,8 11-1,0 11-15,0 1-40,-7-7-136</inkml:trace>
          <inkml:trace contextRef="#ctx0" brushRef="#br0" timeOffset="7483.79">9637-193 96,'-68'0'59,"25"0"135,0 0-147,6 0 2,12 0 23,13 0-23,10 0-15,2 0-21,0 0-13,6 0 2,27 0-2,30 0 6,31-5 3,22-6-5,6 1-2,-8 3-2,-6-3 0,-11 3 0,-13-2-2,-15 6-1,-30 0-1,-22 3-4,-17 0-4,0 0-1,-2 0-36,-30 11-41,-15 6-63</inkml:trace>
          <inkml:trace contextRef="#ctx0" brushRef="#br0" timeOffset="7963.99">9844-9 5,'-3'-2'276,"-2"2"-186,2 0-62,-6 0 9,1 0 2,-12 0-28,-3 22-4,-2 11-3,-4 0-3,4 3 2,2-5-3,1-2 0,5-9-1,8-8 0,3-6 1,6-6 0,0 0-3,0 0-3,8 0-10,29-6 15,12-19 1,0-4-6,-5-9 6,-7 0-2,-5-6 2,-7 2 2,1 8-2,-13 12 7,-1 8 0,-9 9 7,-3 2-5,0 3-5,3 0-4,3 6-11,2 19 4,4 13 7,5 8 6,0 3-6,0 4 0,3 3 0,2-3-11,3-10-14,2-19-152</inkml:trace>
        </inkml:traceGroup>
      </inkml:traceGroup>
    </inkml:traceGroup>
    <inkml:traceGroup>
      <inkml:annotationXML>
        <emma:emma xmlns:emma="http://www.w3.org/2003/04/emma" version="1.0">
          <emma:interpretation id="{08DB98FE-1D26-45CC-8AD3-734831162B1B}" emma:medium="tactile" emma:mode="ink">
            <msink:context xmlns:msink="http://schemas.microsoft.com/ink/2010/main" type="paragraph" rotatedBoundingBox="22952,9941 30209,9687 30212,9790 22956,10045" alignmentLevel="2"/>
          </emma:interpretation>
        </emma:emma>
      </inkml:annotationXML>
      <inkml:traceGroup>
        <inkml:annotationXML>
          <emma:emma xmlns:emma="http://www.w3.org/2003/04/emma" version="1.0">
            <emma:interpretation id="{F2604D7D-E6CF-4E9D-8972-2CB8FD48DF4D}" emma:medium="tactile" emma:mode="ink">
              <msink:context xmlns:msink="http://schemas.microsoft.com/ink/2010/main" type="inkBullet" rotatedBoundingBox="22954,9975 23115,9969 23116,9987 22954,9992"/>
            </emma:interpretation>
            <emma:one-of disjunction-type="recognition" id="oneOf8">
              <emma:interpretation id="interp36" emma:lang="en-US" emma:confidence="0">
                <emma:literal>-</emma:literal>
              </emma:interpretation>
            </emma:one-of>
          </emma:emma>
        </inkml:annotationXML>
        <inkml:trace contextRef="#ctx0" brushRef="#br0" timeOffset="-14615.13">1658 1441 196,'-25'0'18,"11"0"-18,3 0 3,-3 0-3,-1 0 0,1 0-6,-4 0-13,1 0-8,0 0-14,0 0-33</inkml:trace>
      </inkml:traceGroup>
      <inkml:traceGroup>
        <inkml:annotationXML>
          <emma:emma xmlns:emma="http://www.w3.org/2003/04/emma" version="1.0">
            <emma:interpretation id="{2DA8260E-DD48-4A89-A8FE-4F666D4C38A0}" emma:medium="tactile" emma:mode="ink">
              <msink:context xmlns:msink="http://schemas.microsoft.com/ink/2010/main" type="line" rotatedBoundingBox="23231,9931 30209,9687 30212,9790 23234,10035"/>
            </emma:interpretation>
          </emma:emma>
        </inkml:annotationXML>
        <inkml:traceGroup>
          <inkml:annotationXML>
            <emma:emma xmlns:emma="http://www.w3.org/2003/04/emma" version="1.0">
              <emma:interpretation id="{DDAF1AF3-56F2-4C63-846A-3D7C65BD8CC4}" emma:medium="tactile" emma:mode="ink">
                <msink:context xmlns:msink="http://schemas.microsoft.com/ink/2010/main" type="inkWord" rotatedBoundingBox="23231,9940 23237,9939 23239,9986 23233,9986"/>
              </emma:interpretation>
              <emma:one-of disjunction-type="recognition" id="oneOf9">
                <emma:interpretation id="interp37" emma:lang="en-US" emma:confidence="0.5">
                  <emma:literal>.</emma:literal>
                </emma:interpretation>
                <emma:interpretation id="interp38" emma:lang="en-US" emma:confidence="0">
                  <emma:literal>\</emma:literal>
                </emma:interpretation>
                <emma:interpretation id="interp39" emma:lang="en-US" emma:confidence="0">
                  <emma:literal>l</emma:literal>
                </emma:interpretation>
                <emma:interpretation id="interp40" emma:lang="en-US" emma:confidence="0">
                  <emma:literal>:</emma:literal>
                </emma:interpretation>
                <emma:interpretation id="interp41" emma:lang="en-US" emma:confidence="0">
                  <emma:literal>'</emma:literal>
                </emma:interpretation>
              </emma:one-of>
            </emma:emma>
          </inkml:annotationXML>
          <inkml:trace contextRef="#ctx0" brushRef="#br0" timeOffset="-13265.5">1781 1452 158,'-3'0'83,"0"0"-68,3 0 4,0 0 11,0 0-10,0 0-10,0 0-1,0 0 2,0-5 5,0-1 2,0 3 4,0-5-2,0 3-5,0 3 1,0-2 0,0 2-4,0 2-4,0-3-5,0 3-1,0 0-1,0 0 2,0-2-1,0 2-1,0 0-1,0 0 0,0-3 0,0 3-3,0 0-6,0 0-10,0 0-11,0 0-17,0-3-145</inkml:trace>
        </inkml:traceGroup>
        <inkml:traceGroup>
          <inkml:annotationXML>
            <emma:emma xmlns:emma="http://www.w3.org/2003/04/emma" version="1.0">
              <emma:interpretation id="{80922573-E4BE-4959-9643-3513534A1735}" emma:medium="tactile" emma:mode="ink">
                <msink:context xmlns:msink="http://schemas.microsoft.com/ink/2010/main" type="inkWord" rotatedBoundingBox="23809,9960 23834,9959 23835,9968 23809,9968"/>
              </emma:interpretation>
              <emma:one-of disjunction-type="recognition" id="oneOf10">
                <emma:interpretation id="interp42" emma:lang="en-US" emma:confidence="0.5">
                  <emma:literal>.</emma:literal>
                </emma:interpretation>
                <emma:interpretation id="interp43" emma:lang="en-US" emma:confidence="0">
                  <emma:literal>-</emma:literal>
                </emma:interpretation>
                <emma:interpretation id="interp44" emma:lang="en-US" emma:confidence="0">
                  <emma:literal>,</emma:literal>
                </emma:interpretation>
                <emma:interpretation id="interp45" emma:lang="en-US" emma:confidence="0">
                  <emma:literal>`</emma:literal>
                </emma:interpretation>
                <emma:interpretation id="interp46" emma:lang="en-US" emma:confidence="0">
                  <emma:literal>:</emma:literal>
                </emma:interpretation>
              </emma:one-of>
            </emma:emma>
          </inkml:annotationXML>
          <inkml:trace contextRef="#ctx0" brushRef="#br0" timeOffset="-5565.44">2351 1426 22,'9'8'86,"8"-8"-172</inkml:trace>
        </inkml:traceGroup>
        <inkml:traceGroup>
          <inkml:annotationXML>
            <emma:emma xmlns:emma="http://www.w3.org/2003/04/emma" version="1.0">
              <emma:interpretation id="{9E2BF03F-E731-48C8-B6D1-BC3A90A035ED}" emma:medium="tactile" emma:mode="ink">
                <msink:context xmlns:msink="http://schemas.microsoft.com/ink/2010/main" type="inkWord" rotatedBoundingBox="24406,9943 25136,9917 25138,9969 24408,9994"/>
              </emma:interpretation>
              <emma:one-of disjunction-type="recognition" id="oneOf11">
                <emma:interpretation id="interp47" emma:lang="en-US" emma:confidence="0.5">
                  <emma:literal>--</emma:literal>
                </emma:interpretation>
                <emma:interpretation id="interp48" emma:lang="en-US" emma:confidence="0">
                  <emma:literal>-</emma:literal>
                </emma:interpretation>
                <emma:interpretation id="interp49" emma:lang="en-US" emma:confidence="0">
                  <emma:literal>=</emma:literal>
                </emma:interpretation>
                <emma:interpretation id="interp50" emma:lang="en-US" emma:confidence="0">
                  <emma:literal>_</emma:literal>
                </emma:interpretation>
                <emma:interpretation id="interp51" emma:lang="en-US" emma:confidence="0">
                  <emma:literal>-a</emma:literal>
                </emma:interpretation>
              </emma:one-of>
            </emma:emma>
          </inkml:annotationXML>
          <inkml:trace contextRef="#ctx0" brushRef="#br0" timeOffset="-4498.99">3024 1445 223,'-37'0'194,"12"0"-180,13 0-5,12 0 19,0 0-18,46 0-10,31-7-3,36-6-10,20-3-31,12-2-90</inkml:trace>
          <inkml:trace contextRef="#ctx0" brushRef="#br0" timeOffset="-5369.98">3441 1440 10,'43'0'129,"11"0"-129,17-6-13,0-3-14</inkml:trace>
        </inkml:traceGroup>
        <inkml:traceGroup>
          <inkml:annotationXML>
            <emma:emma xmlns:emma="http://www.w3.org/2003/04/emma" version="1.0">
              <emma:interpretation id="{771A9730-ADE6-4282-98B4-6FCEB7A09D8A}" emma:medium="tactile" emma:mode="ink">
                <msink:context xmlns:msink="http://schemas.microsoft.com/ink/2010/main" type="inkWord" rotatedBoundingBox="25972,9920 26319,9908 26319,9915 25973,9927"/>
              </emma:interpretation>
              <emma:one-of disjunction-type="recognition" id="oneOf12">
                <emma:interpretation id="interp52" emma:lang="en-US" emma:confidence="0.5">
                  <emma:literal>-</emma:literal>
                </emma:interpretation>
                <emma:interpretation id="interp53" emma:lang="en-US" emma:confidence="0">
                  <emma:literal>_</emma:literal>
                </emma:interpretation>
                <emma:interpretation id="interp54" emma:lang="en-US" emma:confidence="0">
                  <emma:literal>.</emma:literal>
                </emma:interpretation>
                <emma:interpretation id="interp55" emma:lang="en-US" emma:confidence="0">
                  <emma:literal>,</emma:literal>
                </emma:interpretation>
                <emma:interpretation id="interp56" emma:lang="en-US" emma:confidence="0">
                  <emma:literal>)</emma:literal>
                </emma:interpretation>
              </emma:one-of>
            </emma:emma>
          </inkml:annotationXML>
          <inkml:trace contextRef="#ctx0" brushRef="#br0" timeOffset="-4321.57">4518 1391 182,'-3'0'217,"3"0"-217,0 0-11,29 0 11,24 0 1,18-6-1,20-1-36,11 3-110</inkml:trace>
        </inkml:traceGroup>
        <inkml:traceGroup>
          <inkml:annotationXML>
            <emma:emma xmlns:emma="http://www.w3.org/2003/04/emma" version="1.0">
              <emma:interpretation id="{22D686D4-700D-499B-B70E-6B161558066B}" emma:medium="tactile" emma:mode="ink">
                <msink:context xmlns:msink="http://schemas.microsoft.com/ink/2010/main" type="inkWord" rotatedBoundingBox="26899,9881 27363,9865 27364,9878 26899,9895"/>
              </emma:interpretation>
              <emma:one-of disjunction-type="recognition" id="oneOf13">
                <emma:interpretation id="interp57" emma:lang="en-US" emma:confidence="0.5">
                  <emma:literal>-</emma:literal>
                </emma:interpretation>
                <emma:interpretation id="interp58" emma:lang="en-US" emma:confidence="0">
                  <emma:literal>_</emma:literal>
                </emma:interpretation>
                <emma:interpretation id="interp59" emma:lang="en-US" emma:confidence="0">
                  <emma:literal>.</emma:literal>
                </emma:interpretation>
                <emma:interpretation id="interp60" emma:lang="en-US" emma:confidence="0">
                  <emma:literal>,</emma:literal>
                </emma:interpretation>
                <emma:interpretation id="interp61" emma:lang="en-US" emma:confidence="0">
                  <emma:literal>\</emma:literal>
                </emma:interpretation>
              </emma:one-of>
            </emma:emma>
          </inkml:annotationXML>
          <inkml:trace contextRef="#ctx0" brushRef="#br0" timeOffset="-4171.24">5441 1348 30,'0'0'30,"0"0"293,0 0-277,0 0-41,0 0-5,22 0-13,23 0 5,30 0-1,24 0-26,11 0-87,4-3-111</inkml:trace>
        </inkml:traceGroup>
        <inkml:traceGroup>
          <inkml:annotationXML>
            <emma:emma xmlns:emma="http://www.w3.org/2003/04/emma" version="1.0">
              <emma:interpretation id="{32D722E0-367B-4887-BE6C-62807F040588}" emma:medium="tactile" emma:mode="ink">
                <msink:context xmlns:msink="http://schemas.microsoft.com/ink/2010/main" type="inkWord" rotatedBoundingBox="27942,9839 28331,9825 28332,9832 27943,9846"/>
              </emma:interpretation>
              <emma:one-of disjunction-type="recognition" id="oneOf14">
                <emma:interpretation id="interp62" emma:lang="en-US" emma:confidence="0.5">
                  <emma:literal>-</emma:literal>
                </emma:interpretation>
                <emma:interpretation id="interp63" emma:lang="en-US" emma:confidence="0">
                  <emma:literal>_</emma:literal>
                </emma:interpretation>
                <emma:interpretation id="interp64" emma:lang="en-US" emma:confidence="0">
                  <emma:literal>.</emma:literal>
                </emma:interpretation>
                <emma:interpretation id="interp65" emma:lang="en-US" emma:confidence="0">
                  <emma:literal>,</emma:literal>
                </emma:interpretation>
                <emma:interpretation id="interp66" emma:lang="en-US" emma:confidence="0">
                  <emma:literal>)</emma:literal>
                </emma:interpretation>
              </emma:one-of>
            </emma:emma>
          </inkml:annotationXML>
          <inkml:trace contextRef="#ctx0" brushRef="#br0" timeOffset="-4042.69">6485 1312 43,'3'0'336,"3"-2"-298,10-2-37,21 3-2,24-3-6,20 2-15,13 2-40,-3-1-132</inkml:trace>
        </inkml:traceGroup>
        <inkml:traceGroup>
          <inkml:annotationXML>
            <emma:emma xmlns:emma="http://www.w3.org/2003/04/emma" version="1.0">
              <emma:interpretation id="{26D9CE4F-2E2E-436A-B9A9-50A4258C3000}" emma:medium="tactile" emma:mode="ink">
                <msink:context xmlns:msink="http://schemas.microsoft.com/ink/2010/main" type="inkWord" rotatedBoundingBox="28760,9796 28947,9789 28948,9801 28760,9807"/>
              </emma:interpretation>
              <emma:one-of disjunction-type="recognition" id="oneOf15">
                <emma:interpretation id="interp67" emma:lang="en-US" emma:confidence="0.5">
                  <emma:literal>-</emma:literal>
                </emma:interpretation>
                <emma:interpretation id="interp68" emma:lang="en-US" emma:confidence="0">
                  <emma:literal>_</emma:literal>
                </emma:interpretation>
                <emma:interpretation id="interp69" emma:lang="en-US" emma:confidence="0">
                  <emma:literal>.</emma:literal>
                </emma:interpretation>
                <emma:interpretation id="interp70" emma:lang="en-US" emma:confidence="0">
                  <emma:literal>,</emma:literal>
                </emma:interpretation>
                <emma:interpretation id="interp71" emma:lang="en-US" emma:confidence="0">
                  <emma:literal>€</emma:literal>
                </emma:interpretation>
              </emma:one-of>
            </emma:emma>
          </inkml:annotationXML>
          <inkml:trace contextRef="#ctx0" brushRef="#br0" timeOffset="-3944.97">7303 1274 47,'15'-3'58,"-5"1"138,17-4-196,7 3-13,13 1-18,7 0-57</inkml:trace>
        </inkml:traceGroup>
        <inkml:traceGroup>
          <inkml:annotationXML>
            <emma:emma xmlns:emma="http://www.w3.org/2003/04/emma" version="1.0">
              <emma:interpretation id="{57FA60B8-04AD-4616-97AA-21E312790F87}" emma:medium="tactile" emma:mode="ink">
                <msink:context xmlns:msink="http://schemas.microsoft.com/ink/2010/main" type="inkWord" rotatedBoundingBox="29834,9700 30209,9687 30209,9698 29835,9711"/>
              </emma:interpretation>
              <emma:one-of disjunction-type="recognition" id="oneOf16">
                <emma:interpretation id="interp72" emma:lang="en-US" emma:confidence="0.5">
                  <emma:literal>-</emma:literal>
                </emma:interpretation>
                <emma:interpretation id="interp73" emma:lang="en-US" emma:confidence="0">
                  <emma:literal>.</emma:literal>
                </emma:interpretation>
                <emma:interpretation id="interp74" emma:lang="en-US" emma:confidence="0">
                  <emma:literal>_</emma:literal>
                </emma:interpretation>
                <emma:interpretation id="interp75" emma:lang="en-US" emma:confidence="0">
                  <emma:literal>,</emma:literal>
                </emma:interpretation>
                <emma:interpretation id="interp76" emma:lang="en-US" emma:confidence="0">
                  <emma:literal>:</emma:literal>
                </emma:interpretation>
              </emma:one-of>
            </emma:emma>
          </inkml:annotationXML>
          <inkml:trace contextRef="#ctx0" brushRef="#br0" timeOffset="-3759.56">8382 1176 443,'-3'0'145,"1"0"-138,2 0-1,0-2 11,0 2-17,25 0-9,29 0 2,14-2-22,6-1-54,2-5-77,1 0-52</inkml:trace>
        </inkml:traceGroup>
      </inkml:traceGroup>
    </inkml:traceGroup>
    <inkml:traceGroup>
      <inkml:annotationXML>
        <emma:emma xmlns:emma="http://www.w3.org/2003/04/emma" version="1.0">
          <emma:interpretation id="{DB2C610F-27D8-41E6-B652-D143B4939A7E}" emma:medium="tactile" emma:mode="ink">
            <msink:context xmlns:msink="http://schemas.microsoft.com/ink/2010/main" type="paragraph" rotatedBoundingBox="21333,11402 32041,10688 32078,11246 21370,11959" alignmentLevel="1"/>
          </emma:interpretation>
        </emma:emma>
      </inkml:annotationXML>
      <inkml:traceGroup>
        <inkml:annotationXML>
          <emma:emma xmlns:emma="http://www.w3.org/2003/04/emma" version="1.0">
            <emma:interpretation id="{D8B2D4A3-8D3C-4159-8AA0-13D486000454}" emma:medium="tactile" emma:mode="ink">
              <msink:context xmlns:msink="http://schemas.microsoft.com/ink/2010/main" type="inkBullet" rotatedBoundingBox="21338,11487 21992,11443 21995,11487 21341,11530"/>
            </emma:interpretation>
            <emma:one-of disjunction-type="recognition" id="oneOf17">
              <emma:interpretation id="interp77" emma:lang="en-US" emma:confidence="0">
                <emma:literal>-</emma:literal>
              </emma:interpretation>
            </emma:one-of>
          </emma:emma>
        </inkml:annotationXML>
        <inkml:trace contextRef="#ctx0" brushRef="#br0" timeOffset="-2624.4">-67 2976 497,'-20'-9'34,"-1"0"-23,10 4 8,11 5-19,40 0-4,36 0 1,35 0-7,26 0-27,10 0-54,-2 0-123</inkml:trace>
      </inkml:traceGroup>
      <inkml:traceGroup>
        <inkml:annotationXML>
          <emma:emma xmlns:emma="http://www.w3.org/2003/04/emma" version="1.0">
            <emma:interpretation id="{1CE46814-3E8A-4922-8C45-0157A6969FE9}" emma:medium="tactile" emma:mode="ink">
              <msink:context xmlns:msink="http://schemas.microsoft.com/ink/2010/main" type="line" rotatedBoundingBox="22806,11303 32041,10688 32078,11246 22843,11861"/>
            </emma:interpretation>
          </emma:emma>
        </inkml:annotationXML>
        <inkml:traceGroup>
          <inkml:annotationXML>
            <emma:emma xmlns:emma="http://www.w3.org/2003/04/emma" version="1.0">
              <emma:interpretation id="{60E9F5A9-2B7C-4B25-AB5A-DD6F08C19AF6}" emma:medium="tactile" emma:mode="ink">
                <msink:context xmlns:msink="http://schemas.microsoft.com/ink/2010/main" type="inkWord" rotatedBoundingBox="22819,11340 25010,11367 25007,11633 22816,11606"/>
              </emma:interpretation>
              <emma:one-of disjunction-type="recognition" id="oneOf18">
                <emma:interpretation id="interp78" emma:lang="en-US" emma:confidence="0.5">
                  <emma:literal>--1</emma:literal>
                </emma:interpretation>
                <emma:interpretation id="interp79" emma:lang="en-US" emma:confidence="0">
                  <emma:literal>-1</emma:literal>
                </emma:interpretation>
                <emma:interpretation id="interp80" emma:lang="en-US" emma:confidence="0">
                  <emma:literal>"I</emma:literal>
                </emma:interpretation>
                <emma:interpretation id="interp81" emma:lang="en-US" emma:confidence="0">
                  <emma:literal>--</emma:literal>
                </emma:interpretation>
                <emma:interpretation id="interp82" emma:lang="en-US" emma:confidence="0">
                  <emma:literal>"</emma:literal>
                </emma:interpretation>
              </emma:one-of>
            </emma:emma>
          </inkml:annotationXML>
          <inkml:trace contextRef="#ctx0" brushRef="#br0" timeOffset="-2469.26">1360 2944 14,'0'0'406,"0"0"-397,8 0-9,19 0-2,20 0 0,24 0 0,29-5-22,8-4-43,8-5-205</inkml:trace>
          <inkml:trace contextRef="#ctx0" brushRef="#br0" timeOffset="-2316.76">2429 2881 25,'0'0'297,"8"0"-280,11 0-11,18 0-6,22 0 0,22 0-1,18 0-25,11 0-30,3-2-137</inkml:trace>
          <inkml:trace contextRef="#ctx0" brushRef="#br0" timeOffset="28819.89">3552 2833 31,'0'20'277,"0"-3"-220,0 4-28,-5-3 16,0 3 5,-2-1-21,7 3-27,-3 3-2,3-1-15,-2 1-14,2-1-40,-3-1-131</inkml:trace>
        </inkml:traceGroup>
        <inkml:traceGroup>
          <inkml:annotationXML>
            <emma:emma xmlns:emma="http://www.w3.org/2003/04/emma" version="1.0">
              <emma:interpretation id="{86161179-9A28-4E26-98CB-CD1C2C9A2245}" emma:medium="tactile" emma:mode="ink">
                <msink:context xmlns:msink="http://schemas.microsoft.com/ink/2010/main" type="inkWord" rotatedBoundingBox="26262,11361 26782,11358 26782,11362 26263,11366"/>
              </emma:interpretation>
              <emma:one-of disjunction-type="recognition" id="oneOf19">
                <emma:interpretation id="interp83" emma:lang="en-US" emma:confidence="0.5">
                  <emma:literal>-</emma:literal>
                </emma:interpretation>
                <emma:interpretation id="interp84" emma:lang="en-US" emma:confidence="0">
                  <emma:literal>_</emma:literal>
                </emma:interpretation>
                <emma:interpretation id="interp85" emma:lang="en-US" emma:confidence="0">
                  <emma:literal>.</emma:literal>
                </emma:interpretation>
                <emma:interpretation id="interp86" emma:lang="en-US" emma:confidence="0">
                  <emma:literal>,</emma:literal>
                </emma:interpretation>
                <emma:interpretation id="interp87" emma:lang="en-US" emma:confidence="0">
                  <emma:literal>)</emma:literal>
                </emma:interpretation>
              </emma:one-of>
            </emma:emma>
          </inkml:annotationXML>
          <inkml:trace contextRef="#ctx0" brushRef="#br0" timeOffset="-1723.4">4810 2830 404,'-5'0'96,"5"0"-96,17 0-5,37 0 1,27 0 3,30 0-29,14 0-52,6-6-211</inkml:trace>
        </inkml:traceGroup>
        <inkml:traceGroup>
          <inkml:annotationXML>
            <emma:emma xmlns:emma="http://www.w3.org/2003/04/emma" version="1.0">
              <emma:interpretation id="{6FB4CDD4-E68F-4188-B455-0BEBDD9743B3}" emma:medium="tactile" emma:mode="ink">
                <msink:context xmlns:msink="http://schemas.microsoft.com/ink/2010/main" type="inkWord" rotatedBoundingBox="27504,11316 28901,11207 28919,11441 27523,11550"/>
              </emma:interpretation>
              <emma:one-of disjunction-type="recognition" id="oneOf20">
                <emma:interpretation id="interp88" emma:lang="en-US" emma:confidence="0.5">
                  <emma:literal>--</emma:literal>
                </emma:interpretation>
                <emma:interpretation id="interp89" emma:lang="en-US" emma:confidence="0">
                  <emma:literal>1-1</emma:literal>
                </emma:interpretation>
                <emma:interpretation id="interp90" emma:lang="en-US" emma:confidence="0">
                  <emma:literal>-</emma:literal>
                </emma:interpretation>
                <emma:interpretation id="interp91" emma:lang="en-US" emma:confidence="0">
                  <emma:literal>---</emma:literal>
                </emma:interpretation>
                <emma:interpretation id="interp92" emma:lang="en-US" emma:confidence="0">
                  <emma:literal>r</emma:literal>
                </emma:interpretation>
              </emma:one-of>
            </emma:emma>
          </inkml:annotationXML>
          <inkml:trace contextRef="#ctx0" brushRef="#br0" timeOffset="29990.49">6051 2799 431,'9'-8'114,"-4"1"-97,-5 4 5,0 3 11,0 0-8,0 14-25,0 13-2,0 11-5,0 3-11,0 0-21,0-4-85,0 0-233</inkml:trace>
          <inkml:trace contextRef="#ctx0" brushRef="#br0" timeOffset="-1551.88">6181 2784 13,'4'0'504,"-4"0"-484,3 0-19,10 0 12,13 2-13,19 1-1,26-1-3,17-2-27,8 0-75,-1 0-222</inkml:trace>
          <inkml:trace contextRef="#ctx0" brushRef="#br0" timeOffset="-1420.19">7028 2768 28,'5'0'322,"10"0"-320,7 0 5,20 0 1,19-7-8,15-1-20,20-3-42,7 2-98</inkml:trace>
        </inkml:traceGroup>
        <inkml:traceGroup>
          <inkml:annotationXML>
            <emma:emma xmlns:emma="http://www.w3.org/2003/04/emma" version="1.0">
              <emma:interpretation id="{1A07055E-418D-4961-9CD7-01CD753D4F1C}" emma:medium="tactile" emma:mode="ink">
                <msink:context xmlns:msink="http://schemas.microsoft.com/ink/2010/main" type="inkWord" rotatedBoundingBox="30098,10939 30456,10916 30458,10954 30101,10978"/>
              </emma:interpretation>
              <emma:one-of disjunction-type="recognition" id="oneOf21">
                <emma:interpretation id="interp93" emma:lang="en-US" emma:confidence="0.5">
                  <emma:literal>-</emma:literal>
                </emma:interpretation>
                <emma:interpretation id="interp94" emma:lang="en-US" emma:confidence="0">
                  <emma:literal>_</emma:literal>
                </emma:interpretation>
                <emma:interpretation id="interp95" emma:lang="en-US" emma:confidence="0">
                  <emma:literal>.</emma:literal>
                </emma:interpretation>
                <emma:interpretation id="interp96" emma:lang="en-US" emma:confidence="0">
                  <emma:literal>,</emma:literal>
                </emma:interpretation>
                <emma:interpretation id="interp97" emma:lang="en-US" emma:confidence="0">
                  <emma:literal>1</emma:literal>
                </emma:interpretation>
              </emma:one-of>
            </emma:emma>
          </inkml:annotationXML>
          <inkml:trace contextRef="#ctx0" brushRef="#br0" timeOffset="-1088.37">8643 2442 455,'0'0'128,"0"0"-117,0 0 0,9 0 8,13 0-16,18-4-1,16-3-2,16-6-19,8-2-50,-4-6-149</inkml:trace>
        </inkml:traceGroup>
        <inkml:traceGroup>
          <inkml:annotationXML>
            <emma:emma xmlns:emma="http://www.w3.org/2003/04/emma" version="1.0">
              <emma:interpretation id="{6A345CC3-67CB-437B-9A45-D06DD741024A}" emma:medium="tactile" emma:mode="ink">
                <msink:context xmlns:msink="http://schemas.microsoft.com/ink/2010/main" type="inkWord" rotatedBoundingBox="31142,10748 32041,10688 32066,11056 31166,11116"/>
              </emma:interpretation>
              <emma:one-of disjunction-type="recognition" id="oneOf22">
                <emma:interpretation id="interp98" emma:lang="en-US" emma:confidence="0.5">
                  <emma:literal>I</emma:literal>
                </emma:interpretation>
                <emma:interpretation id="interp99" emma:lang="en-US" emma:confidence="0">
                  <emma:literal>=</emma:literal>
                </emma:interpretation>
                <emma:interpretation id="interp100" emma:lang="en-US" emma:confidence="0">
                  <emma:literal>+</emma:literal>
                </emma:interpretation>
                <emma:interpretation id="interp101" emma:lang="en-US" emma:confidence="0">
                  <emma:literal>¥</emma:literal>
                </emma:interpretation>
                <emma:interpretation id="interp102" emma:lang="en-US" emma:confidence="0">
                  <emma:literal>1</emma:literal>
                </emma:interpretation>
              </emma:one-of>
            </emma:emma>
          </inkml:annotationXML>
          <inkml:trace contextRef="#ctx0" brushRef="#br0" timeOffset="6487.17">9728 2570 258,'-12'0'250,"4"0"-216,8 0 20,0 0-14,0 0-22,25 0-11,38 0 1,31 0-1,17-14-4,7-1-2,-1 2-1,-15 2 0,-14 2-1,-17 3 0,-19 2-5,-18-1 1,-17 5-10,-12-6-16,-5 1-37,0 0-92</inkml:trace>
          <inkml:trace contextRef="#ctx0" brushRef="#br0" timeOffset="5992.73">9829 2219 318,'-7'-11'168,"1"9"-110,6 2-1,0 0-12,0 0-18,0 0-26,0 6-1,13 19 0,14 8-1,4 5 1,2-5-1,-1-4-8,2-7-3,0-4-23,1-10-56,-5-8-100</inkml:trace>
          <inkml:trace contextRef="#ctx0" brushRef="#br0" timeOffset="6169.51">10236 2224 204,'0'-18'273,"0"5"-208,0 3-3,0 8-1,0-1-11,0 3-17,0 0-15,0 0-10,-6 3-8,-14 31-2,-5 12 1,-7-1-4,-2 1-13,7-3-23,0-7-68,2-8-161</inkml:trace>
        </inkml:traceGroup>
      </inkml:traceGroup>
    </inkml:traceGroup>
    <inkml:traceGroup>
      <inkml:annotationXML>
        <emma:emma xmlns:emma="http://www.w3.org/2003/04/emma" version="1.0">
          <emma:interpretation id="{EEBDF1B5-F09F-44C3-BAC7-DE70FA63F492}" emma:medium="tactile" emma:mode="ink">
            <msink:context xmlns:msink="http://schemas.microsoft.com/ink/2010/main" type="paragraph" rotatedBoundingBox="22483,12173 25312,11502 25657,12955 22828,13626" alignmentLevel="2"/>
          </emma:interpretation>
        </emma:emma>
      </inkml:annotationXML>
      <inkml:traceGroup>
        <inkml:annotationXML>
          <emma:emma xmlns:emma="http://www.w3.org/2003/04/emma" version="1.0">
            <emma:interpretation id="{47F6CD9B-DEF4-4F9C-B1C4-D0148F0043D7}" emma:medium="tactile" emma:mode="ink">
              <msink:context xmlns:msink="http://schemas.microsoft.com/ink/2010/main" type="line" rotatedBoundingBox="22483,12173 25312,11502 25657,12955 22828,13626"/>
            </emma:interpretation>
          </emma:emma>
        </inkml:annotationXML>
        <inkml:traceGroup>
          <inkml:annotationXML>
            <emma:emma xmlns:emma="http://www.w3.org/2003/04/emma" version="1.0">
              <emma:interpretation id="{1272D60D-EBC0-4BBB-ACFA-1112ED85A755}" emma:medium="tactile" emma:mode="ink">
                <msink:context xmlns:msink="http://schemas.microsoft.com/ink/2010/main" type="inkWord" rotatedBoundingBox="22483,12173 23957,11823 24279,13180 22805,13530"/>
              </emma:interpretation>
              <emma:one-of disjunction-type="recognition" id="oneOf23">
                <emma:interpretation id="interp103" emma:lang="en-US" emma:confidence="0.5">
                  <emma:literal>miss</emma:literal>
                </emma:interpretation>
                <emma:interpretation id="interp104" emma:lang="en-US" emma:confidence="0">
                  <emma:literal>met]</emma:literal>
                </emma:interpretation>
                <emma:interpretation id="interp105" emma:lang="en-US" emma:confidence="0">
                  <emma:literal>met)</emma:literal>
                </emma:interpretation>
                <emma:interpretation id="interp106" emma:lang="en-US" emma:confidence="0">
                  <emma:literal>miss)</emma:literal>
                </emma:interpretation>
                <emma:interpretation id="interp107" emma:lang="en-US" emma:confidence="0">
                  <emma:literal>mins</emma:literal>
                </emma:interpretation>
              </emma:one-of>
            </emma:emma>
          </inkml:annotationXML>
          <inkml:trace contextRef="#ctx0" brushRef="#br0" timeOffset="21042.6">1270 4457 389,'-15'-20'73,"1"3"-70,6 5 5,8 12 6,0 0-13,0 0-1,0 15-2,14 9 2,1 5 0,-5 3-2,-5 3 2,-1 5 2,-4-5-1,0-1 0,0-6 0,0-8-2,0-10-1,0-4 2,0-6 4,0 0 7,0 0 6,0-16 14,0-16-16,8-2-6,4-10 5,5 3-3,6 0-4,2 9 0,-2 8-6,0 9 0,-6 7-1,0 8-2,0 0-3,0 0 0,3 26-2,-7 4 1,-4 6 1,-6 3 1,-3-3 0,0-11-2,0-9 6,0-8 1,0-7 2,0-1 6,0 0 3,3-12 0,11-19-4,6-4 0,5-3 5,4 1-4,0 7 1,-1 4-2,-6 9-4,-8 9 0,1 4-3,-3 4-1,-2 0-4,5 15 0,-1 17 3,-3 1 0,-2 5-4,-9-1 0,0-4-1,0-6-9,0-5-14,0-10-56,0-9-98</inkml:trace>
          <inkml:trace contextRef="#ctx0" brushRef="#br0" timeOffset="19062.58">1906 3622 9,'0'0'65,"0"0"136,-10 0-154,-7 0-28,-10 0 21,-10 0-11,-5 0-16,-7 0-11,-5 3-2,0 4-15,-3-5-23,6 4-103</inkml:trace>
          <inkml:trace contextRef="#ctx0" brushRef="#br0" timeOffset="21322.26">2090 4151 137,'5'-13'242,"-5"2"-173,0 6-18,0 5 11,0 0-1,0 0-20,0 11-27,0 28-10,-10 14-1,-7 14-1,0 1-1,5 1 1,4-5-2,8-8-3,0-8 0,0-6-2,2-13-1,21-4-6,-1-15-1,10-10-12,5 0-28,5-10-52,1-22-78</inkml:trace>
          <inkml:trace contextRef="#ctx0" brushRef="#br0" timeOffset="16445.55">1903 3476 172,'5'-12'196,"-5"-2"-181,0 7 5,0 2 27,0 3 17,0-1-20,0 3-15,0-3-3,0 3-8,0 0-4,0 0-2,0 0-4,0 0-8,0 0-4,0 0 1,0 19 3,0 0 0,0 4 0,0 4-2,0-3 2,0-1-1,0-3 0,0-1 1,0-9 0,0-2 0,0-5 0,0-3 1,0 0 1,0 0-1,0 0 4,0-13-2,0-11-2,0-1 2,0-3 1,0 7 1,0 6 6,0 7 1,-2 6 4,2 2 0,0 0-5,0 0-11,0 2 0,0 21-4,0 13 4,0 2 0,0-4-2,0-3 1,0-8-1,0-11 2,0-4-2,0-8 2,0 0 1,0 0 2,0-2 2,0-21-2,0-8-3,0 0 3,-6 7 0,2 13-2,2 5-1,-1 6-1,3 0-4,-2 10-13,2 26-7,0 5-39,0-2-242</inkml:trace>
          <inkml:trace contextRef="#ctx0" brushRef="#br0" timeOffset="21582.18">2331 4159 23,'0'-26'288,"0"11"-212,0 5-20,0 4 29,0 3-23,0 3-14,0 0-26,0 0-10,0 3-10,0 28-2,0 12 6,0 17 1,0 0-1,0 1-6,0 3 2,0-8-2,0-7-1,0-7-2,0-14-5,0-10-4,0-9-9,26-9-20,11 0-45,3-9-73,-3-17-80</inkml:trace>
          <inkml:trace contextRef="#ctx0" brushRef="#br0" timeOffset="22287.89">2502 4394 24,'0'0'220,"0"0"-75,0 0-102,0 0 10,0 0 15,-4 0-24,-15 0-34,-6 0-8,-4 0-2,-2 2-4,0 14-11,2-1-20,1-2-112</inkml:trace>
          <inkml:trace contextRef="#ctx0" brushRef="#br0" timeOffset="21689.45">2434 4394 18,'-40'-16'164,"6"9"-131,8-1 10,13 5-11,13 3-32,0 0-16,2-4-68,32-10-73</inkml:trace>
          <inkml:trace contextRef="#ctx0" brushRef="#br0" timeOffset="21911.76">2630 4085 100,'0'-22'278,"-9"6"-189,-8 0-20,9 8-1,5 3-17,3 2-21,0 3-24,0 0-6,8 10-12,24 28 12,2 17 0,3 9 0,-12 10-1,-11 0-1,-14 1-1,0-8 0,-19-3-4,-21-6-17,-6-9-25,4-15-43,8-11-71,2-7-147</inkml:trace>
        </inkml:traceGroup>
        <inkml:traceGroup>
          <inkml:annotationXML>
            <emma:emma xmlns:emma="http://www.w3.org/2003/04/emma" version="1.0">
              <emma:interpretation id="{B111ADC3-8033-432E-A9DC-8A23CED23FEA}" emma:medium="tactile" emma:mode="ink">
                <msink:context xmlns:msink="http://schemas.microsoft.com/ink/2010/main" type="inkWord" rotatedBoundingBox="24815,12054 25409,11913 25657,12955 25063,13096"/>
              </emma:interpretation>
              <emma:one-of disjunction-type="recognition" id="oneOf24">
                <emma:interpretation id="interp108" emma:lang="en-US" emma:confidence="0.5">
                  <emma:literal>in</emma:literal>
                </emma:interpretation>
                <emma:interpretation id="interp109" emma:lang="en-US" emma:confidence="0">
                  <emma:literal>En</emma:literal>
                </emma:interpretation>
                <emma:interpretation id="interp110" emma:lang="en-US" emma:confidence="0">
                  <emma:literal>•in</emma:literal>
                </emma:interpretation>
                <emma:interpretation id="interp111" emma:lang="en-US" emma:confidence="0">
                  <emma:literal>•n</emma:literal>
                </emma:interpretation>
                <emma:interpretation id="interp112" emma:lang="en-US" emma:confidence="0">
                  <emma:literal>•In</emma:literal>
                </emma:interpretation>
              </emma:one-of>
            </emma:emma>
          </inkml:annotationXML>
          <inkml:trace contextRef="#ctx0" brushRef="#br0" timeOffset="33019.45">3652 3476 9,'0'-8'296,"0"5"-237,0 2-24,0-3 23,0 4 1,-6-2-20,0 2-14,4 0-8,-4 0-14,-3 0-3,1 10 0,-4 9-2,7-4-4,3-3-2,2 2-2,0-6 2,0-2-3,0-3-5,7-3-1,8 0 3,2 0 9,-4-10 5,-4-1 2,-6 5 2,-3-2 4,0 8 5,-5 0-2,-22 0-4,-5 0-3,-9 10 1,-1 10-1,2 5 1,8 1-3,7 2-2,11-2-3,11-6-1,3-2-3,0-7 2,23-7-2,14-4 2,5 0 2,4 0 3,-4-22-4,-5-5 4,-8-3 1,-9 2 2,-13 5 0,-4 3 1,-3 5 4,0 4 2,-13 7-1,-13 4-4,-5 0-2,-6 0-1,3 10-1,3 10-1,11 3-1,11-3-4,6-2 0,3-2-4,0-9 3,0-1-1,24-6-1,3 0 6,2-4 2,-6-16 2,-6-1 1,-9-1 4,-6-1 0,-2 3 5,0 5-4,0 4 7,-13 8-11,-11 3-4,-3 0-2,-2 8-11,1 25-2,8 9-16,9 1-98,8 3-257</inkml:trace>
          <inkml:trace contextRef="#ctx0" brushRef="#br0" timeOffset="33596.81">3726 4077 298,'0'0'171,"0"0"-153,-3 25-5,-11 13 24,-1 9-22,-2 4-11,3 3-4,-1-5-3,2-9-2,1-15 0,7-11 5,2-13 0,3-1 0,0 0 0,0-27 5,17-22 1,14-17 1,12-13 2,7-3 0,8 5 1,-5 15-2,-2 21 6,-7 17 0,-11 13-1,-4 11-9,-4 0-4,-4 8 0,-5 26 3,-7 19 2,-4 12-3,-5 10-2,0 4-4,0-4-3,-5-10-12,-4-16-19,3-21-31,6-12-79</inkml:trace>
          <inkml:trace contextRef="#ctx0" brushRef="#br0" timeOffset="33777.41">3751 4263 57,'-17'-7'344,"12"-2"-322,5-2-16,7-8 15,37-7-8,18 0-13,12-1-8,2 1-15,-13 8-70</inkml:trace>
        </inkml:traceGroup>
      </inkml:traceGroup>
    </inkml:traceGroup>
    <inkml:traceGroup>
      <inkml:annotationXML>
        <emma:emma xmlns:emma="http://www.w3.org/2003/04/emma" version="1.0">
          <emma:interpretation id="{F044ED62-8B3C-49BC-A06B-0E210B9E7A0E}" emma:medium="tactile" emma:mode="ink">
            <msink:context xmlns:msink="http://schemas.microsoft.com/ink/2010/main" type="paragraph" rotatedBoundingBox="23036,13761 24114,13693 24136,14041 23057,14109" alignmentLevel="2"/>
          </emma:interpretation>
        </emma:emma>
      </inkml:annotationXML>
      <inkml:traceGroup>
        <inkml:annotationXML>
          <emma:emma xmlns:emma="http://www.w3.org/2003/04/emma" version="1.0">
            <emma:interpretation id="{9B6BEA2A-DEBD-4081-AE90-792754676FD6}" emma:medium="tactile" emma:mode="ink">
              <msink:context xmlns:msink="http://schemas.microsoft.com/ink/2010/main" type="line" rotatedBoundingBox="23036,13761 24114,13693 24136,14041 23057,14109"/>
            </emma:interpretation>
          </emma:emma>
        </inkml:annotationXML>
        <inkml:traceGroup>
          <inkml:annotationXML>
            <emma:emma xmlns:emma="http://www.w3.org/2003/04/emma" version="1.0">
              <emma:interpretation id="{FC446BF8-7CED-45E4-B667-3F04EA25467D}" emma:medium="tactile" emma:mode="ink">
                <msink:context xmlns:msink="http://schemas.microsoft.com/ink/2010/main" type="inkWord" rotatedBoundingBox="23020,13897 23344,13796 23390,13942 23066,14044"/>
              </emma:interpretation>
              <emma:one-of disjunction-type="recognition" id="oneOf25">
                <emma:interpretation id="interp113" emma:lang="en-US" emma:confidence="0.5">
                  <emma:literal>=</emma:literal>
                </emma:interpretation>
                <emma:interpretation id="interp114" emma:lang="en-US" emma:confidence="0">
                  <emma:literal>_</emma:literal>
                </emma:interpretation>
                <emma:interpretation id="interp115" emma:lang="en-US" emma:confidence="0">
                  <emma:literal>I</emma:literal>
                </emma:interpretation>
                <emma:interpretation id="interp116" emma:lang="en-US" emma:confidence="0">
                  <emma:literal>-</emma:literal>
                </emma:interpretation>
                <emma:interpretation id="interp117" emma:lang="en-US" emma:confidence="0">
                  <emma:literal>.</emma:literal>
                </emma:interpretation>
              </emma:one-of>
            </emma:emma>
          </inkml:annotationXML>
          <inkml:trace contextRef="#ctx0" brushRef="#br0" timeOffset="22786.36">1616 5377 425,'-17'-5'80,"5"3"-42,12 2 10,0 0-12,0-2-26,0-4-10,9-1-10,23-4 8,13-4-1,9 5-9,-3-1-18,0 3-29,-14 8-54,-14 0-64</inkml:trace>
          <inkml:trace contextRef="#ctx0" brushRef="#br0" timeOffset="22931.56">1667 5454 10,'-29'13'353,"4"-7"-306,13-2-12,10-1 37,2-3-66,0 0-6,25 0-2,29 0 1,24-16-14,6-13-71,7-3-98</inkml:trace>
        </inkml:traceGroup>
        <inkml:traceGroup>
          <inkml:annotationXML>
            <emma:emma xmlns:emma="http://www.w3.org/2003/04/emma" version="1.0">
              <emma:interpretation id="{1BE292B1-C1CF-4D08-941E-F0F55AE03DB2}" emma:medium="tactile" emma:mode="ink">
                <msink:context xmlns:msink="http://schemas.microsoft.com/ink/2010/main" type="inkWord" rotatedBoundingBox="23659,13760 24089,13643 24184,13993 23755,14110"/>
              </emma:interpretation>
              <emma:one-of disjunction-type="recognition" id="oneOf26">
                <emma:interpretation id="interp118" emma:lang="en-US" emma:confidence="0.5">
                  <emma:literal>o</emma:literal>
                </emma:interpretation>
                <emma:interpretation id="interp119" emma:lang="en-US" emma:confidence="0">
                  <emma:literal>°</emma:literal>
                </emma:interpretation>
                <emma:interpretation id="interp120" emma:lang="en-US" emma:confidence="0">
                  <emma:literal>.</emma:literal>
                </emma:interpretation>
                <emma:interpretation id="interp121" emma:lang="en-US" emma:confidence="0">
                  <emma:literal>O</emma:literal>
                </emma:interpretation>
                <emma:interpretation id="interp122" emma:lang="en-US" emma:confidence="0">
                  <emma:literal>0</emma:literal>
                </emma:interpretation>
              </emma:one-of>
            </emma:emma>
          </inkml:annotationXML>
          <inkml:trace contextRef="#ctx0" brushRef="#br0" timeOffset="23247.51">2348 5265 19,'0'0'436,"-5"3"-389,-12 20-8,2 1 16,5 3-12,1 1-24,9-3-10,0 0-8,0-1-1,14-1-3,9-6 1,5-2 1,3-1-5,-2-9 3,2-5 2,0 0 1,3 0 2,0-23 1,0-10 2,-2-5 1,-10-7 0,-2-2 1,-15 1 2,-5 8 0,0 4 5,-42 12 1,-14 5-8,-15 17-5,-6 0-2,6 13-11,14 25-5,14 6-28,26 1-99</inkml:trace>
        </inkml:traceGroup>
      </inkml:traceGroup>
    </inkml:traceGroup>
  </inkml:traceGroup>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7:09.131"/>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6D3588B0-50A3-4295-A74A-90D47A3FECB6}" emma:medium="tactile" emma:mode="ink">
          <msink:context xmlns:msink="http://schemas.microsoft.com/ink/2010/main" type="writingRegion" rotatedBoundingBox="18365,9152 21242,6176 23879,8727 21003,11702"/>
        </emma:interpretation>
      </emma:emma>
    </inkml:annotationXML>
    <inkml:traceGroup>
      <inkml:annotationXML>
        <emma:emma xmlns:emma="http://www.w3.org/2003/04/emma" version="1.0">
          <emma:interpretation id="{AA053815-FCA0-4833-8528-1636282C41B3}" emma:medium="tactile" emma:mode="ink">
            <msink:context xmlns:msink="http://schemas.microsoft.com/ink/2010/main" type="paragraph" rotatedBoundingBox="18587,8922 21242,6176 22404,7300 19750,10045" alignmentLevel="1"/>
          </emma:interpretation>
        </emma:emma>
      </inkml:annotationXML>
      <inkml:traceGroup>
        <inkml:annotationXML>
          <emma:emma xmlns:emma="http://www.w3.org/2003/04/emma" version="1.0">
            <emma:interpretation id="{518CD004-F270-4AE6-B633-20CB0CC38717}" emma:medium="tactile" emma:mode="ink">
              <msink:context xmlns:msink="http://schemas.microsoft.com/ink/2010/main" type="line" rotatedBoundingBox="18587,8922 21242,6176 22404,7300 19750,10045"/>
            </emma:interpretation>
          </emma:emma>
        </inkml:annotationXML>
        <inkml:traceGroup>
          <inkml:annotationXML>
            <emma:emma xmlns:emma="http://www.w3.org/2003/04/emma" version="1.0">
              <emma:interpretation id="{F8C42F83-A5DF-46A5-B9D1-9DA92C628597}" emma:medium="tactile" emma:mode="ink">
                <msink:context xmlns:msink="http://schemas.microsoft.com/ink/2010/main" type="inkWord" rotatedBoundingBox="18587,8922 21242,6176 22404,7300 19750,10045"/>
              </emma:interpretation>
              <emma:one-of disjunction-type="recognition" id="oneOf0">
                <emma:interpretation id="interp0" emma:lang="en-US" emma:confidence="0.5">
                  <emma:literal>aft-stet</emma:literal>
                </emma:interpretation>
                <emma:interpretation id="interp1" emma:lang="en-US" emma:confidence="0">
                  <emma:literal>aft-stay</emma:literal>
                </emma:interpretation>
                <emma:interpretation id="interp2" emma:lang="en-US" emma:confidence="0">
                  <emma:literal>aft-street</emma:literal>
                </emma:interpretation>
                <emma:interpretation id="interp3" emma:lang="en-US" emma:confidence="0">
                  <emma:literal>aft-start</emma:literal>
                </emma:interpretation>
                <emma:interpretation id="interp4" emma:lang="en-US" emma:confidence="0">
                  <emma:literal>aft-strait</emma:literal>
                </emma:interpretation>
              </emma:one-of>
            </emma:emma>
          </inkml:annotationXML>
          <inkml:trace contextRef="#ctx0" brushRef="#br0">178 2 267,'-21'0'73,"8"0"-40,-4 0 10,0 0-7,-3 0-5,6 7-12,-6 17-9,3 0-4,0 5 1,5 2 1,6-1-3,6-2-3,0 0-2,0-7-1,12-3 1,11-8-1,11-5-1,5-5 0,4 0-3,3-8-9,-4-15-27,-11-2-36,-8-1-97</inkml:trace>
          <inkml:trace contextRef="#ctx0" brushRef="#br0" timeOffset="-930.13">137-57 30,'0'-6'324,"0"4"-273,0-1-11,0 3 32,0 0-18,0 0-19,0 8-25,-17 21-2,-2 4-1,-1 3-6,9-3-1,7-6-2,4-3-3,0-6-5,7-7-11,21-11-29,8 0-172</inkml:trace>
          <inkml:trace contextRef="#ctx0" brushRef="#br0" timeOffset="-1242.12">-308-308 121,'0'-23'49,"0"0"-34,32-3-9,7 1 4,9 0 6,3-1-11,-2 8-5,-10 6-5,-10 6-16,-15 4-26,-14 2-92</inkml:trace>
          <inkml:trace contextRef="#ctx0" brushRef="#br0" timeOffset="-1416.23">-3-829 18,'2'-54'330,"-2"6"-273,-2 13-25,-33 16 17,9 17-24,9 2-11,0 6-9,4 34-5,-5 21-1,7 22 1,3 5-3,4 4 2,4 0-3,0-7-3,6-11-6,14-5-5,0-6-20,-8-9-34,-10-14-50,-2-8-39</inkml:trace>
          <inkml:trace contextRef="#ctx0" brushRef="#br0" timeOffset="1833.49">215-549 108,'-26'3'154,"6"-3"-47,8 0-72,10 0-2,2 0 17,0 0-20,0 0-13,9 0-9,21-14-4,11-7-4,4 3 2,1 0-4,-1 3 1,-11 2-4,-5 6-7,-9 2-16,-10 2-47,-7-3-105</inkml:trace>
          <inkml:trace contextRef="#ctx0" brushRef="#br0" timeOffset="2033.92">348-717 7,'-5'-2'318,"-4"-2"-230,9 3-53,0 1-5,0 0-3,0 0-15,0 25-11,0 11 5,5 7-6,9 8-1,-4 4-5,-8-2-7,-2 1-21,0-12-73</inkml:trace>
          <inkml:trace contextRef="#ctx0" brushRef="#br0" timeOffset="2579.53">754-880 19,'0'-13'397,"0"3"-344,0 7-26,0 3-6,0 0-7,0 0-14,-5 26 5,-5 15-6,0 8 1,-2-6-10,1-5 3,5-14 4,3-9-3,3-11 0,0-4 2,0 0 4,0-25 4,0-18-2,6-11 1,13 3 11,-2 7-6,3 6 4,1 13-2,-4 7-1,-1 8-3,1 10-6,0 0-1,3 0-1,6 30 0,0 6 1,0 5 1,-4 0-3,-2-1 0,0-1-2,0-6 1,-9-8-1,0-6 2,-7-9 2,-4-2 0,0-6 0,0 0 1,-12 3 10,-22 1-3,-6-1 2,-2 4-2,-4 0 2,4-1-2,2 1-4,6-1-3,10-2-4,16-4-6,6-2-6,2 0-21,10 0-66,27-24-110</inkml:trace>
          <inkml:trace contextRef="#ctx0" brushRef="#br0" timeOffset="2910.7">1189-979 39,'0'-11'321,"0"4"-289,-3 1-21,3 1 9,0-2-11,0-6-6,0-2-3,8-8 0,4-3 0,-4-2 1,-8 0 3,0 2 9,0 5 27,0 8-4,-14 9-12,3 4-8,-4 0 0,1 26-13,3 20-2,6 17 2,5 6-3,0 8-1,5 4 0,15 4-1,5-5-1,1-7-5,-3-15-3,-6-7-3,-6-17-18,-5-14-75,-6-11-105</inkml:trace>
          <inkml:trace contextRef="#ctx0" brushRef="#br0" timeOffset="3077.26">1100-683 22,'-8'-23'243,"6"3"-192,2-4-26,0 1 4,13-1-3,21 0-11,12-1-15,-1 1-2,1 4-15,-9 4-22,-9 1-133</inkml:trace>
          <inkml:trace contextRef="#ctx0" brushRef="#br0" timeOffset="-7308.74">1631-683 120,'-34'-8'255,"-6"-4"-195,-4 1-37,7 6 23,25 1 11,12 3-7,0 1-31,0 0-19,29 0-6,21 0 6,28 0-1,15 0-9,8-2-39,2-12-140</inkml:trace>
          <inkml:trace contextRef="#ctx0" brushRef="#br0" timeOffset="-11016.12">1621-1887 50,'0'-8'59,"0"3"-12,-10 3-47,5 2 0,0 0 3,-2 0 1,5 0 3,-1 0-6,0 0 0,3 0-1,-2 0 5,2 0 4,-7 0 4,4 0-1,-2 0 2,0 0 4,1 0 1,1 0 1,1 0-3,-1 0-6,3 0-4,-3 0-1,1 5-4,-2 11-2,-1 10 7,-1 12 3,-3 4-5,1 12-2,3 3-3,-4 1 0,6-1-5,0-6-5,3-2-7,0-12-16,0-9-45,0-7-93</inkml:trace>
          <inkml:trace contextRef="#ctx0" brushRef="#br0" timeOffset="-10492.01">1395-1951 95,'4'-7'114,"-4"4"-78,0 3-9,0 0 18,0 0 1,0 0-18,-4 31-10,-23 9 3,-8 12-13,-1-6-7,-1-6 1,5-6 0,10-13-1,10-12 0,7-3 2,5-6 4,0 0 4,0-15 10,2-24 1,32-12-17,6-11 4,6 1 3,4 5-3,-9 10-1,-4 16 5,-15 11-1,-7 12 3,-5 7-9,5 0-6,2 7 0,3 23 0,2 17 0,2 15 0,-5 2-4,1 5-10,5-11-11,2-13-76,-2-18-353</inkml:trace>
          <inkml:trace contextRef="#ctx0" brushRef="#br0" timeOffset="-10012.25">2085-2380 421,'0'-7'10,"12"-4"-10,11-2 0,8-12 4,9-3 1,5-8 0,-2-5-3,-3-5 1,-9-1-1,-14 0 3,-9 3 16,-8 13 9,0 8 11,0 13-13,-12 10-10,-10 0-14,-8 46-4,-5 28 8,-5 28-7,7 21-1,6 15-1,19 1-1,8-7-3,0-9-1,3-20 2,12-15-2,-8-13-5,-7-12-14,0-14-64,0-21-83</inkml:trace>
          <inkml:trace contextRef="#ctx0" brushRef="#br0" timeOffset="-9821.69">2001-1782 41,'-12'-44'284,"7"6"-250,5 7-21,0 0-4,33-4 3,13 3 12,5-2 0,11 4-5,4 1-11,-1 4-8,-11 1-8,-8 6-4,-18 5-13,-17 6-41,-11 5-183</inkml:trace>
        </inkml:traceGroup>
      </inkml:traceGroup>
    </inkml:traceGroup>
    <inkml:traceGroup>
      <inkml:annotationXML>
        <emma:emma xmlns:emma="http://www.w3.org/2003/04/emma" version="1.0">
          <emma:interpretation id="{79088FE6-CF9F-4824-81D8-B239EEBC243A}" emma:medium="tactile" emma:mode="ink">
            <msink:context xmlns:msink="http://schemas.microsoft.com/ink/2010/main" type="paragraph" rotatedBoundingBox="20540,11702 19963,9787 20967,9484 21545,11398" alignmentLevel="1"/>
          </emma:interpretation>
        </emma:emma>
      </inkml:annotationXML>
      <inkml:traceGroup>
        <inkml:annotationXML>
          <emma:emma xmlns:emma="http://www.w3.org/2003/04/emma" version="1.0">
            <emma:interpretation id="{2E2EE084-AB2A-4190-BD8E-1C55D01422C1}" emma:medium="tactile" emma:mode="ink">
              <msink:context xmlns:msink="http://schemas.microsoft.com/ink/2010/main" type="line" rotatedBoundingBox="20540,11702 19963,9787 20967,9484 21545,11398"/>
            </emma:interpretation>
          </emma:emma>
        </inkml:annotationXML>
        <inkml:traceGroup>
          <inkml:annotationXML>
            <emma:emma xmlns:emma="http://www.w3.org/2003/04/emma" version="1.0">
              <emma:interpretation id="{99ECE3D2-1039-454A-8DF5-9F02FFBA705A}" emma:medium="tactile" emma:mode="ink">
                <msink:context xmlns:msink="http://schemas.microsoft.com/ink/2010/main" type="inkWord" rotatedBoundingBox="20850,11608 20828,11532 21171,11429 21194,11505"/>
              </emma:interpretation>
              <emma:one-of disjunction-type="recognition" id="oneOf1">
                <emma:interpretation id="interp5" emma:lang="en-US" emma:confidence="0.5">
                  <emma:literal>.</emma:literal>
                </emma:interpretation>
                <emma:interpretation id="interp6" emma:lang="en-US" emma:confidence="0">
                  <emma:literal>,</emma:literal>
                </emma:interpretation>
                <emma:interpretation id="interp7" emma:lang="en-US" emma:confidence="0">
                  <emma:literal>1</emma:literal>
                </emma:interpretation>
                <emma:interpretation id="interp8" emma:lang="en-US" emma:confidence="0">
                  <emma:literal>(</emma:literal>
                </emma:interpretation>
                <emma:interpretation id="interp9" emma:lang="en-US" emma:confidence="0">
                  <emma:literal>l</emma:literal>
                </emma:interpretation>
              </emma:one-of>
            </emma:emma>
          </inkml:annotationXML>
          <inkml:trace contextRef="#ctx0" brushRef="#br0" timeOffset="-6258.36">1643 2201 462,'-22'4'40,"2"-4"-30,5 0 24,15 0 0,0 0-13,0 0-21,0 0-1,32 0-2,21 0 0,27 0-14,16-4-35,9-20-256</inkml:trace>
        </inkml:traceGroup>
        <inkml:traceGroup>
          <inkml:annotationXML>
            <emma:emma xmlns:emma="http://www.w3.org/2003/04/emma" version="1.0">
              <emma:interpretation id="{AD3F9093-7A5B-46D6-B042-0FB8AAB1A054}" emma:medium="tactile" emma:mode="ink">
                <msink:context xmlns:msink="http://schemas.microsoft.com/ink/2010/main" type="inkWord" rotatedBoundingBox="20271,10807 19963,9787 20967,9484 21275,10504"/>
              </emma:interpretation>
              <emma:one-of disjunction-type="recognition" id="oneOf2">
                <emma:interpretation id="interp10" emma:lang="en-US" emma:confidence="0.5">
                  <emma:literal>4 t</emma:literal>
                </emma:interpretation>
                <emma:interpretation id="interp11" emma:lang="en-US" emma:confidence="0">
                  <emma:literal>9 t</emma:literal>
                </emma:interpretation>
                <emma:interpretation id="interp12" emma:lang="en-US" emma:confidence="0">
                  <emma:literal>at</emma:literal>
                </emma:interpretation>
                <emma:interpretation id="interp13" emma:lang="en-US" emma:confidence="0">
                  <emma:literal>sit</emma:literal>
                </emma:interpretation>
                <emma:interpretation id="interp14" emma:lang="en-US" emma:confidence="0">
                  <emma:literal>1:</emma:literal>
                </emma:interpretation>
              </emma:one-of>
            </emma:emma>
          </inkml:annotationXML>
          <inkml:trace contextRef="#ctx0" brushRef="#br0" timeOffset="-2509.54">1368 1036 357,'0'-9'73,"0"3"-24,-7 6 22,-6 0-19,-13 0-22,-9 31-18,-2 10-9,-2 7-1,11 4-2,11-4-1,14 1-2,3-11-1,8-8-5,29-14 2,9-11 4,8-5-5,-4 0-11,2-14-30,-15-10-57,-15-10-93</inkml:trace>
          <inkml:trace contextRef="#ctx0" brushRef="#br0" timeOffset="-5394.33">1685 858 169,'-30'-11'239,"-7"-1"-178,-1-1-27,10 7 14,28 6-5,0 0-26,0 0-17,17 0-6,35 0 5,27 0-5,23 0-28,14-22-139</inkml:trace>
          <inkml:trace contextRef="#ctx0" brushRef="#br0" timeOffset="-2990.16">839 850 11,'0'-26'70,"8"-2"78,24-1-130,10 0-12,12 0 6,9 1 4,-1 8-15,1 3-1,-12 4-4,-11 7-12,-20 4-29,-15 2-39</inkml:trace>
          <inkml:trace contextRef="#ctx0" brushRef="#br0" timeOffset="-3172.19">1095 597 114,'40'-30'37,"-6"-6"-5,0-6 13,-20 15 2,0-4-10,-5 2 8,-6 5-18,-3 1 5,0 4 7,0 10-2,-6 0-18,-14 9-10,-8 0-5,-4 11 1,-2 24-1,3 19 0,2 12-3,10 11 0,7 6-1,4 3-1,8-4-1,0-3 0,0-10-3,0-8 1,3-13-5,6-3-3,-4-15-13,-5-10-20,0-11-66,0-9-105</inkml:trace>
        </inkml:traceGroup>
      </inkml:traceGroup>
    </inkml:traceGroup>
  </inkml:traceGroup>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7:39.117"/>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87348172-8E5D-4DA1-A931-38BDBAAF9E19}" emma:medium="tactile" emma:mode="ink">
          <msink:context xmlns:msink="http://schemas.microsoft.com/ink/2010/main" type="inkDrawing" rotatedBoundingBox="26119,8487 26812,8468 26813,8473 26120,8491" semanticType="strikethrough" shapeName="Other"/>
        </emma:interpretation>
      </emma:emma>
    </inkml:annotationXML>
    <inkml:trace contextRef="#ctx0" brushRef="#br0">9 21 69,'-15'0'429,"15"0"-411,0-2-18,40 2-1,36-5 0,39 3-5,30 2-12,13-6-47,1 1-157</inkml:trace>
  </inkml:traceGroup>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7:21.461"/>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9E44A848-4548-49E3-9329-6F7F64EA5BEC}" emma:medium="tactile" emma:mode="ink">
          <msink:context xmlns:msink="http://schemas.microsoft.com/ink/2010/main" type="inkDrawing" rotatedBoundingBox="20897,10176 23148,9954 23155,10026 20905,10249" semanticType="callout" shapeName="Other"/>
        </emma:interpretation>
      </emma:emma>
    </inkml:annotationXML>
    <inkml:trace contextRef="#ctx0" brushRef="#br0">0 247 383,'0'0'1,"0"-5"0,51-15-1,57-6 6,-4 3 0,24 5-4,14-2-2,20-3 0,8 3-2,7-1 2,2 3 0,-7 2-3,-3 5-4,-19 0 0,-10 6 2,-27-3-2,-22 8 0,-20-2 6,-24 2 1,-13 0 1,-14 0 1,-5 0-2,-13 0 0,1 0 0,-3 0 0,0 0-2,0 0-4,0 0-9,0 0-51,-13 0-102</inkml:trace>
  </inkml:traceGroup>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7:19.601"/>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9DCCB9FC-171A-4636-ACB0-616CE5367D86}" emma:medium="tactile" emma:mode="ink">
          <msink:context xmlns:msink="http://schemas.microsoft.com/ink/2010/main" type="inkDrawing" rotatedBoundingBox="21127,10057 23171,9881 23174,9913 21130,10089" shapeName="Other"/>
        </emma:interpretation>
      </emma:emma>
    </inkml:annotationXML>
    <inkml:trace contextRef="#ctx0" brushRef="#br0">69 179 75,'-10'0'21,"1"0"-16,6 0-4,-2 0 4,2 0 6,-1 0 9,4 2 4,-3-2-4,1 0-11,-3 0 2,2 0 2,0 0-4,-1 0 2,4 0 19,-5 0 14,2 0-8,1 0-8,-1 0 7,3 0-2,-4 0 5,4 0-7,-2 0-6,2 0-4,0 0-4,0 0-6,0 0-5,0 0-2,0 0-3,11 0-1,34 0 2,33-7 0,23-6 0,27-5-1,26 0-1,11 0 0,10 3 2,4-1-2,-2 5-2,-7-3-1,-14 6-1,-11-2 1,-24 2 1,-27 1 2,-26 1 0,-28 2 0,-16 4 1,-17-3 2,-7 3 1,0 0 3,0 0 4,0 0 0,0 0 3,0-2-5,0 2-3,0 0-2,0 0-4,3 0-2,0 0 2,-3 0-1,0 0-2,0 0 1,0 0-2,0 0 0,0 0 1,0 0 0,0 0-1,0 0-1,0 0-3,0 0-2,0 2 3,-3 9-24,-7-5-93,-14-3-245</inkml:trace>
  </inkml:traceGroup>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7:52.615"/>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CEAF3BEC-2733-4301-9BC4-01ED09B367D4}" emma:medium="tactile" emma:mode="ink">
          <msink:context xmlns:msink="http://schemas.microsoft.com/ink/2010/main" type="inkDrawing" rotatedBoundingBox="21108,10138 23205,9993 23209,10058 21113,10203" shapeName="Other"/>
        </emma:interpretation>
      </emma:emma>
    </inkml:annotationXML>
    <inkml:trace contextRef="#ctx0" brushRef="#br0">96 179 0,'-26'0'12,"8"0"185,-1 0-124,4-9-15,5 1 4,4 1 1,2 2-6,4 2-20,0 1-12,0-6-18,41 1-7,29-6 0,28 2-1,20 4 0,22-1-1,19 0-1,16 2-1,10 3 1,6-3-2,-4 0-6,-6-3-10,-16-2-11,-25 1 5,-35-1-4,-31 7 7,-32-3-1,-20 3-17,-19 3-40,-3-5-54</inkml:trace>
  </inkml:traceGroup>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7:21.911"/>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F79CA3FE-54D6-4AF3-8336-0A1BC0C75E33}" emma:medium="tactile" emma:mode="ink">
          <msink:context xmlns:msink="http://schemas.microsoft.com/ink/2010/main" type="inkDrawing" rotatedBoundingBox="21115,10066 23132,10016 23133,10036 21115,10085" shapeName="Other"/>
        </emma:interpretation>
      </emma:emma>
    </inkml:annotationXML>
    <inkml:trace contextRef="#ctx0" brushRef="#br0">301 55 150,'-71'0'244,"11"-1"-222,12-3-20,8 2 12,8-1 37,7 3 0,8-2-30,9 2-11,8 0-10,0 0-1,0 0 1,33 0 0,31 0 1,24 0 1,28 0 0,21 0-1,21-6-1,18-1 1,9 2-1,-4 2 0,-1 1-3,-13-2-6,-14 2 1,-19-3-1,-33 1 2,-27 0-5,-30 3 3,-22 1 4,-17 0 4,-5 0 0,0 0-1,0 0-4,-17 0-13,-5 0-23,5 0-27,-1 0-96</inkml:trace>
  </inkml:traceGroup>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19:53.334"/>
    </inkml:context>
    <inkml:brush xml:id="br0">
      <inkml:brushProperty name="width" value="0.05292" units="cm"/>
      <inkml:brushProperty name="height" value="0.05292" units="cm"/>
      <inkml:brushProperty name="color" value="#0070C0"/>
    </inkml:brush>
  </inkml:definitions>
  <inkml:traceGroup>
    <inkml:annotationXML>
      <emma:emma xmlns:emma="http://www.w3.org/2003/04/emma" version="1.0">
        <emma:interpretation id="{30EEF905-5ADC-4A2C-B937-AFA633191270}" emma:medium="tactile" emma:mode="ink">
          <msink:context xmlns:msink="http://schemas.microsoft.com/ink/2010/main" type="writingRegion" rotatedBoundingBox="2395,7027 5968,6487 6071,7166 2498,7706"/>
        </emma:interpretation>
      </emma:emma>
    </inkml:annotationXML>
    <inkml:traceGroup>
      <inkml:annotationXML>
        <emma:emma xmlns:emma="http://www.w3.org/2003/04/emma" version="1.0">
          <emma:interpretation id="{883E6FC8-65AA-4D72-A82E-219FFE4412F4}" emma:medium="tactile" emma:mode="ink">
            <msink:context xmlns:msink="http://schemas.microsoft.com/ink/2010/main" type="paragraph" rotatedBoundingBox="2395,7027 5968,6487 6071,7166 2498,7706" alignmentLevel="1"/>
          </emma:interpretation>
        </emma:emma>
      </inkml:annotationXML>
      <inkml:traceGroup>
        <inkml:annotationXML>
          <emma:emma xmlns:emma="http://www.w3.org/2003/04/emma" version="1.0">
            <emma:interpretation id="{83686818-04FD-429D-BDD3-A85EDA5FA10B}" emma:medium="tactile" emma:mode="ink">
              <msink:context xmlns:msink="http://schemas.microsoft.com/ink/2010/main" type="line" rotatedBoundingBox="2395,7027 5968,6487 6071,7166 2498,7706"/>
            </emma:interpretation>
          </emma:emma>
        </inkml:annotationXML>
        <inkml:traceGroup>
          <inkml:annotationXML>
            <emma:emma xmlns:emma="http://www.w3.org/2003/04/emma" version="1.0">
              <emma:interpretation id="{BABA26F6-F296-40AC-8189-CF1D089C3FAA}" emma:medium="tactile" emma:mode="ink">
                <msink:context xmlns:msink="http://schemas.microsoft.com/ink/2010/main" type="inkWord" rotatedBoundingBox="2432,7268 2961,7188 3027,7626 2498,7706"/>
              </emma:interpretation>
              <emma:one-of disjunction-type="recognition" id="oneOf0">
                <emma:interpretation id="interp0" emma:lang="en-US" emma:confidence="0.5">
                  <emma:literal>m</emma:literal>
                </emma:interpretation>
                <emma:interpretation id="interp1" emma:lang="en-US" emma:confidence="0">
                  <emma:literal>M</emma:literal>
                </emma:interpretation>
                <emma:interpretation id="interp2" emma:lang="en-US" emma:confidence="0">
                  <emma:literal>,</emma:literal>
                </emma:interpretation>
                <emma:interpretation id="interp3" emma:lang="en-US" emma:confidence="0">
                  <emma:literal>4</emma:literal>
                </emma:interpretation>
                <emma:interpretation id="interp4" emma:lang="en-US" emma:confidence="0">
                  <emma:literal>.</emma:literal>
                </emma:interpretation>
              </emma:one-of>
            </emma:emma>
          </inkml:annotationXML>
          <inkml:trace contextRef="#ctx0" brushRef="#br0">2595 7301 25,'-31'-6'3,"-5"-1"141,12 2-73,0-1-31,8 4 14,3-2 2,5 2-6,6 0-7,2 2-16,0 0-6,0 0-11,0 0-3,0 0-7,0 0-3,0 0-2,0 0 2,10 12 3,-2 6-1,-3 4 1,-1 6 0,-2 3 0,0-2-1,-2-1 1,0 0 0,0-8 1,0-1-1,0-4 0,0-7 1,0-4-1,0-1 1,0-3-1,0 0 5,0 0 2,0 0 1,10-19 0,5-6-6,10-10 3,-1 4-1,0 2 2,-3 10-2,-11 6 0,4 9-4,-3 4 0,5 0-2,1 0 0,2 0 1,-1 15-2,-3 2 0,-4 1-3,1 3 0,-6-6 4,3-5-2,-3-8-3,2-2 7,5-8 4,5-26 1,3-12-2,8-2 2,0 4 8,-6 7-3,-3 14 3,-7 11 1,-4 6 0,-2 6-10,0 0-4,1 21-3,3 18 2,-3 11 1,-4 8 0,-4 5-7,0-3 4,0-6-7,0-10-18,0-14-30,0-13-67,0-17-128</inkml:trace>
        </inkml:traceGroup>
        <inkml:traceGroup>
          <inkml:annotationXML>
            <emma:emma xmlns:emma="http://www.w3.org/2003/04/emma" version="1.0">
              <emma:interpretation id="{B4236216-5C26-49E8-B654-8FD74D689EF3}" emma:medium="tactile" emma:mode="ink">
                <msink:context xmlns:msink="http://schemas.microsoft.com/ink/2010/main" type="inkWord" rotatedBoundingBox="3213,6904 3920,6797 4013,7412 3306,7519"/>
              </emma:interpretation>
              <emma:one-of disjunction-type="recognition" id="oneOf1">
                <emma:interpretation id="interp5" emma:lang="en-US" emma:confidence="0.5">
                  <emma:literal>(t)</emma:literal>
                </emma:interpretation>
                <emma:interpretation id="interp6" emma:lang="en-US" emma:confidence="0">
                  <emma:literal>(to)</emma:literal>
                </emma:interpretation>
                <emma:interpretation id="interp7" emma:lang="en-US" emma:confidence="0">
                  <emma:literal>(to</emma:literal>
                </emma:interpretation>
                <emma:interpretation id="interp8" emma:lang="en-US" emma:confidence="0">
                  <emma:literal>(t</emma:literal>
                </emma:interpretation>
                <emma:interpretation id="interp9" emma:lang="en-US" emma:confidence="0">
                  <emma:literal>(ty</emma:literal>
                </emma:interpretation>
              </emma:one-of>
            </emma:emma>
          </inkml:annotationXML>
          <inkml:trace contextRef="#ctx0" brushRef="#br0" timeOffset="266.06">3335 6928 361,'0'-11'96,"0"7"-58,0 4-12,0 0 11,0 0-11,0 27-26,-3 13 2,-7 16-1,-2 0 1,3 5-2,3 1 0,4-3-1,2-2-2,0-3-6,0-6 1,8-9-9,17-16-24,8-12-81,3-11-262</inkml:trace>
          <inkml:trace contextRef="#ctx0" brushRef="#br0" timeOffset="981.87">3837 6884 186,'0'-21'146,"0"8"-76,-2 5 7,2 4-5,0 4-36,0 0-35,10 0-1,15 14 0,4 18 3,-5 16 0,-2 6-3,-8 9 1,-7-2-1,-7 0-3,0-3-2,-16-4-9,-13-5-15,-3-6-55,6-9-119</inkml:trace>
          <inkml:trace contextRef="#ctx0" brushRef="#br0" timeOffset="618.54">3607 6896 418,'-9'-18'50,"5"6"0,2 2 6,2 4-10,0 3-14,0 3-26,0 0-6,0 0 0,0 0-2,0 5 0,4 15 1,7 6 1,-1 4 0,0 3 1,-4 3 3,1-3-2,-3-2-2,-2-1 2,2-3-1,-2-1-2,-2 1-3,2 1 4,-2-5 0,2-1-1,5-1-1,-3-5 1,7 0-4,0-4-2,4-6-8,8-4-8,2-2-25,6 0-33,0-2-57</inkml:trace>
          <inkml:trace contextRef="#ctx0" brushRef="#br0" timeOffset="1834.93">3738 7182 26,'5'-10'78,"-1"6"-64,3-4-7,-1 2 18,-1 1-2,-1-2-4,-2 3 0,1 1 13,-1-1 1,-2 1-1,3 2-8,-3-2-9,0 3 1,0-2 4,0 0-1,-10 2-11,-12 0-8,-4 0-2,-6 0 1,1 4-1,2 8-10,11 1-32,-1-3-191</inkml:trace>
          <inkml:trace contextRef="#ctx0" brushRef="#br0" timeOffset="784.98">3625 7186 88,'-43'0'231,"14"0"-193,16 0-12,11 0 10,2 0-36,8-4-15,26-6 5,13-8-14,1-5-98</inkml:trace>
        </inkml:traceGroup>
        <inkml:traceGroup>
          <inkml:annotationXML>
            <emma:emma xmlns:emma="http://www.w3.org/2003/04/emma" version="1.0">
              <emma:interpretation id="{438A636F-3DE5-4CBB-A24B-8F9E659A3B53}" emma:medium="tactile" emma:mode="ink">
                <msink:context xmlns:msink="http://schemas.microsoft.com/ink/2010/main" type="inkWord" rotatedBoundingBox="4318,6983 6005,6728 6049,7020 4362,7275"/>
              </emma:interpretation>
              <emma:one-of disjunction-type="recognition" id="oneOf2">
                <emma:interpretation id="interp10" emma:lang="en-US" emma:confidence="0.5">
                  <emma:literal>-</emma:literal>
                </emma:interpretation>
                <emma:interpretation id="interp11" emma:lang="en-US" emma:confidence="0">
                  <emma:literal>.</emma:literal>
                </emma:interpretation>
                <emma:interpretation id="interp12" emma:lang="en-US" emma:confidence="0">
                  <emma:literal>,</emma:literal>
                </emma:interpretation>
                <emma:interpretation id="interp13" emma:lang="en-US" emma:confidence="0">
                  <emma:literal>m</emma:literal>
                </emma:interpretation>
                <emma:interpretation id="interp14" emma:lang="en-US" emma:confidence="0">
                  <emma:literal>n</emma:literal>
                </emma:interpretation>
              </emma:one-of>
            </emma:emma>
          </inkml:annotationXML>
          <inkml:trace contextRef="#ctx0" brushRef="#br0" timeOffset="-1252.05">4444 7136 20,'-4'-1'42,"-3"-6"0,-1 1-10,0 2 5,0 3 10,-1-3-7,0 1-1,-2-1-1,0 2 0,-1 1 0,3-2-4,1 3 3,4-1-9,4-1-3,0-1-9,0 1-7,0 2-9,0 0-1,26 0-2,23-6 3,23-8 7,24-4-3,19-2-1,12 0-3,5 0 0,1 2 0,-13 5-1,-8 0 1,-16 3-1,-11 0 1,-10 2 0,-10-1 2,-14 5-2,-11-1 0,-13-1 0,-9 2 0,-7 0 2,-5 0-1,-1 2 0,-3 0 1,0 0-1,0-2 0,-2 0-1,3-1 3,-3 1-3,2 2 0,-2 1 0,0 0 0,0-2-4,0 1 4,0 2 0,0 0-1,0 0 0,0-2-1,0-3-1,0 4 0,-5-3 2,-1 2 1,-1-2-6,-1 0 3,-2 1-1,-1-1 1,0 2 1,0 2-2,0 0 4,-2-1-1,3-2 1,0 3 1,3-2 1,3 1-2,-2 1 1,4 0 0,-2-3 1,4 3 1,-2-2-2,0 1 2,2-2 2,0 3-2,0 0 1,0-1-2,0 1 0,0 0-2,0 0 2,0 0-2,0 0 0,0 0 0,0 0-2,0 0 1,0 0 0,0 0 0,0 0-1,0 0 2,0 0 0,0 0-1,0 0 1,0 0-1,0 0 2,0 0-1,0 0 1,0 0 0,0 0-1,0 0 3,0 0-1,0 0 1,0 0 2,-5 0-5,-3-4 1,-4-1-1,1 4 0,-3-2 1,6 3-1,3-1 1,3-2 1,2 3 0,0 0-2,0 0-1,0 0 0,0 0-2,7 0-3,15 0 6,7 7 0,7 3 3,1 0-3,4 2 1,-3 0 0,4 0-1,0-3 0,-4-3 0,-2-4 2,-9 1-2,-12-3 1,-6 0 0,-6 0 2,-1 0 0,-2 1 9,0-1-2,0 0 3,0 3 0,-16-1-8,-4 2-3,-2 2 1,-7 6 0,4-1-2,-2 6 2,0 1-3,3-3 1,0 4-1,-3-2 0,4-3-1,3-1-1,3-1 2,3-1-2,5-4-2,3 0-4,6 0-14,0-1-38,0-6-141</inkml:trace>
        </inkml:traceGroup>
      </inkml:traceGroup>
    </inkml:traceGroup>
  </inkml:traceGroup>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7:53.014"/>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55910F66-A2A6-4BEE-ACE7-DA8D20B36F04}" emma:medium="tactile" emma:mode="ink">
          <msink:context xmlns:msink="http://schemas.microsoft.com/ink/2010/main" type="inkDrawing" rotatedBoundingBox="21254,10138 23150,9921 23159,9999 21263,10216" semanticType="callout" shapeName="Other"/>
        </emma:interpretation>
      </emma:emma>
    </inkml:annotationXML>
    <inkml:trace contextRef="#ctx0" brushRef="#br0">41 265 335,'-29'-19'72,"17"6"-61,12 3-8,9-5 7,40 2-3,27-2-4,30 0 0,32-2-3,36 0-1,18-3-2,10-1 3,-1 4-2,-15 1-2,-21 6 0,-27-3 3,-33 6 1,-31-1-2,-25 2 2,-27 3 2,-14-3-2,-8 3 2,0-2-2,0 5-1,-13 0-18,-4 0-69,-10 0-235</inkml:trace>
  </inkml:traceGroup>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8:06.184"/>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18618C6D-FDB9-42E7-B73E-359CA8709C70}" emma:medium="tactile" emma:mode="ink">
          <msink:context xmlns:msink="http://schemas.microsoft.com/ink/2010/main" type="writingRegion" rotatedBoundingBox="24997,9369 25101,12091 24903,12098 24799,9377"/>
        </emma:interpretation>
      </emma:emma>
    </inkml:annotationXML>
    <inkml:traceGroup>
      <inkml:annotationXML>
        <emma:emma xmlns:emma="http://www.w3.org/2003/04/emma" version="1.0">
          <emma:interpretation id="{8E03A5EB-473D-4A60-BB84-FCA953AA0237}" emma:medium="tactile" emma:mode="ink">
            <msink:context xmlns:msink="http://schemas.microsoft.com/ink/2010/main" type="paragraph" rotatedBoundingBox="24997,9369 25101,12091 24903,12098 24799,9377" alignmentLevel="1"/>
          </emma:interpretation>
        </emma:emma>
      </inkml:annotationXML>
      <inkml:traceGroup>
        <inkml:annotationXML>
          <emma:emma xmlns:emma="http://www.w3.org/2003/04/emma" version="1.0">
            <emma:interpretation id="{0B19E0F8-FFF6-44A7-8BFE-9AE4B09BFFBC}" emma:medium="tactile" emma:mode="ink">
              <msink:context xmlns:msink="http://schemas.microsoft.com/ink/2010/main" type="line" rotatedBoundingBox="24997,9369 25101,12091 24903,12098 24799,9377"/>
            </emma:interpretation>
          </emma:emma>
        </inkml:annotationXML>
        <inkml:traceGroup>
          <inkml:annotationXML>
            <emma:emma xmlns:emma="http://www.w3.org/2003/04/emma" version="1.0">
              <emma:interpretation id="{41DC8B11-19C3-4144-AAAD-98080497BAF2}" emma:medium="tactile" emma:mode="ink">
                <msink:context xmlns:msink="http://schemas.microsoft.com/ink/2010/main" type="inkWord" rotatedBoundingBox="24806,9376 24833,9541 24822,9543 24795,9377"/>
              </emma:interpretation>
              <emma:one-of disjunction-type="recognition" id="oneOf0">
                <emma:interpretation id="interp0" emma:lang="en-US" emma:confidence="0.5">
                  <emma:literal>-</emma:literal>
                </emma:interpretation>
                <emma:interpretation id="interp1" emma:lang="en-US" emma:confidence="0">
                  <emma:literal>.</emma:literal>
                </emma:interpretation>
                <emma:interpretation id="interp2" emma:lang="en-US" emma:confidence="0">
                  <emma:literal>_</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10 29 9,'-3'-5'24,"1"0"235,-3 0-207,5-1-11,0 2 24,0 4-25,0-4-15,0 4-25,0 0-5,0 6-6,0 22 3,13 11-6,-4 7-11,-7 1-51</inkml:trace>
        </inkml:traceGroup>
        <inkml:traceGroup>
          <inkml:annotationXML>
            <emma:emma xmlns:emma="http://www.w3.org/2003/04/emma" version="1.0">
              <emma:interpretation id="{438A60F3-D622-4E04-B288-1B3D5D893B2F}" emma:medium="tactile" emma:mode="ink">
                <msink:context xmlns:msink="http://schemas.microsoft.com/ink/2010/main" type="inkWord" rotatedBoundingBox="24959,9930 24978,9767 25014,9771 24995,9935"/>
              </emma:interpretation>
              <emma:one-of disjunction-type="recognition" id="oneOf1">
                <emma:interpretation id="interp5" emma:lang="en-US" emma:confidence="0.5">
                  <emma:literal>-</emma:literal>
                </emma:interpretation>
                <emma:interpretation id="interp6" emma:lang="en-US" emma:confidence="0">
                  <emma:literal>.</emma:literal>
                </emma:interpretation>
                <emma:interpretation id="interp7" emma:lang="en-US" emma:confidence="0">
                  <emma:literal>_</emma:literal>
                </emma:interpretation>
                <emma:interpretation id="interp8" emma:lang="en-US" emma:confidence="0">
                  <emma:literal>,</emma:literal>
                </emma:interpretation>
                <emma:interpretation id="interp9" emma:lang="en-US" emma:confidence="0">
                  <emma:literal>a</emma:literal>
                </emma:interpretation>
              </emma:one-of>
            </emma:emma>
          </inkml:annotationXML>
          <inkml:trace contextRef="#ctx0" brushRef="#br0" timeOffset="-690.28">209 407 137,'-3'-7'303,"-7"2"-246,1 2-51,6 3 7,0 0-8,-3 3-5,6 19-3,0 12-3,0 1-14,0 2-27,0-4-85</inkml:trace>
        </inkml:traceGroup>
        <inkml:traceGroup>
          <inkml:annotationXML>
            <emma:emma xmlns:emma="http://www.w3.org/2003/04/emma" version="1.0">
              <emma:interpretation id="{171E033C-F5E9-4699-BA49-A42B646FF723}" emma:medium="tactile" emma:mode="ink">
                <msink:context xmlns:msink="http://schemas.microsoft.com/ink/2010/main" type="inkWord" rotatedBoundingBox="24973,10054 24980,10387 24971,10388 24964,10055"/>
              </emma:interpretation>
              <emma:one-of disjunction-type="recognition" id="oneOf2">
                <emma:interpretation id="interp10" emma:lang="en-US" emma:confidence="0.5">
                  <emma:literal>-</emma:literal>
                </emma:interpretation>
                <emma:interpretation id="interp11" emma:lang="en-US" emma:confidence="0">
                  <emma:literal>,</emma:literal>
                </emma:interpretation>
                <emma:interpretation id="interp12" emma:lang="en-US" emma:confidence="0">
                  <emma:literal>.</emma:literal>
                </emma:interpretation>
                <emma:interpretation id="interp13" emma:lang="en-US" emma:confidence="0">
                  <emma:literal>+</emma:literal>
                </emma:interpretation>
                <emma:interpretation id="interp14" emma:lang="en-US" emma:confidence="0">
                  <emma:literal>=</emma:literal>
                </emma:interpretation>
              </emma:one-of>
            </emma:emma>
          </inkml:annotationXML>
          <inkml:trace contextRef="#ctx0" brushRef="#br0" timeOffset="-526.18">172 909 158,'0'7'205,"-2"0"-204,2 6 0,0 0 5,0 2-6,0 4-1,0-4-28,0-2-71</inkml:trace>
          <inkml:trace contextRef="#ctx0" brushRef="#br0" timeOffset="356.61">162 678 432,'0'0'45,"0"0"-15,0 0 5,0 0-27,0 16-3,5 19-5,0 11-5,-5 6-10,3 4-8,-3 2-27,0 4-134</inkml:trace>
        </inkml:traceGroup>
        <inkml:traceGroup>
          <inkml:annotationXML>
            <emma:emma xmlns:emma="http://www.w3.org/2003/04/emma" version="1.0">
              <emma:interpretation id="{0383B7B2-ACBA-4C7B-A20C-2122CEF68249}" emma:medium="tactile" emma:mode="ink">
                <msink:context xmlns:msink="http://schemas.microsoft.com/ink/2010/main" type="inkWord" rotatedBoundingBox="25007,10835 25017,11097 25009,11098 24999,10835"/>
              </emma:interpretation>
              <emma:one-of disjunction-type="recognition" id="oneOf3">
                <emma:interpretation id="interp15" emma:lang="en-US" emma:confidence="0.5">
                  <emma:literal>-</emma:literal>
                </emma:interpretation>
                <emma:interpretation id="interp16" emma:lang="en-US" emma:confidence="0">
                  <emma:literal>_</emma:literal>
                </emma:interpretation>
                <emma:interpretation id="interp17" emma:lang="en-US" emma:confidence="0">
                  <emma:literal>.</emma:literal>
                </emma:interpretation>
                <emma:interpretation id="interp18" emma:lang="en-US" emma:confidence="0">
                  <emma:literal>,</emma:literal>
                </emma:interpretation>
                <emma:interpretation id="interp19" emma:lang="en-US" emma:confidence="0">
                  <emma:literal>\</emma:literal>
                </emma:interpretation>
              </emma:one-of>
            </emma:emma>
          </inkml:annotationXML>
          <inkml:trace contextRef="#ctx0" brushRef="#br0" timeOffset="569.14">204 1458 165,'0'5'264,"0"-3"-195,0 1-66,0 4 8,0 7 10,0 4-9,0 5-12,0 1-2,0 5-10,0 4-6,2 3-27,-2 0-59,0-3-198</inkml:trace>
        </inkml:traceGroup>
        <inkml:traceGroup>
          <inkml:annotationXML>
            <emma:emma xmlns:emma="http://www.w3.org/2003/04/emma" version="1.0">
              <emma:interpretation id="{2B222213-B169-4791-A0EA-A362732D47E3}" emma:medium="tactile" emma:mode="ink">
                <msink:context xmlns:msink="http://schemas.microsoft.com/ink/2010/main" type="inkWord" rotatedBoundingBox="24982,11824 24992,12095 24948,12097 24937,11825"/>
              </emma:interpretation>
              <emma:one-of disjunction-type="recognition" id="oneOf4">
                <emma:interpretation id="interp20" emma:lang="en-US" emma:confidence="0.5">
                  <emma:literal>-</emma:literal>
                </emma:interpretation>
                <emma:interpretation id="interp21" emma:lang="en-US" emma:confidence="0">
                  <emma:literal>.</emma:literal>
                </emma:interpretation>
                <emma:interpretation id="interp22" emma:lang="en-US" emma:confidence="0">
                  <emma:literal>_</emma:literal>
                </emma:interpretation>
                <emma:interpretation id="interp23" emma:lang="en-US" emma:confidence="0">
                  <emma:literal>,</emma:literal>
                </emma:interpretation>
                <emma:interpretation id="interp24" emma:lang="en-US" emma:confidence="0">
                  <emma:literal>~</emma:literal>
                </emma:interpretation>
              </emma:one-of>
            </emma:emma>
          </inkml:annotationXML>
          <inkml:trace contextRef="#ctx0" brushRef="#br0" timeOffset="907.41">179 2447 14,'0'17'158,"0"-1"-25,0-3-86,0 2-3,-7-2 13,2 2-12,0 2-23,-1 4-17,0 0-5,4 5-3,-1 1-14,3 2-12,0-7-59,0-1-253</inkml:trace>
        </inkml:traceGroup>
      </inkml:traceGroup>
    </inkml:traceGroup>
  </inkml:traceGroup>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7:13.665"/>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0BCA0A14-00AC-4792-B853-D2E3B56CDEB3}" emma:medium="tactile" emma:mode="ink">
          <msink:context xmlns:msink="http://schemas.microsoft.com/ink/2010/main" type="writingRegion" rotatedBoundingBox="18704,11317 20744,10961 20890,11799 18850,12154"/>
        </emma:interpretation>
      </emma:emma>
    </inkml:annotationXML>
    <inkml:traceGroup>
      <inkml:annotationXML>
        <emma:emma xmlns:emma="http://www.w3.org/2003/04/emma" version="1.0">
          <emma:interpretation id="{B1897024-3DDF-4133-9747-0DD0B425E375}" emma:medium="tactile" emma:mode="ink">
            <msink:context xmlns:msink="http://schemas.microsoft.com/ink/2010/main" type="paragraph" rotatedBoundingBox="18704,11317 20744,10961 20890,11799 18850,12154" alignmentLevel="1"/>
          </emma:interpretation>
        </emma:emma>
      </inkml:annotationXML>
      <inkml:traceGroup>
        <inkml:annotationXML>
          <emma:emma xmlns:emma="http://www.w3.org/2003/04/emma" version="1.0">
            <emma:interpretation id="{2C0BFF95-E6B7-4895-878A-6D591E1953E3}" emma:medium="tactile" emma:mode="ink">
              <msink:context xmlns:msink="http://schemas.microsoft.com/ink/2010/main" type="line" rotatedBoundingBox="18704,11317 20744,10961 20890,11799 18850,12154"/>
            </emma:interpretation>
          </emma:emma>
        </inkml:annotationXML>
        <inkml:traceGroup>
          <inkml:annotationXML>
            <emma:emma xmlns:emma="http://www.w3.org/2003/04/emma" version="1.0">
              <emma:interpretation id="{528C55A6-DD34-4C8F-8A7B-C756FC14C09A}" emma:medium="tactile" emma:mode="ink">
                <msink:context xmlns:msink="http://schemas.microsoft.com/ink/2010/main" type="inkWord" rotatedBoundingBox="18704,11317 20744,10961 20890,11799 18850,12154"/>
              </emma:interpretation>
              <emma:one-of disjunction-type="recognition" id="oneOf0">
                <emma:interpretation id="interp0" emma:lang="en-US" emma:confidence="0.5">
                  <emma:literal>FEAF</emma:literal>
                </emma:interpretation>
                <emma:interpretation id="interp1" emma:lang="en-US" emma:confidence="0.5">
                  <emma:literal>fess D F</emma:literal>
                </emma:interpretation>
                <emma:interpretation id="interp2" emma:lang="en-US" emma:confidence="0.5">
                  <emma:literal>f EAF</emma:literal>
                </emma:interpretation>
                <emma:interpretation id="interp3" emma:lang="en-US" emma:confidence="0">
                  <emma:literal>fest D F</emma:literal>
                </emma:interpretation>
                <emma:interpretation id="interp4" emma:lang="en-US" emma:confidence="0">
                  <emma:literal>feet D F</emma:literal>
                </emma:interpretation>
              </emma:one-of>
            </emma:emma>
          </inkml:annotationXML>
          <inkml:trace contextRef="#ctx0" brushRef="#br0">19 200 237,'-12'-20'76,"9"2"-45,3 0 3,0 0-16,34-3-3,20 0-7,13 1-8,16-2-2,-4 4-11,-7 1-11,-16 10-59</inkml:trace>
          <inkml:trace contextRef="#ctx0" brushRef="#br0" timeOffset="-146.1">331-84 156,'39'-54'207,"-14"3"-144,-22 13-14,-3 20 1,-20 5-3,0 8-14,1 5-21,1 0-10,1 22-2,3 15 0,1 11 0,3 9-2,5 1 0,5 2-3,0-2 0,0-4-2,0-5 0,0-6-6,0-11-6,0-3-15,0-11-41,-5-5-52,-15-8-85</inkml:trace>
          <inkml:trace contextRef="#ctx0" brushRef="#br0" timeOffset="356.22">631 255 14,'9'-4'3,"-4"-1"201,-5-1-99,0 4-40,0-3 20,0 5-18,0 0-30,-11 0-16,-9 7-14,0 19-6,0 4-1,3 7 0,12-6-3,5-4-2,0-4-2,0-6-4,3-3-4,19-9-11,10-5-32,-1 0-72,2-15-120</inkml:trace>
          <inkml:trace contextRef="#ctx0" brushRef="#br0" timeOffset="585.91">631 255 207,'100'-111'195,"-107"108"-165,5 3 5,2 0-7,0 0-27,12-2 0,27-4-1,13-1 0,2-3 0,-7-1-1,-6 1-2,-16 2-6,-8 3-17,-9 0-20,-2 5-65,-6 0-145</inkml:trace>
          <inkml:trace contextRef="#ctx0" brushRef="#br0" timeOffset="2427.17">859 64 10,'5'6'0,"3"4"0,-1-3 2,-2-1 49,0 1-51,-5-4-6,7-1-7,-7 0 12,0-2 1,0 0 9,0 0 29,0 0-11,-15 0-11,-11 0 28,-4 3 1,1-3 3,-6 3-6,8-3 1,0 0-2,5 0-14,14 0-5,1 0-4,7 0-6,0 0-12,0 0-2,0 0-4,7 0 6,18 0 0,9 0-1,6-6-1,2-1-2,1 0 3,2 1-2,-11-1 3,-7 2 0,-11 0 1,-10 2 1,-6 0 2,0 3 11,0 0-6,-22 0-7,-15 0 2,-7 0 2,0 0 2,0 3-4,5 7-1,7-3-3,10 4-1,7-6-4,10 5-11,5-4-8,0-2-19,14-4-83</inkml:trace>
          <inkml:trace contextRef="#ctx0" brushRef="#br0" timeOffset="1107.06">1270-54 69,'0'-4'338,"0"2"-280,0 2-34,0 0 4,0 0-7,-6 2-18,-5 23-3,0 8 0,-1-4-4,4-5-4,4-13 4,4-5 4,0-6 0,0 0 5,0-3 5,0-31 1,4-6-5,16-7 5,5 2 4,0 1-3,1 11 4,-6 8 0,-3 12-1,-6 8-9,3 5-6,1 0-1,2 23-1,3 17 2,2 6-2,-2 0 2,-3 0-3,0-7-1,-2-11-3,-4-10-2,-3-10 0,-2-6-1,-2-2 4,-4 0 6,0 0 5,-20 0 0,-21 0-1,-4 0 2,-3 0 0,-4 0 0,10 0-4,5 0-2,12 0-4,11 5-3,14 3-6,0-5-24,22-3-94,27 0-124</inkml:trace>
          <inkml:trace contextRef="#ctx0" brushRef="#br0" timeOffset="3065.62">1673-64 10,'-17'4'257,"3"-4"-198,3 2-16,5-2 17,4 0-15,2 0-16,0 0-16,0 0-9,2 0-3,26 0 3,9 0-1,2-7-3,5-4-7,-5 3-11,-4-2-37,-10-6-108</inkml:trace>
          <inkml:trace contextRef="#ctx0" brushRef="#br0" timeOffset="1553.67">1699-18 11,'25'-20'290,"9"-2"-274,15-2-6,5 1 7,3 3-17,-1 2-3,-13 2-13,-12 7-38</inkml:trace>
          <inkml:trace contextRef="#ctx0" brushRef="#br0" timeOffset="1392.35">1699-150 99,'8'-20'106,"-3"-1"38,-1 0-101,4 3-5,-3 1-2,2-4-12,4-5-19,3-4-5,6 0 0,-3-4-2,-3 8 2,-6 6 6,-8 7 11,0 8 22,0 5 0,0 0-18,0 42-17,-10 16 1,-7 21 0,5 9-2,12 1-3,0-2 0,0-7-3,9-7-4,8-10-3,0-11-8,-4-11-14,-3-19-74,-5-11-123</inkml:trace>
        </inkml:traceGroup>
      </inkml:traceGroup>
    </inkml:traceGroup>
  </inkml:traceGroup>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7:31.279"/>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6958DE51-F4C8-48F8-BA06-85A9D1934DDD}" emma:medium="tactile" emma:mode="ink">
          <msink:context xmlns:msink="http://schemas.microsoft.com/ink/2010/main" type="inkDrawing" rotatedBoundingBox="23971,7964 28990,9928 28196,11957 23177,9993" semanticType="callout" shapeName="Other"/>
        </emma:interpretation>
      </emma:emma>
    </inkml:annotationXML>
    <inkml:trace contextRef="#ctx0" brushRef="#br0">22 1397 7,'-6'0'253,"-5"0"-194,9 0-36,-2 0 31,4 0-7,0 0-9,0 0-8,-3 0-4,3-5-6,0 0-2,0-5 3,0 2-7,0-2-9,0 0 0,0-1 0,0 1 1,0 2 1,0 1-2,0-2-1,0 2 0,0 3-2,0-4-1,0 0 0,0 0-1,0-2 0,7-1 0,-2-2 0,0 3 1,0 3-1,-1-3 1,-1-3-1,2 0 1,1 0 1,0-2-2,-1 3 0,-2-2 1,2 1-1,2 2 1,-2 2-1,0-4 0,5 3 0,-2 0 0,-2-3 0,-1 4 0,1-2 0,0 1 1,2-3-1,-3 2 0,5-4 1,-5 3 0,0-1 0,2 0 0,-2-1-1,4-3 2,-3 2-1,1 0-1,3-2 0,-2 3-1,1 1 1,-1-3 0,1 6 1,-1 1-1,-3 0 0,2 5-1,-2-4 1,4 0 1,-4-3-1,1 2 0,6-4 0,-2 1 0,2-4-1,2 1 1,1 0 0,-5-3 0,5-1 1,-3 5-1,1-4 0,-1 2 0,0 4 0,-4-2 0,1 7 0,-4-1 1,-2 0-1,-1 1 0,5 2-1,-2-6 1,3 1 0,4-3 0,0 1 0,1 1 0,1-1-2,1 2 2,-1 3-1,-6-2 1,2 4 0,-2 0 0,-3-3 0,4 1 0,2 1 0,-5-1 0,5 0 0,-2-3 1,5-4-1,-3 4 0,3-4 0,-2 7 0,-1-3 0,1 3 0,2-1 0,-1 0-1,2 1 1,2-2-1,-5 1 0,2 5 1,-3-2 0,1-1 0,2 3 0,-1-2 1,4-2-2,-2 2 2,-1-3-2,1 3 1,-2 0 0,2-4 0,2 5 1,0-3-1,0-4 0,3 3 0,-6-2 1,-6 3-1,-1 1 0,-2 0 0,0-1 0,4 0 0,-1-1 0,4-2 0,-4 5 0,1-3 0,2 3-1,3-1 1,3-1 0,-2-1 0,5 1 0,-6 0-1,1 4 0,-5 0 1,-1 0 0,-6 1 0,5 2-1,-1-3 0,3 3 1,5-2-1,-8 2-2,5-2 2,-2-1 0,-3 1 1,-1-1-1,0 0 1,0 3 1,-1-3-1,4-1 0,-1 0 0,1 4 0,-1-3 0,1-3 0,-3 0 0,-1 1 0,1 5-1,0-2 1,-1 2 0,0 0 0,4 0-1,-3 0 0,3 0 1,-4 0 0,3 0-1,-1-3 1,1 3-1,1 0 1,4 0 0,-1 0 0,2 0-1,1 0 1,-5 0 0,0 0 1,0 0-2,-3 0 2,-2 0-1,3 0 0,1 0-1,3 0 1,1 0 0,4 0 1,0 0-1,-2 0 0,-3 0 0,-2 0 0,-3 0 0,1 0 0,4 0 0,-2 0 0,2 0 0,0 0 0,-2 0 0,5 0 0,-3 0 0,1 0 0,1 0 0,1 3 0,-1-1 0,3-2 0,1 0-1,-5 5 1,1-1 1,1-4-1,-5 2 0,-1-2 0,-1 2 0,-1-2 0,-4 5 0,2-5 0,0 0 0,4 6 0,3-6 0,1 0-1,2 1 1,-1-1 0,-2 3 0,-1 0 1,-2-3-1,-1 3 0,-6 0 0,5-1 0,-2 1 0,3-1 0,-1-2 0,1 2 0,-3 1 0,4-1-1,-1 7 1,4-4 0,-4 1 0,4-3 0,-3 0 1,1 2-1,2 1 0,-1-1 0,1-1 0,0 2 0,-2-1 0,-1 0 0,-1 0 0,-1 0 1,-2-3-1,0 2 0,1 1 0,0-1 0,-3 2 0,2-2 0,4 5 0,-1-2 0,4 0 1,3 2-1,-5-2 0,2 0 0,-4 3 0,4-5 0,-7 1 0,4-1 0,-1-2 0,-3 5 0,2-3 1,1 0-1,-2 2 1,2 2-1,-5-4 0,4-3 1,-5 3-1,-2-1 0,3 2 0,-1-1 0,1 3 2,0-3-2,-1 3 2,2-2-1,-1 1-1,0 1 0,2-1 0,-2 0 0,3 4 0,-1-1 1,-2-3-1,2 2 0,-1-2 0,-1 0 0,-1 1 0,4 2 0,0-2 1,0 0-1,-4-1 1,4 1-1,-4 0 1,2-1-1,1 1 0,-2 0 2,0-3-1,-1 2-1,5 1 2,-5 3-1,4-2-1,0 2 1,0-1 1,-1 1 1,-2-3-1,-1-1 1,2-3 0,-1 5 1,-1-5 0,1 4-1,0-2 1,-1 1-1,2-2 2,-1 1 0,-1-1 1,-2-3-1,3 2-1,0 1 0,-1 1-1,1 2-1,-3-3 0,4 2 1,-1 1-2,-3 0 0,2-1 1,1 1-1,0-2 0,-3 1 0,2 0-1,2-1 2,-1-1-1,-1 0-1,1 0 0,-3 6 1,3-7 0,-1 7 0,-2-1 0,3-2-1,1-3 1,-2 2-1,1 1 2,0 3-2,-1-1 0,1 0 0,1-3 2,-1 4-2,-3-4 0,2-2 1,4 3 0,-4 0-1,2-1 1,-1 4 0,-1-4-1,4 3 0,-4-2 1,1 3-1,3-1 1,0 0-1,-1 0 0,-1-2 1,1-1 0,-2 1-1,0-1 1,2 0 0,-5 2-1,6-1 2,-3-1-2,0 1 0,-1 2 1,1-3 0,4 4-1,-2-3 0,0 2 1,2-2-1,-5-1 1,1-2 0,0 3-1,-1-5 1,1 1-1,-3 1 2,0-3-2,4 4 2,-4-3-2,2 5 2,1-3 0,0 0-1,-1 0 0,1 1 0,-3-1-1,4-1 3,-4 4-2,3-1 0,-3 4 0,2-4 1,3 8-1,-2-7 1,4 6-1,-5-2-1,1-1 2,2 1-1,-2-1 0,1 1 0,-2-1 1,4-1-1,-4 3 2,1-2-3,4-2 2,-2 0-2,0 5 2,-2-4-1,3 0 0,0 1-1,-4-3 2,5-1-2,-5-3 4,1 5-4,0-2 1,-1 4 0,1 0-1,4-2 2,-5 0-2,3 2 2,1 0-2,-2-4 1,1 4-1,-2-4 1,2 1 0,1 2 1,0 3 1,-1 0 0,2-1 0,-5 4 0,3-4-1,1 1 0,0 3 1,0 1-2,1-3 1,3 0 0,-5 3-1,4-8-1,-4 4 2,1-3-2,0 1 2,0-2 0,-1 2-1,1-2 2,0 5-1,-1 1 0,0-2 0,4 2-1,-1-4 0,-1 1 1,1-1-1,-6 1 0,8 2 0,-5-5-1,4 9 2,2-2-2,1 4 0,-2 0 3,2-2-3,-3 1 2,-1-2-2,0-4 0,4 2 0,-3 0 0,-1-4 0,1 1 1,-4 4-1,3-9 0,-1 7 1,1-7-1,-3 4 2,4 1-2,-3-1 1,-4 4-1,10-5 0,0 2 1,1 4-1,2-4 0,-6 3 0,-1-1 1,-3-4-1,2-3-1,-2 4 1,3-4 0,-2 1 0,0-3 0,-4 1 1,1-1-1,1-1 0,-2 1 0,1 1 0,2 2 0,-2-6 0,0 4 0,1-5 0,-2 5 0,3-4 0,-2 5 0,4-3-1,-2 0 1,-2 2 1,2-3-1,4 4 0,-4-2-1,1 3 1,0-3 0,-3-2 0,2 1 0,4 2 0,-3-2 0,1 1 0,0 4 0,-2-7 0,1 3 0,-2 0 0,3 1 0,-1-1 0,0 1 0,2 1-1,1-3 1,-3 0 0,2-1 0,-2 1 0,2 1-1,4 3 1,-4-3 0,4 0 0,-2 2 0,2-1 0,0-1 0,-4-1 0,1 2 0,-1-1 0,1 3 0,-1-1 0,1-2 0,-1 3-2,0 0 2,1-2 0,3 1 0,-4 1 0,4-5 0,-2 6 0,2 1 0,3-2 0,-2-1 0,-1 1 0,0-3 0,-2 1-1,2-2 1,-4 2 1,6 1-1,-2-2 0,-1-2-1,1-1 1,0-2 0,-5 0 0,5 3 0,3-3 0,-5 3 0,5-1 0,-1 1 0,0-1 0,-5 1 0,3-3 0,-5 2 0,5-2 0,-4 0 0,4 4 0,-1-3 0,3-1 0,1 0 0,-1 0 0,-1 0 0,4 0 0,-2 0 0,2 0 0,0 0 0,0 0 0,3 0 1,-3 0-1,0 0 0,0 0 0,0 0 0,1-5 0,-1 3 0,2-3-1,4 0 2,-3-1-1,-1 4 0,-1-3 0,-1 2 0,-3-1 0,1-2 0,-5-1 2,2 3-2,2 1 0,-3-5 0,1 2 1,0 1-1,1-3 0,1 0 1,-2 1-1,3 0 0,-2-1 0,1 2 0,-2-1 0,1-1 1,-1 0-1,0 1 1,-1-2-1,3 0 0,6-4 0,2 0 0,-1 1 0,-1-1 1,-3 0-2,-1 0 1,1 0 0,4 1 1,-5-4-1,1 1 0,3 0 0,-8-1 1,2-2-1,1 1 1,-2-2 0,4-1-1,-2 3 0,-1-1 1,-2 2-1,-2 5 0,0 0 0,0-2 0,-1 2 0,-1 1 1,-1-3-1,1 4 0,-6-2 0,8-2 0,-5-3 1,7-1-1,1-4-1,-1 3 1,0 1 0,-2 1 1,2-2 0,-1 3-1,-2 3 0,-4 2 1,2-1-1,-2 3 1,0-7-1,0 2 0,5 0 0,-2-5 0,3 0 0,1 1 0,-1-1 0,-2 4 1,-1 5-1,-3-2 0,-1 3 0,1 1 0,1-1 0,0 0 0,-3 1 1,2-1-2,4-3 1,-3 4 0,2-2 0,1 0 1,-4 0-1,4-2 0,-1 4 0,-3-4 0,7 3 0,-4 1 0,1-1 0,-1 0 0,-4 3 1,4-2-1,0-4 0,-1 3 0,1 4 1,-6-3-1,5 1 0,-2 1 1,0-2-1,2 1 0,1-2 0,-6 1 0,8 1 0,-5 2 0,-2-2 0,-1 1 0,5 0 0,-5 0 0,6-3 0,2 1 0,-3-1 0,0 0 0,-2 4 0,-2-2 0,0 6 0,-3 0 0,0 0 0,0 0 0,0 0 1,0 0-1,0 0 0,0 0 0,0 0 0,0 0 0,0-2 0,0 2 0,0 0 0,0 0-1,0 0 1,2 0 1,-2 0-1,0 0-1,0 0 1,0 0 0,0 0 0,0 0 0,0 0 0,3 0 0,-3 0 0,4-3-1,-2 3 0,-2 0 1,3-2-1,0 2 1,-3-2 0,0 2 0,0 0 0,0-4 0,0 4 0,2-2 0,1-1 0,4 1 0,-2-3 0,3 0 1,1-6-2,-1 4 2,1-3-2,-1 3 2,1-2-2,-4 1 1,-2 3 0,0 3 0,-3 2 0,4-3 0,-4 3 0,2-2 0,1 2 0,-3 0 0,0 0 0,0 0 0,0-3-1,0 1 1,0-2-1,8 2 1,-4 0 0,1-3-1,3 3 1,-1-3 0,-2-1 0,3 4 0,-4-4 0,-2 4 0,4-1 0,-4 1 0,-2-3 0,3 2 0,-1-2 0,2 2-1,2 1 1,-1-1 0,-5-3 0,3 5 0,-3-1 1,4-2-1,-4 4 0,0 0 0,0 0 0,0 0 0,0 0 0,0 0-1,0 0 0,0 0-1,0 0-1,0 0-2,0-4-7,0-9-13,-15-3-54,-5-5-60,-14 2-233</inkml:trace>
  </inkml:traceGroup>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7:46.810"/>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226B73D1-0C73-4BED-9C2D-3D5B72642104}" emma:medium="tactile" emma:mode="ink">
          <msink:context xmlns:msink="http://schemas.microsoft.com/ink/2010/main" type="writingRegion" rotatedBoundingBox="31581,9233 33073,8776 33287,9475 31795,9932"/>
        </emma:interpretation>
      </emma:emma>
    </inkml:annotationXML>
    <inkml:traceGroup>
      <inkml:annotationXML>
        <emma:emma xmlns:emma="http://www.w3.org/2003/04/emma" version="1.0">
          <emma:interpretation id="{B90BA104-5E46-43EE-9DC4-4C42AE0FFF10}" emma:medium="tactile" emma:mode="ink">
            <msink:context xmlns:msink="http://schemas.microsoft.com/ink/2010/main" type="paragraph" rotatedBoundingBox="31581,9233 33073,8776 33287,9475 31795,9932" alignmentLevel="1"/>
          </emma:interpretation>
        </emma:emma>
      </inkml:annotationXML>
      <inkml:traceGroup>
        <inkml:annotationXML>
          <emma:emma xmlns:emma="http://www.w3.org/2003/04/emma" version="1.0">
            <emma:interpretation id="{F0483348-2900-4F1D-8A0A-0719301B22DB}" emma:medium="tactile" emma:mode="ink">
              <msink:context xmlns:msink="http://schemas.microsoft.com/ink/2010/main" type="line" rotatedBoundingBox="31581,9233 33073,8776 33287,9475 31795,9932"/>
            </emma:interpretation>
          </emma:emma>
        </inkml:annotationXML>
        <inkml:traceGroup>
          <inkml:annotationXML>
            <emma:emma xmlns:emma="http://www.w3.org/2003/04/emma" version="1.0">
              <emma:interpretation id="{B991AF88-0E6F-458C-8879-79CFFFF76043}" emma:medium="tactile" emma:mode="ink">
                <msink:context xmlns:msink="http://schemas.microsoft.com/ink/2010/main" type="inkWord" rotatedBoundingBox="31581,9233 33073,8776 33287,9475 31795,9932"/>
              </emma:interpretation>
              <emma:one-of disjunction-type="recognition" id="oneOf0">
                <emma:interpretation id="interp0" emma:lang="en-US" emma:confidence="0.5">
                  <emma:literal>297</emma:literal>
                </emma:interpretation>
                <emma:interpretation id="interp1" emma:lang="en-US" emma:confidence="0.5">
                  <emma:literal>2 of</emma:literal>
                </emma:interpretation>
                <emma:interpretation id="interp2" emma:lang="en-US" emma:confidence="0.5">
                  <emma:literal>2 s f</emma:literal>
                </emma:interpretation>
                <emma:interpretation id="interp3" emma:lang="en-US" emma:confidence="0">
                  <emma:literal>2 sf</emma:literal>
                </emma:interpretation>
                <emma:interpretation id="interp4" emma:lang="en-US" emma:confidence="0">
                  <emma:literal>254</emma:literal>
                </emma:interpretation>
              </emma:one-of>
            </emma:emma>
          </inkml:annotationXML>
          <inkml:trace contextRef="#ctx0" brushRef="#br0">42 99 43,'-14'-18'455,"8"-5"-452,6-3 8,15 7-9,12 10 5,0 7-2,3 2-5,-4 0 0,-1 2-2,-7 24-6,-11 10 8,-7 13 1,0 4 3,-17 3 1,-22 3-3,-6-10 1,6-11 1,4-12-2,18-11 7,12-8 3,5-7-8,0 0-4,0 0 4,16 0-4,30 0 7,20 0-2,3-15-5,5-4-5,-3-3-17,-5-1-44,-12-5-141</inkml:trace>
          <inkml:trace contextRef="#ctx0" brushRef="#br0" timeOffset="524.91">644 53 242,'-5'-5'233,"-2"5"-198,2 0 3,0 0 6,-5 0-17,0 0-25,-5 22-2,-7 2-2,5-1-3,2 1 2,3-10 0,7-6 0,3-5-2,2-3 4,0 0 1,0 0 6,0-16-5,17-22 10,10-8-3,10-1 0,-3 9 2,-2 9-1,-4 5 4,-2 11-4,-1 5-6,4 6-3,-4 2-1,-3 0-1,5 10-1,-5 13 0,1 2 3,3 4 2,-9 2-1,0-1-1,-4-4 0,-3-8-2,-8-5 1,-2-3 1,0-6 0,0 5 3,-2 2 1,-27 3 3,-14 6-2,-11-1 1,-5 1-1,-1-5-1,6 0 0,6-1 2,14-5-5,14-4-1,11-2 0,9-3-6,0 0-11,0 0-10,17 0-64,32-21-110</inkml:trace>
          <inkml:trace contextRef="#ctx0" brushRef="#br0" timeOffset="1105.31">1133 155 237,'0'-18'202,"0"1"-188,7-2 17,20-1 14,10 0-3,7 2-24,10-1-18,6 5-1,-6-1-9,-15 4 2,-15 8-7,-13 1-26,-5 2-77,-6 0-233</inkml:trace>
          <inkml:trace contextRef="#ctx0" brushRef="#br0" timeOffset="907.34">1118-79 12,'0'-3'423,"0"0"-421,0 0 18,0 1 10,15-5-12,15-4-9,13-4-6,5-6-3,-5-3 1,-12-5 4,-3-10 2,-13 2-1,-4 0-4,-11 2 5,0 4 9,0 8 11,-8 5-9,-12 7-6,-6 7 0,6 4-10,-3 0-1,4 33-1,1 12 0,7 17-1,8 8 0,3 1-1,0 5 0,0-4 0,14 1-1,-2-8 2,-4-3-5,-5-9-9,-3-12-17,0-13-73,0-10-120</inkml:trace>
        </inkml:traceGroup>
      </inkml:traceGroup>
    </inkml:traceGroup>
  </inkml:traceGroup>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6:49.677"/>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9AABE00F-2573-4BE2-AE03-6B02F928F2DA}" emma:medium="tactile" emma:mode="ink">
          <msink:context xmlns:msink="http://schemas.microsoft.com/ink/2010/main" type="inkDrawing" rotatedBoundingBox="18243,11953 30785,11929 30786,12382 18244,12406" shapeName="Other"/>
        </emma:interpretation>
      </emma:emma>
    </inkml:annotationXML>
    <inkml:trace contextRef="#ctx0" brushRef="#br0">388 287 9,'-49'-12'209,"-10"1"-156,-13 0-21,1 4 4,24 5 2,3 0-7,14 2 7,13 0-1,8-4-17,6 4-14,3 0-6,12 0 0,45 0 2,36 8 0,47-2-1,42-1-1,39-5-2,37 0 0,49 0 1,27 0 1,33-4 0,28-5-1,2-4 0,9 2-2,2 4 2,-1 2 1,4 3-2,2-1-2,-8 0-2,13 0 3,-10 1 3,2-1 0,-5-1-1,-16 2 1,-14-2-1,-9 4 1,-14 0 0,-13 0 0,-15 0-2,-21 0-2,-16 13-1,-24 3-2,-15-1 2,-18-3-1,-20 2 2,-19-7 3,-22 1-3,-21-3-1,-18-5 1,-12 0 0,-5 0-11,-8 0-1,-6 0 9,-3 0 3,-10 0-2,-12 0 4,-13-3-2,-12-2 2,-12 3 2,-5-3 1,-5 0-1,0 2 0,0-2 0,2 3 1,-1 2-1,-4 0 0,-2 0 0,0 0-1,1 0 1,8 0 1,1 0-1,2 2 2,3 3-2,-9-2 1,-2-2 0,-9-1-1,-9 0 2,-3 0-1,-1 0 3,-1 0 1,-3 0 1,0 0-6,0-9-3,0-4-6,0-5-1,-7 2-11,-6 1-44,-4-2-19,-9-4 42,-2 1 28,-3-4 14,-6 4 7,-3 2 20,-2-2 22,1 4-6,2 3 0,7 6-3,12 1-3,12 6 0,6 0-18,2 0-19,0 0-8,2 12 8,35 13 4,15 0 1,10 4-3,6-2 0,-3-1-2,-14-1-2,-14-6 2,-11-1 2,-13-6-2,-6-4 1,-4 2 0,-3 0 1,0 6 7,-25 7 1,-16 1-2,-7 5 2,2-3-1,-1 2-1,10-5 1,11-9-7,8 0 1,11-6-2,7-6-1,-3-2 1,3 0 1,0 0 8,0-2 10,0-31 19,0-8-26,8-13-8,4 0 3,-4 1-1,1 4-5,-7 6-1,-2 14-1,0 11-4,0 10-8,0 8-18,-19 0-129,-33 19-275</inkml:trace>
  </inkml:traceGroup>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7:56.191"/>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94BF8E9B-8035-402C-B665-ADFB90452836}" emma:medium="tactile" emma:mode="ink">
          <msink:context xmlns:msink="http://schemas.microsoft.com/ink/2010/main" type="inkDrawing" rotatedBoundingBox="20734,12140 23090,12028 23092,12068 20736,12181" semanticType="underline" shapeName="Other"/>
        </emma:interpretation>
      </emma:emma>
    </inkml:annotationXML>
    <inkml:trace contextRef="#ctx0" brushRef="#br0">277 121 201,'-89'0'231,"18"-7"-190,15 2-37,21 2 19,16 0 16,11 1 5,8 2-27,17 0-16,40 0-1,27 0 3,30-7-2,22-1 1,17-6-2,15 5 0,14-4-1,11 6 1,3-1-1,3 0-6,-12 3-3,-16-2-1,-28-1 3,-20 2 1,-32 5 4,-32 1 3,-15 0 0,-22 0 0,-10 0 0,-7 0 0,-5 0 2,0 0-2,0 0 0,-5 0-4,-19 0-2,-1 0-12,-7 1-49,-4 5-23,-7-6-63</inkml:trace>
  </inkml:traceGroup>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7:56.725"/>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FE5820CE-F898-4BB0-A04E-EB8D32482524}" emma:medium="tactile" emma:mode="ink">
          <msink:context xmlns:msink="http://schemas.microsoft.com/ink/2010/main" type="inkDrawing" rotatedBoundingBox="20792,12185 23162,12095 23165,12153 20794,12243" semanticType="underline" shapeName="Other"/>
        </emma:interpretation>
      </emma:emma>
    </inkml:annotationXML>
    <inkml:trace contextRef="#ctx0" brushRef="#br0">232 119 92,'-80'0'296,"15"0"-244,17-5-39,20 2 30,16-2 12,12 3-8,0-3-35,45 2-11,35-5 0,33 1 0,27-2 0,13 0-1,9 0 0,10-3 0,10 7 0,0 3 0,2-1-2,-12 1-5,-17-6-1,-18 5 5,-29-2 3,-29 2 0,-25 3 0,-15-3 0,-10 2 1,-11-1 0,-11 2 0,-4 0 1,-3 0 0,0 0-1,0 0-1,0 0-1,0 0-2,7 0-3,6 0 6,4 0-3,4 0-1,1 2-6,1-1-1,-6-1-1,-3 3 1,-8 0 3,-4-1 1,-2 4 1,0-3 0,0 2-4,0 0-24,0-1-29,3-1-27,9-3-58</inkml:trace>
  </inkml:traceGroup>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7:55.750"/>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0357BC34-2E54-47F6-8D2D-F624C74A9D62}" emma:medium="tactile" emma:mode="ink">
          <msink:context xmlns:msink="http://schemas.microsoft.com/ink/2010/main" type="inkDrawing" rotatedBoundingBox="20944,12182 22815,12064 22817,12104 20946,12221" semanticType="underline" shapeName="Other"/>
        </emma:interpretation>
      </emma:emma>
    </inkml:annotationXML>
    <inkml:trace contextRef="#ctx0" brushRef="#br0">154 138 23,'-43'-7'147,"3"-1"-42,18 3-72,5 0 22,5 1 5,1 3-3,5 1-12,3 0-17,3 0-11,0 0-7,0 0-4,0 0-6,12 0 1,28 0-1,21 0 3,25 0-1,19 0 0,14-6-2,13-5 0,6-4 0,12 3 0,10 1-4,2 2 0,-12-1-3,-11 1 0,-23 2 2,-22 2-1,-17 0 6,-23 2 0,-17 0-4,-12 3 4,-13 0-3,-9 0-3,-3 0-5,0 0-2,0 0 1,0 0-9,0 0-39,0 6-30,-15-6-56</inkml:trace>
  </inkml:traceGroup>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6:40.011"/>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7D70235A-D43A-4776-9337-FF89BA4F2923}" emma:medium="tactile" emma:mode="ink">
          <msink:context xmlns:msink="http://schemas.microsoft.com/ink/2010/main" type="inkDrawing" rotatedBoundingBox="20867,7840 21293,13217 21055,13236 20629,7858" shapeName="Other"/>
        </emma:interpretation>
      </emma:emma>
    </inkml:annotationXML>
    <inkml:trace contextRef="#ctx0" brushRef="#br0">1 72 268,'0'-25'57,"0"2"-11,0 2 0,0 11 11,-2 5-1,2 2-9,0 3-8,0 0-17,0 0-13,0 0-5,0 0-2,0 18 1,0 16 7,0 11 2,0 11 0,0 11-1,0 10-3,0 15-2,0 19-3,2 18 0,10 17 0,3 11-1,-2 12-2,1 5 1,1 14-1,2 8 0,0 1 0,5 0 0,1-3 0,-4 2 0,5 9 1,-9-3-1,-7-3 0,-8 5 0,0 1 0,0 8 0,0-2 0,-6-12 0,6-17 0,0-21 0,0-19 0,25-22 1,4-17 5,2-16-2,0-10-2,-6-8-1,2-8 0,-8-5 0,-2-5-1,1-2 1,-4-7-1,-3-5-1,0-8-1,-3-12-3,-1-9-5,1-8-17,1-13-74,-1-43-146</inkml:trace>
  </inkml:traceGroup>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0:03.197"/>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B0F0"/>
    </inkml:brush>
  </inkml:definitions>
  <inkml:traceGroup>
    <inkml:annotationXML>
      <emma:emma xmlns:emma="http://www.w3.org/2003/04/emma" version="1.0">
        <emma:interpretation id="{4D73F6AB-72EE-44FD-8633-8C3D0763C5B8}" emma:medium="tactile" emma:mode="ink">
          <msink:context xmlns:msink="http://schemas.microsoft.com/ink/2010/main" type="inkDrawing" rotatedBoundingBox="21371,-7308 37508,8957 23381,22973 7244,6707" semanticType="callout" shapeName="Other"/>
        </emma:interpretation>
      </emma:emma>
    </inkml:annotationXML>
    <inkml:trace contextRef="#ctx0" brushRef="#br0">7303 6719 241,'-20'0'61,"0"-6"1,6 2 28,10 4-20,4-2-27,0 2-18,0 0-23,2 0-1,29 0-1,25 0 5,27 0 1,28 0-3,27-8 1,27-5-1,13 0 0,9 1-2,-10 2-1,-19 2-1,-17 1 1,-28 5 0,-26-4-1,-23 1 1,-17 4 0,-13-2 1,-10 1-1,-11 2 1,-6-2 0,-3 2 1,-2 0 0,-2 0 2,0 0-3,0 0 0,0 0 0,2 0-1,2 0 0,-2-2-1,0 2 1,2-2-1,-2 2 1,-2 0 0,0 0 0,0 0 0,0 0 0,0-2 2,0 2 0,0 0 1,0 0-1,0 0-1,0 0-1,0 0 0,0 0 0,0 0 0,0 0-1,0 0 1,0 0-1,0 0-1,0 0 2,0 0-3,0 0-3,0 0-2,0 0 3,0 0 0,0 0 2,0 0 2,0 0-2,0 0-4,0 0-9,0 0-9,0 0-33,0 0-42,0 0-56,0 0-51</inkml:trace>
    <inkml:trace contextRef="#ctx0" brushRef="#br0" timeOffset="72316.39">13089 6605 139,'-13'0'99,"-3"0"-73,1-2-8,1 0 48,6 0-14,8 2-21,0 0-18,0 0-11,0 0-2,0 0-2,0 0-2,27 0 4,17 0 3,25 0-3,20 0 1,16 0 0,15 0-1,10-2-2,3-6-1,12 0-1,4 2-3,-7-2-9,-3 0 7,-6-3-3,-12 2-2,-12-1 8,-17 2 4,-21 0 1,-15 4 1,-14 2 0,-3 0 1,-5-2-1,0 0 3,6-1-1,-9 2-2,0-1 8,-4 0-8,-10 0 2,-3 2-2,-3-1 1,-4 2-1,-3-2 0,1 3 0,-5-1-1,2-1 0,-2 2 1,0 0 0,0 0 0,0 0 0,0 0 0,0 0 2,0 0 0,0-2-1,0 2-1,0 0 0,0 0 0,0-2-1,0 2-2,0 0-1,0-2-5,0 0-13,0 2-11,-2-3-7,-3 2 3,3 1-8,0-3 16,2 3 13,-3-2-6,3 2-25</inkml:trace>
    <inkml:trace contextRef="#ctx0" brushRef="#br1" timeOffset="142003.81">19975 4650 28,'-12'6'83,"1"-3"-82,2-3 5,6 0 15,3 0 29,0 1-37,0 0-12,10-1-1,17 3 9,6-3 2,5 0 0,4 0-1,5 0-4,7 0 2,3 0 1,8-4-5,2-2-1,6 0-1,1 2-2,-1-2 1,3 2-1,2-4-1,3-4 1,3 2 1,7-2-1,0-1 1,5 4-1,-2 0 0,1 2 0,-3 1 0,-3 4-1,0-1 1,-4 3 0,0-1 1,-1-3-1,1 0 2,4-4-1,0-1 0,3 2 0,-1-4 1,-4 4 3,0-3-3,-3 1-2,3 2 2,-2-2-4,-2 5 4,-4 0-4,-2 3 4,-2-4-2,-2-2 1,1 0 2,4-3 5,0 0-1,3-1 4,-2-1-3,0 4 1,-2-1-3,2 1-5,3 4 1,5-4 1,4 1-2,0 1 0,3-1 1,-3-3-2,1 2 2,3-2 0,1 0 0,0 4-2,-3 0 2,2 0 1,-7 2-3,-1 0 3,-4 2 1,-6 0-3,-5 2-1,-7-2 0,-3 0 1,1 0-1,-3-2 1,4 1 0,7 0-1,8-1 2,0-1 5,0 0-7,-6 1 0,-9-2 1,6-2 4,6-1-5,11 0 0,6-1 2,7 4-2,-2 0 3,-7 4-3,-1-1 0,-10 3-2,-2 0 2,-2 0 0,-1 0 3,-1 0-3,-3 0 0,3 0 1,2 0-1,1 0 0,10 0 1,-2 0 4,5 0-5,-1 0 0,-2 0 0,6 0 0,1-5 3,4-4-3,2 6 1,-7-2-1,1 4 5,-7 1-5,-2 0-4,2 0 4,4 0 1,-2 0 5,-2 0-5,-7 0-1,5 0 0,7 0 2,5 0 1,8 1-3,2 1 0,4 1 0,3-1 2,0 2-2,-1 0-2,-1-2 2,-8-1 6,-1 3-6,-7-1 0,2-3 0,-3 2 6,-5 2 7,-10 0-13,-20-3-1,-13 3 1,-2-4 0,-3 0 1,2 0 1,-1 0-1,-3 0-1,-1 0 0,-3 0 1,7 0-1,1 0 0,3 0 0,9 0 0,1 5 0,3 0-2,8 0 2,-1-2 0,-1 0 0,3 1-2,-4-2 4,-3 2-2,-8-2 0,-9 0 0,-12-2 1,-4 0 1,-5 0 2,1 0 0,2 2-1,4 0-1,4 0-1,1 2-1,-5 0 1,-2 0-1,-4-2 0,-7 2 0,-3-4 0,-1 1 3,1-1-3,1 0 1,-3 0-1,0 0 0,-3 0-1,-4 0-2,-2 0 3,1 0-2,-5 0 0,0-10-5,0-9-6,0-6 1,-20 1-17,-7 1 5,-4-4 20,-4 7 4,0 0 9,10 5 7,4 6 8,10 3-1,9 6-3,2 0-3,0 0-17,0 0-9,2 0-8,18 12 17,13 12 4,12 1-1,4-3 0,2-5 0,-1 2-1,-8-5-1,-9-3 0,-8 0 0,-12-5-1,-6-2 1,-7-2 6,0 0 9,0 0-1,-39 6 3,-13 4 0,-31 4-10,0 2-5,12 1-3,15 6-5,14 3-6,11 3-11,11 0-23,15-3-104</inkml:trace>
    <inkml:trace contextRef="#ctx0" brushRef="#br1" timeOffset="144752.26">25914 1108 149,'-11'-13'69,"2"-1"-38,1-1 15,0 7 24,6 1-16,2 7-19,0 0 0,-2 0-8,2 0-9,0 0-11,-2 0-7,2 0-1,0 0-5,0 15 5,0 10 1,0 1 7,0 8 1,0-2-6,4 6 3,0 0 1,2-2 0,-2 5-1,2-1 1,-3 5-4,1 8 5,-2 0 0,-2 3-1,2 3-1,0-1-3,1 0 2,2-3-1,-3 1-2,5 2 1,-5 4 2,0 4-2,0 5 2,-2-3-1,2 0-1,0-3 2,0-6 2,1-5-5,-3-2 1,2-2 1,-2 3-1,2-2 0,1 7-1,-1-3 1,0-1-1,1 0 0,-1-5 0,0-3 3,4-6-2,-1-3 0,-1-3 0,3 1-1,-2-3 1,-1-1 0,0 2-1,3-3-1,-3 2 2,1 3-2,-2-2 1,-1 4 0,0-1 0,-2 0 2,0 0-1,0-2-1,0-1 0,0 3 0,0 1 1,0 1-1,0 4 0,0-2 1,0 3-2,0-2 1,0-5-1,0-5 0,2-1 0,-2-6 0,4-1 0,1 4 0,-3-3 0,0-4 0,0-1 0,0-6 0,4-1 0,-2-2 0,-4 1 0,2-1 0,0 0 0,-2 6 0,0-2 1,2 1-1,1 3 0,-1-6-1,-2-1 1,0-5 1,0-6-1,0 0 0,0 0 0,0 0 0,0-2 0,0-4 0,0 0 0,0 0-2,2-7-2,0-8-9,10-16-27,1-19-169</inkml:trace>
    <inkml:trace contextRef="#ctx0" brushRef="#br1" timeOffset="175778.74">28367 2233 74,'0'-7'45,"0"-2"-28,0 1-1,0 5 14,0 0 5,0-1-9,0 4-5,0-1-1,0 1 1,0 0-6,0 0 0,0 0 2,0-3-1,0 3-7,0 0-5,0 0 1,0 0-2,0 0-1,0 0-1,0 0 0,0 0 2,0 0 0,0 0-1,0 0-2,0 0 1,0 0-1,0 0 1,-2 8 4,-9 10-2,-7 7 3,-2 5 2,-6 4-2,-5 6 6,-1 4-3,1 6-3,-3 0 0,3 2 4,-1 1-5,1-3 0,0 0 0,-2 2 2,2-1-3,-1 2 0,1 1-1,-2 3 1,-5-2 3,-2 0 3,-2-1-2,2-4-1,-2-4-4,-1-2 2,7-5-2,1-6-1,1 2-2,5-3 5,0 0-4,0 0 3,5 2-2,1-2 0,2 4 0,0-4-1,-1 2 0,0 1 0,2-5-1,-1-1 0,4-4 0,3-3 0,-1-2 1,1-2 1,1 4-1,0 0 0,-3-2 2,3 0-1,-3 0 0,5-4-2,-3 3 1,1-2-1,5-1 1,-4 1 0,1 0-1,3-1 1,-2 1 0,1-2-1,-1 2 2,-2-4-2,3 6 0,-4-1 0,1-2 0,2 2 1,-4-4-1,3 0 0,5-4 0,-3-2 1,1 0-1,4-2 0,-2 1 0,-1 2 1,1-1-1,-2 0 1,0 0-1,-1-2 0,-1-1 0,0 0 0,3-4-3,3-1-2,2 0-9,2 0-20,0-25-131</inkml:trace>
    <inkml:trace contextRef="#ctx0" brushRef="#br1" timeOffset="177412.34">28347 2169 109,'0'-2'29,"0"2"-5,0 0 13,0 0-15,0 0-15,0 0-1,5 0 3,-1 0-2,3 6 3,1 10 14,6 1-6,2 3 18,2 0-14,-1 0 6,3 2-9,1 0 5,-4 1-5,1 7-4,2-3-1,-2 4-2,2 2-1,0-1 0,0 1-3,3-1-1,-2-1-1,4-3 2,2 3 0,0-5-1,0-2-3,2-2 6,0 0-4,0-2-3,2 2 4,-7 0-3,-2 0-3,-1 1 4,-2-2-2,1-1 1,3 0 0,-3 1 0,-2-3 0,2 1-2,-1 1 2,4 0-1,4 0 1,-3 1 1,1-1-3,-3-2 1,0 4-2,-1-6 0,0 2 2,0-2 0,-3 0-1,1 2 0,0 1-2,1-2 3,-3 1-3,1-1 1,0-2-1,-2 2 1,-1-1 1,-3 1-2,1 5 0,1 1 0,-4-1 0,1 0 2,3 0-1,-1 0-1,-2 2 0,3-3 1,-1-2-1,3-1 1,-3-5-1,-2 2 1,0 2 1,0-2-1,1-1 0,-2 2 1,-1-4-1,-1 0-1,0 4 1,1-1 1,5 3-1,1-3 1,-1 2-1,-1-3 0,0 2 1,1 2-1,-4-2-1,4 0 0,-3-4 5,0-2-3,-2 0-1,0 0-1,-2 0 1,3-3 1,2 4-1,-3 1-1,3-4 1,-2 4 0,-1-4 1,-3 0-1,2-2-1,-4 2 0,3-1 0,-5-1 1,4-1-1,-1 2 0,2 4 0,2-1 0,-1 5 0,1 2 0,1 1-2,0 3 2,-3-2-1,0 0 0,0-3-2,-3-1 0,0 1-4,-2 0-3,1 1-16,-3-6-72,-5-5-346</inkml:trace>
    <inkml:trace contextRef="#ctx0" brushRef="#br1" timeOffset="203706.92">22655 2426 83,'84'-34'67,"-84"32"-47,0 0 19,0 2 3,0-2-28,0 2-9,0 0 2,0 0 5,0 0-7,0 0-5,0 0-4,0 0 1,0 0 3,0 0 3,-2 0-2,0 0 0,-1 2 2,1-2-1,2 0-1,0 0 0,0 0 1,-2 4-2,-2 2-2,-3 0 2,2 3 3,1-3-2,-1 1-1,1 1 0,-2 2 2,-3 4-1,-5 6 1,1 4 1,-5 6 4,1 4-2,-2 1 0,1 1-1,1 0-2,1 2 3,-2 0 1,0 2-3,1-2 2,1 0 2,-2 2-4,0-1-1,0-4 4,1 3-1,-3 2-3,-1-1-1,2 1 3,-4-2-2,5-2 0,1 0-1,-2 2 2,0 2-1,-4 5-1,1 3-1,5 4 0,-2 0 0,1 2 0,1 0 2,1-4-2,1 0 1,-1-3-1,-2 0 2,0-3 1,1 3-2,-1-1 1,3-2 0,-2-4-1,7-2 0,-4 1 0,3-3 5,0-2-1,-1 0 1,2 0 3,-4-2-2,3-4 0,-2-1-1,3 0-2,0-1 1,1 3-1,2-1 1,0-5-5,3 1 4,-1-1-2,-1-6 2,2 0-3,1-4 1,-2-2 0,3 1-2,0-2 2,-2-2 2,-1 0 0,1-2-2,2-2-1,0 0 2,-1-4-3,0 0 2,3 0-1,0 0 0,0 0 2,0 0 0,0 0-1,0 0 2,0 0-4,0 0-3,0-4-2,0-5 4,3 2-4,4 2-3,-5 3-3,2-3-8,1 1-5,1 0-9,6-2-45,5-6-188</inkml:trace>
    <inkml:trace contextRef="#ctx0" brushRef="#br1" timeOffset="205521.25">22730 2498 48,'2'-8'28,"1"2"8,-1-2-27,-2 1 13,2-4 1,-2 1-8,0-2 5,0 2 13,0 3-7,0 1 1,0 1 8,0 3-9,0 2 4,0 0-6,0 0-6,0 0-11,0 0-7,2 0-5,8 7 5,3 10 1,7 11 10,2 6 1,10 6-1,3 2 5,-2 3 0,5 0 4,-2 4-6,-1 3 6,4 2-5,-4 3-1,3-6-1,-3-1-4,-1 0-5,1-1 3,-4-4-1,1 0-2,-6-4 2,1 0 0,-4-1-1,-1 3 2,-2-1-3,2-2-1,1-1-2,-1 0 0,-2-3 1,2-2 1,-4-3-2,0-2 1,-1-1-1,-1 0 2,-1-3 1,4-1-4,-3-4 2,-1-2 0,3 0-1,-5 0 0,1-2 0,-5 0-1,-1 2 3,1-1 0,0 4-1,2 0-2,-2-2 1,5 3-1,-1 2 1,-2 3 0,2-4 0,-2 1-1,-3 2 0,-2-2 0,1 1 0,-1 0 1,4 0-1,-2-2 0,-1 0 0,1-1 0,2-6 0,-6-2 0,5-1 0,-5-6 0,1 0 1,-1 0-1,-1-1-1,1 2 1,1-2 0,-1 3 1,0-2-1,3 3 0,0 0-1,2 2-1,-1 0-1,3 1 1,1-4-2,-3 1-5,5 1-1,-1-4-5,-1-6-13,9-1-79,-3 0-173</inkml:trace>
    <inkml:trace contextRef="#ctx0" brushRef="#br1" timeOffset="-196209.27">26139 5967 264,'-11'-10'60,"0"-4"-27,2 5 32,7 0-7,2 6-21,0 0-9,0 3-7,0 0-13,0 0 1,0 0-5,0 0 3,0 0-4,0 0 0,0 0-2,0 0-1,0 9 1,0 4-1,0 7 4,0 4 1,0 2-1,0 1 3,0 1-2,0-1-1,4-1 2,1 3-2,1 1-2,1-2 1,-2 4 1,1-2-2,1 2-1,-1 4 2,-1 0 1,2 2 2,-3 0-1,3 0-1,-1 1-2,-3 1 1,3 4 0,-1 2-1,0 6 0,-1 2 4,0 4-5,3 1 2,1-3-2,0-6 1,0 0 0,1-4 0,-1 1 1,0 1-2,-1-2 2,-3 2-2,2 2 0,0 0 1,-2 0-2,3-2 2,-5 1-2,2-4 0,-2-2 1,0-1-1,0-2 2,3 0-2,-2 0 1,1-2 0,1-4 0,-1 0-1,0-2 0,0 2 1,3 0-1,0 2 0,4-1 2,-2 1-2,0 3 0,0-2 0,0 1 0,-1 2 0,0-1 0,-2-4 1,1-4-1,-3-3 0,0-4 1,-1-1 0,2 2-1,-1-3 1,-2-2 0,0-1-1,3-4 1,-5 1-1,4 4 0,-2 2 1,2 5-1,4 0 0,-4 4-1,1-10 0,-1 4 1,-2-6 1,2 2-1,-1-3 0,2-3 0,-3 0 1,2-3-2,-4-2 1,2 3 0,-2 2 1,0 5-1,0 6-1,0 5 1,0 0 0,0-1 0,0-3-1,0-1 1,0-5 0,0 0 0,0-2-1,0 1 1,0-1 1,0-5-1,0 3-1,0-4 1,0 1 0,0 0 0,0-5 0,0 2-1,0-1 1,0 0 0,0 2 0,0-2 0,0 2 0,0-2-1,0 2 2,0 2-2,0-2 1,0 2 0,0 0 0,0 0-1,0 3 0,-2-3 1,-2 0-2,-3-1 1,4-1 1,-3 0-1,4-4 0,-3-1 0,5-4-1,0-3-5,0 0 0,0 0-4,0 0-14,0 0-36,13 0-72,14-14-270</inkml:trace>
    <inkml:trace contextRef="#ctx0" brushRef="#br1" timeOffset="-194028.26">20505 9351 302,'-16'9'46,"9"-9"-46,7 0-65,0 3 65,23-2 14,12-1-3,19 0-2,17-1 7,16-18-5,9 1 0,10-1-6,6 5-1,4-1-3,11-1 3,8-2-4,15 0 2,10-7 4,18 2 0,7-5-2,2-3 2,3-2-2,-10-3 1,-1-2 2,-5-3-3,-5 2 2,-7 4-3,1 3 0,0 8 1,-3 0 1,-6 4-3,-5 4 1,-10-2 1,-4 4-3,1-3 2,5 0 2,6-7-3,7-3-1,6 0 6,2-4-6,10 5 0,-7 0 0,-7 4 1,-9 2-2,-15 2 1,-12 4 1,-6 2 1,-6 0-1,-14 2-1,-5 0-1,-4-2 2,2 0-1,7-1 6,0-4 0,4 3-5,4 0 0,4 2 6,0 3 2,2 0-5,-10 3-1,-9-2 0,-6-2 1,-4 2-1,3-2-2,5-3 2,11 4-1,9-8 3,12 3-2,6 1-2,6-2-1,4 3 2,-6 2 0,2 0 0,-1 4-1,-3 2 1,-4 0 0,-13-2 0,-8 2-2,-4 0 4,6-2-3,6 2-1,7-3 1,1-4 0,3 1 1,-5 0-2,-4 2 0,-12 4 4,-4-2-1,0 5-2,0-2 0,7 1 5,-7 2-3,-7 0-3,-13 0 0,-16 0-1,-8 0 2,-9 0-2,-5 0 4,-3 0-1,-6 0-2,-2 0 2,0 0 1,-2 0-4,5 0 0,-1 0 0,4 0 0,3 2 0,3 3 1,-6 1-1,-2-2 0,1 3 0,-1-3 1,0 2-1,10 0 0,2 3 1,8-1-1,10 1 0,-1 3 2,7-2-1,0-2-1,-9-1 1,-4-3 2,-14 3-1,-6-1 1,-7-2 0,-3-2 0,1 0 1,6 0 0,6-2-1,-1 4-1,4-4 0,-5 2-1,-3-2-1,-8 0 1,-5 0-1,-5 0 1,-3 0-1,-2 0 0,3 0 1,1 0-1,3-12-2,4 0-2,-2-4-4,-4 0-12,-5 2-13,-5-3-55,-6-2-27,0 2-6,-8 2 15,-21 1 13,-11-1 65,-8 1 28,-2-3 27,-2 1 24,5 2 23,5 4 6,11 0-3,8 3-25,8 4-7,11-1 7,2 4-14,2 0-27,0 0-11,0 0-13,8 0 0,17 10 13,8 9 0,16 3 6,7 1-3,4-2 3,-2 0-5,-4-4 2,-8 0-1,-5-1-1,-15-1 0,-10-8 1,-12 1-1,-4 0 0,-11 6 3,-40 10 12,-32 7 6,-19 4-7,-5-1-10,11 0-1,18 4-4,18-1-3,13 1-8,18-2-4,18-7-18,11-8-37,11-11-123</inkml:trace>
    <inkml:trace contextRef="#ctx0" brushRef="#br1" timeOffset="-170758.25">28837 6888 60,'-2'-10'22,"0"1"-11,2-1 1,-2 5-3,2 1 4,0-3-6,0 4 11,0-1 3,0 0-2,0-3 4,0 4 2,0-3 6,0 0-1,0 2-4,0-2-7,0 2-1,0-3 2,0 6-3,0-2 2,0 3-8,0 0 2,0 0-5,0 0-7,0 0-1,0 0-7,0 4-2,0 17 9,0 7 7,0 1 2,0 4-4,0 1 1,0 2-3,2 3 6,6-1-2,-2-1-1,-2-3 3,0-2 0,1-4-4,1 1-1,2-5 1,-2 2-1,-2 0-1,3 2 2,-3-1 5,-2 4-3,0-5-2,-2 4 2,0-2 0,0-2-2,0 1 1,0-4-3,0 1-1,0 1 0,0-1 1,3 0-2,2-1 3,-1-2-4,0-1 1,3 0 1,-3 0-2,1 3 0,0-6 2,1-1 0,-1 1 1,-3-6-2,2 2 1,-4-2-1,2 0 0,0 0 1,1-1-2,-1 2 2,0 0 1,1 2-2,-3 0 1,2-1 2,0 1-4,1-2 3,-1-1-3,2 3 4,-4 1-3,2-1 1,-2 0 0,2 2 0,0 0-2,1-2 1,-1 2 1,0-2-2,0 0 2,1-1-1,2 0-1,-3 3 1,-2-3 0,0-1 0,2-1-1,0-5 0,-2 2 0,0-3 0,0-2 0,0 0-1,0-1-1,0-1-5,0 0-16,0-1-30,0 0-255</inkml:trace>
    <inkml:trace contextRef="#ctx0" brushRef="#br1" timeOffset="-165724.71">28926 6769 18,'-8'0'112,"1"0"-84,5 0 6,2 0 2,0 0-16,0 0-10,0 0-8,0 0 6,0 0-4,9 0 13,6 0 3,7-2-4,12-2-2,11 1-11,11-4 5,12 3-3,8 0 1,0-2-4,4 2-2,-2 0 0,-5 2 0,4-2 0,-2 2 0,-4-4 0,-4 0 0,-6-2 1,-15 0 5,-8 2 0,-7-2 2,-11 5 1,-7 0-2,-3 1-2,-8 2 7,-2 0-9,0 0-1,0 0-2,2 0 0,-2 0 0,2 0-1,0 0-2,3 0 3,1 0-1,2 0-3,5-1 3,-1 1 0,5-3-1,1 1 1,-1 1-3,1 1 1,-5 0 2,1 0 0,-3 0 1,-2 0 1,-5 0-1,-2-3 1,-2 3 2,0 0 0,3 0 0,-3 0-3,0 0 1,0 0 0,0-2 0,0 2 2,0 0-2,0 0-1,0 0-4,0 0 3,0 0-2,5 0-1,3-2-1,3 0 4,1 2 1,-4-2-2,-1 2 1,-3 0 1,-4 0-3,0-2 2,0 2 0,0 0 1,0 0 1,0 0-1,0 0 2,0 0-2,0 0-1,0 0 1,0 0 1,0 0 1,0 0-1,0 0-1,0 0-1,0 0-6,0 0 1,0 0-2,0 0 1,0 0-4,2 0-5,-2 0-19,0 0-55,0 0-123</inkml:trace>
    <inkml:trace contextRef="#ctx0" brushRef="#br1" timeOffset="-146941.12">23098 7710 87,'0'0'64,"0"0"-43,0 0 11,0 0 18,-2 0-33,-9 1-12,-5 4-3,-5-1 4,-4 4-3,-7 0-1,-4 3 3,-2-2-2,-4 1 6,-5 2-5,-7-2 2,-3 2-2,-1 2 1,2 0 1,0-1 1,8-4-1,3 1 2,3 0 1,3-3-1,11-2 0,6-1-1,8-4 3,9 0-1,3 0 4,0 0-3,2 0 0,0 0 2,-2 0 2,2 0 0,-4 0-4,-3 0-4,-2 0-2,-2 0-3,0 0 0,-1 0-1,4 0 0,3 0 0,3 0-1,2 0 1,0 0 0,0 0-1,-2 0 1,-4 0-1,-4 0-1,-1 0-1,-3 0 2,-3 0 1,1 0-1,1 2 1,8-2 1,2 3-1,1-3 1,4 0-1,-2 0 0,-1 0-3,3 0 2,-4 0 0,-5 2 0,-7-1-3,3 4 3,-1-1 0,4-4 1,3 1 0,3-1 1,2 0 0,2 0 2,0 0-3,0 0 0,0 0 0,-6 0 0,0 3-4,0-3 1,-3 0 1,1 0 1,4 1-2,0-1 1,2 0 2,-3 0-4,3 2 0,-2 1 2,0-2-1,-4 2-2,2-2 2,1 2 2,3-3 1,2 0-1,0 0-1,0 0 2,0 0 0,0 0-2,0 0 2,0 0-1,0 0-4,0 1-7,0 2-3,0-1-6,0 2-3,0 0-34,0-1-57,0 0-51</inkml:trace>
    <inkml:trace contextRef="#ctx0" brushRef="#br1" timeOffset="-97681.88">26366 10291 177,'0'-12'70,"0"2"-28,0-1 11,0 6-3,0 1 3,0 2-12,0 2-10,0 0-5,0 0-2,0 0-7,0 0-10,0 0-3,0 0-3,0 2 0,0 14 6,0 6 7,0 8-1,-2 2 4,-2 4-1,2 4-3,0 4 1,-1 8-2,3 9-2,-2 3-2,0 2 0,-1 2-2,3 1-2,-2-1 2,2 2-4,0-2 1,0 3 0,0 10 0,0 1 0,0 2 0,0 9 1,0 9-1,-5 2-2,1 5 3,0-5-4,2-6 0,0-3 1,2-5-1,0-5 0,0-4 0,0-7 1,0-4-1,0-4 1,0-3-1,0-4 2,0-3-1,0 0-1,0-5 0,0 3 1,0-3-1,0-5 0,2-2 3,2-4-3,5 0 0,-2-3 1,-3-1-1,1-9 0,-1-1 0,-4-2-1,2-3 1,-2-2 0,0-2 0,0-1-1,0 0 1,0-4-1,0 2 1,0-5-2,0 4-4,0-1-4,0-1-2,4-6-13,13-5-24,4 0-12,8-4-18,0-24-68</inkml:trace>
    <inkml:trace contextRef="#ctx0" brushRef="#br1" timeOffset="-72059.39">19807 13644 1,'22'2'23,"-1"1"-3,-4-3 0,-1 3-2,-9-3-1,-1 0-3,-4 0 1,0 0-10,1 0 0,-3 0-2,0 0-1,0 0 178,0 0-154,-9 0-20,-2 0-6,-1 0 4,4 0-4,3 0 4,3 0-3,2 0 2,0 0-1,0 0-2,0 0 1,0 0-1,0 0 0,0 0-1,0 0-3,0 0 2,0 0 2,0 0 1,13 0 0,10 0 2,8 0-1,7 0 3,7-3-5,3-5 2,4 3 0,1 1-1,-2-1 0,-2 4 1,7-2-1,-1 2 0,8-2 2,-1 2 0,1-3 0,2-1-1,2 1 2,8 1-3,8 1 8,4-2-1,2 4-7,-3 0 1,-3 0 0,-5 0 0,-7 0 2,-4 0-1,-5 0 0,-6 0 2,-4 0 1,-6 0-3,-6 0 3,3-5-4,3 0-2,3-2 5,9 1 2,3 2-2,1-1-5,0 0 1,-1 4 0,-3 1 0,-2 0-1,-8 0 1,-6 0-1,-6 0-1,-4 0 1,-3 0 0,-4 0 0,7 0 0,2 0 0,4 0 2,1 0-2,1 0 0,5 0 0,2 0 0,4 0 1,1 0-1,-2 0-1,2 0 1,-8 0 0,-1 1-1,-5 5 1,-3-2 0,8 0 0,3 0 1,2-4-1,-4 2 1,-4-2 2,-7 0-3,-6 0 1,0 0-1,0 0 0,4 0 1,9 0-1,5 0 2,1 0 2,-3 0-3,-5 0 0,-7 0 2,-4 0-3,-3-2 2,2-4-2,8 4 1,4-3 3,4-1-2,-2 3-2,3 1 0,-3-2 0,-1 4 0,2-2 0,-1 1 0,-2 1 2,-5-3-2,-6 1 0,-7 0 0,-7 2 0,-1-2 0,-3 2 0,4-2 1,7 0-1,5 0 0,8 0 0,5-2 0,1 2 0,7 2 1,-2 0-1,1 0-1,-1 0 1,1 0 0,-5 0 0,-2 0 0,-7 0 1,-4 0-1,-5 0 0,-5 0 1,2 0-1,1 0 0,4 0 1,10 0 3,4 0-3,6-4 3,3-1-3,-1 0 0,4-1-1,-2 2 1,-1 2-1,-2 0 1,-5 2-1,-8 0 1,-6 0-1,-10 0 0,-3 0 0,-2 0 0,2 0 0,5 0 1,9-2-1,11 0 4,4 2-3,5 0-1,-1-2 2,0 2 0,-7 0-2,-3 0 0,-3 0 0,-6 0 0,0 0 0,2 0 1,-6 0-1,-4 0 0,-3-2 1,2-2 0,2-2 1,7 0-2,6 1 1,4 0-1,2 3 3,-3 1-3,-12-2 0,-4 1 1,-6 2-1,1-2 1,5 0-1,5 0 2,8 0-4,9 0 4,8 0-2,0 0 2,0 0-2,-8 0 0,-9 2 1,-8-2-1,-1-2 2,-5 4-2,-2-4 0,8 0 1,6-1 0,6 4-1,8 1 3,2-1-3,0-2 0,-3 0 1,6 0-1,-6 3 0,3 0 0,-5 0 0,-4 0 0,-3 0 0,-4 0 2,-6 0-2,-3 0 0,-3 0 0,-6 0 0,2 0 1,12 0 1,6 0-2,14 0 0,7 0 1,-1 0 0,-2 0-1,-3 0 0,-6 0 0,-9 0-1,-6 0 1,-10 0 0,-3 0 0,-1 0 0,5 0 0,5 0 0,6 0 0,0 0 0,2 0 0,9 0 0,2 0 0,5 0 0,-3 0-1,1 0-2,-3 0 3,2 0 0,3 0 0,3 0 0,0 0 0,2 3 0,2 0 0,-1 0 0,-2-2-2,-1 0 2,-2 2 0,-3-1 0,1-2 0,-1 1 0,0 2-1,2-1 1,-1-2 0,4 0 0,0 0-2,0 0 3,1 0-1,-5 0 0,-3 0 0,-9 0-1,-13 0 0,-2 0 1,-11 0 0,4 0 0,5 0-1,10 0 0,9 0-2,1 0 1,8-5-2,2-1 0,0 4 3,-3-3-1,-3 1 0,-8-2 1,-2 2 1,0-2 0,3 2 0,6 0 0,5 1 0,5 3 0,4 0-1,2 0-2,0 0 3,1 0-1,-1 0 0,4 0 1,0 0-2,0 0-1,1 0 3,1 0 0,0 0 0,-4 3 0,-2-1 0,-4 2 0,-6 0 1,-2-2-1,-3-2 0,-8 0 1,-1 0-1,-6 0-1,1 0 1,-1-6 0,5-6 1,-2 2-1,2 2 1,-1-2-1,-1 2 0,0 2-1,-3 0 1,8 4 0,-3-2-1,7 2 0,5-1 1,1 3-2,3 0 1,-1 0 1,-3 0-3,-3-4 2,-7 3 1,3-3 0,-1 2 1,2 2-2,-4 0 1,-2 0 0,-2 0 0,-3 0 0,1-2 0,-4 2 0,-1 0 0,1-5-1,3 4 1,3-2 0,2 2 0,2-1 0,-2 2 0,4-2 0,-7 2 1,1 0-1,-5 0 0,1 0 0,0 0 1,0 0-1,-2 0 0,4 0 0,-4 0 0,-3 0 1,4 0-1,3-2 2,4-1-2,10 3 1,-2 0-1,1 0 0,-6 0 0,-8 0 0,-5 0 0,-6 0 1,1 0 0,1-1 0,-1-5 0,-3 4 0,3-1 1,2 3-1,0 0-1,4 0 0,3 0 4,-1 0-2,-6 0 1,-7 0 0,-5 0-1,0 0 4,-2 0-1,2 0 2,3 0-6,3 0 2,7 0-1,2 0 1,-1 0-2,-1 0 3,0 0-1,-2 0-2,8 0-1,-9 0 0,1 0 0,-1 0 0,-7 0 0,-5 0 0,-4 0 0,2 0 0,6 0 0,-8 0-1,2 0 0,0 0-1,-2 0 2,0 0 0,0 0-1,0 0 0,0 0-1,0 0-2,0 0 1,0 0-6,0 0-4,2 0-12,-2 0-65,0-11-142</inkml:trace>
    <inkml:trace contextRef="#ctx0" brushRef="#br1" timeOffset="-36216.64">29468 11646 99,'0'-2'91,"0"1"-69,0 1 11,0 0 17,0 0-17,0 0-24,0 0-5,0 0 9,0 0 2,0 0-4,0 0-5,0 0 0,0 0-6,0 0 0,0 17 0,0 13 0,0 8 19,0 10-1,0 2-12,0 2 4,7 1 4,-3-1 0,0-2-7,-2 0 5,-2-1-2,0 1-1,4-2-5,-4-2 1,0-6-4,0 0 1,0-5 1,0 1 0,0-5 1,0 0-3,0-4 2,0 0 0,0-4-2,0 2 1,0-2-2,0-2 1,0-1-1,0 0 1,0-4-1,0 2 0,0 0 3,0-2-3,0 0 1,0 3 0,0-1-1,0 0 0,0 1 0,0-2 0,0-2 0,0 3 0,0 1 1,0-2-1,0 1 1,0 1 0,0-3 0,0-2 1,0 0-2,0 2 1,-4-2 0,2 2-1,2-2 0,0 2 3,0-2-3,0 0 1,0-2 1,0 2-2,0 0 1,0 0 0,0 0 2,0-2-1,0 0-2,0 0 0,0 1 2,0-4 1,2 1-2,-2-2 1,4 1 2,-4 0-1,2 0-1,2-1 1,-4-2-2,2-1 1,-2-1-2,2 3 3,0-1-1,1-1-1,-1 1-1,-2 3 1,0-3 0,0 0 1,2 3 1,-2 0 0,2-1-2,0 1 0,0 0-1,-2 1 2,0 1-2,0-3 2,0 3 0,0-1 1,0 0-3,0-2 2,0 1-1,0-1 0,0 1 1,0-1-2,0 0 2,3-2 0,-3-1-1,0-4-1,0 1 0,0-2 1,0 0-1,0 3 1,0-3-1,0 0 0,0 0 0,0 2 2,0 3-2,0 1-2,0 2 2,0 0 0,0 1 0,0-3 0,0-3 0,0 1 0,0 0-1,0-2 0,0-2-4,0 0-2,0 0-14,7 0-32,4-10-124</inkml:trace>
    <inkml:trace contextRef="#ctx0" brushRef="#br1" timeOffset="-31153.73">29517 11518 221,'-9'-2'13,"7"2"-2,2 0 41,0 0-39,0 0-13,0 0 0,0 0 10,0 0 5,0 0-2,2 0-4,4 0 2,4 4 1,-4 9 2,7 1 0,3 7-1,2 0-5,4 4 0,1-2 0,-1 2 4,-2 0-3,0 0 4,1 3-3,-2-1 2,4-3 0,-3-3-1,-1 0 0,0-1-4,0-1 1,-1 0-2,5 1 2,-2-2 1,2-4-3,-1 2 2,-1-4-5,-4 0 2,1 2 1,-3-2-1,2 2-2,0 0 3,1-2-3,-1 3 1,2-1-1,-3 1-1,1 1 0,3 1-1,-2 1 3,0 0-1,2 0-1,-3-2 2,2 0-4,0-2 1,-1 1 1,3 2 1,-4-3 0,1 0 0,-3-3-2,-1 2 1,-1 1 2,1 1-3,1-4 2,1 5-1,2-1 0,0-5-1,-1 7 1,-1-4 2,-1-1-2,1 1-1,-3-1 0,3 1 4,-5-1-5,1-1 3,-1 2-2,-3-1 0,-1 2 3,2-3-3,-2 2 0,1 1 2,1-2-2,-1-2 4,0 0-5,-1 1 1,1 0-1,0 1 2,0 0-2,1 0 2,1-1-1,0 2-1,-1-1 2,1 0 0,0 0-2,-1 0 1,3-2 1,-4 0 0,1-2 1,0 2-1,0 0-2,0 0 2,0-2-2,0 2 0,2-1 1,-2 1 1,2-1-2,0 1 1,0 2 1,1-2-2,-4 3 1,1-4 0,-3 3-1,2 1 1,0-3-1,1 4 2,3-1-2,-1 0 2,-3 1-2,4-4 1,-3-3-1,-1 2 0,1-1 0,3 2 0,-4-1 2,1-2-2,-2 3 0,0-2 0,4 0 1,-7 0 0,6 2-1,-2 0 0,1 0 0,3 4 0,-2-2 0,-1-1 0,1 4 0,-4-3 0,3 0 0,-1-3 0,0-2 0,-4 1 0,-2-1 0,0-2 0,1 0 0,1-1 0,0 1 0,1 1 0,-1 5 0,3-4 0,-2 1 0,-1-1 0,0-1 0,1-1 0,-1 4 0,3-1 0,-2 2 0,-1-2 0,0 4-1,1-2-1,-3 2 1,2 3-3,4-4 1,-4 1-4,-2-4-1,2 0-6,1-2-26,1-1-80,6-5-183</inkml:trace>
    <inkml:trace contextRef="#ctx0" brushRef="#br1" timeOffset="-9305.1">23577 12212 171,'0'-28'32,"-11"6"-25,6 4 41,3 0 2,2 7 17,0 2-24,0 0 2,0 3 8,0 2-3,0 0-5,0 3-5,0 1-12,0 0-9,0 0-13,0 14-6,0 31-1,0 30 1,0 21 16,0 13-7,0 4-2,2 4-1,5-4-1,2-8 0,2-6-4,0-9 0,1-9-1,-4-8 1,-1-8-1,-3-9 0,0-14-1,-4-9 1,4-12-3,-4-5 1,0-8-2,0-6-6,0-2-5,0 0-21,2-12-52,4-16-212</inkml:trace>
    <inkml:trace contextRef="#ctx0" brushRef="#br1" timeOffset="-8165.99">23376 12132 26,'7'-14'55,"2"-1"-25,0 3-11,0 0 13,5 1 11,-4 1-11,1-1-5,-1 3 1,-6 2 3,-2 4-2,-2 0 3,0 2 1,0 0-3,0 0-4,0 0-18,-22 29 1,-22 19 0,-21 19-1,-13 18-2,-12 11 4,-12 8 3,-16 9 0,-15 1-3,-10 3-2,-5-7-2,1-8 1,9-6 5,12-10-2,14-10 1,23-9-4,26-13-4,23-14-3,16-14 0,13-8-1,7-8-4,4-2-1,0-6 1,0-2-3,0 0-2,0 0 1,0 0 1,0 0 8,0 0 2,0 0 1,0-4 0,0 0-2,0 0-1,0 2-1,0 2-1,2 0-4,-2 0-1,0 0-3,0 0 2,0 0 2,0 0-1,0 0-2,0 0 2,0 0 6,0 0 1,0 0 0,0 0 0,-5 4 0,-2 2 1,3-2 0,-3 2-1,3-1 0,2-2 2,-3 2-2,3 0 1,-3-3 0,3 2-1,2-2 0,-2 0-1,2 0-3,-3 2-5,3 0-31,0 2-104</inkml:trace>
    <inkml:trace contextRef="#ctx0" brushRef="#br2" timeOffset="40002.24">30439 6723 88,'0'-1'18,"0"-4"1,0 5 24,-4 0-3,-1 0-17,-1 0-13,-5 0-4,2 0 0,0 0 1,2 0 5,3 0 7,-1 0 9,0 0 8,-1 0-13,2-4-2,-3 2-3,-2-2-6,0 4-5,-4 0 2,-1 0 1,1 0-8,-3 0-2,1 0 3,1 0-1,-1 0-1,-3 0-1,0 0 0,-2 0 1,0-2-1,2 2 0,-2-2 0,1 2 0,-2 0 0,1 0 0,-3 0 0,0 0 0,-2 0-1,0 0 1,3 0 0,4 0 0,0 0 1,-1 0-1,0 0 0,1 0 0,-1 0 0,3 0 0,1 0 0,-1 0 0,3 0 0,-3 0 0,3 0-1,-4 2 1,5 0 0,-1 0 0,-1-2 0,3 2 1,-1-2-1,1 2 1,1 1-1,-2-3 0,-1 1 0,-3 1 1,1 1-1,-1-3 1,3 0-1,-1 0 1,3 0-1,0 0 0,-1 0 0,4 1 0,-1 1 1,3 1-1,-4-3 0,-1 0 1,-3 0 2,-1 0-3,2 0 1,-5 0 0,5 0-1,-3 0 0,1 0 1,-5 0-1,-1 0 0,2 0 0,-2 0 0,1 0 0,5 0 1,-6 0-1,4 0 0,-1 0 0,-2 0 0,2 1 0,-2 4 1,2-4-1,0 3 0,0 0 0,3-2 0,-1 2 0,3 0 0,-1-1-1,1 1 1,2-3-2,2 4 0,0-4-6,5 5-5,-3-1-2,5-4-11,0 4-12,-1-5-23,3 0-3,0 1 19,0-1 21,0 0 17,-2 0 7,-3 0 9,3 0-4,-4 0 5,2 0 5,-3 0 7,0 0 2,4 0 0,3 0-2,0 0 3,0 0-11,0-1-14,0-1 0,14-5 15,13 1-8,4 3-4,3-6-1,6 4-1,1-2 0,9 0-1,8 0 0,2 1 2,3-2-2,-1 0 0,-8-2-1,-6 2 1,-3 1 0,-7 1 0,-5-3 0,0 3 0,-1 0-1,-1 2 2,-2 0-2,0 2 1,-2 2 0,0 0 0,-4 0-3,2 0 2,-2-2-1,-3 2 0,-3 0 0,-1-2 1,-7 2 1,0-2 0,-2 2 0,-3-2 0,3-1-3,1 2 3,4 0-2,-1-4 1,2 4-1,1-2 0,-3 1 1,-1 2 0,2 0 0,1-1 0,-1-2 1,-1 1 1,-5 0-1,4 2 0,-6-2 0,5 2 1,-1 0-1,4 0 0,1 0 1,-2 0 2,3 0-2,-6 0 1,4 0 2,-3 0-2,-1 0-2,1 0 2,1 0-2,-2 0 1,3 0-1,-3 2 3,2 0-2,-1 0 1,0 1 0,0-3 1,-2 3-3,-1-3 1,1 3 0,2-2 2,0 1 4,-1 2-5,2-3 1,-1 4-3,-3-1 0,1 0 1,0 0 0,4 0 4,0 0-4,0 1 4,0 1 1,-2 0-5,0 0 0,0-4 5,-2 5-5,-5-1 1,2 4-2,-2 0 8,0 2-3,4 0-4,-4-2-1,-2 0 1,2 2 1,-2-3 0,2-1 1,0 0-3,3-1 1,-3-1 2,4 0-2,-1 3 0,2-1 1,-1-1 0,-1 2-1,1-1-1,-1-2 0,0 1 0,-1 0 0,0 1 0,1 0 0,-1 5 1,3 0 0,2 3-1,-2-1 1,1-2-1,-1-1 2,0 2-2,-2 0 3,-1 0-1,0 2 2,-2-3 1,3 2 0,-3 1-3,0-2 2,2 2 0,-1-2-1,2 0-2,-3 1 4,2-1-2,3 0 3,-1-1-1,2 2-1,-2-2 1,-2 3-1,3-1 0,-1-1 3,0 0-5,0 0 0,-2 0 1,1 2 0,1 0-1,-4 0-1,3-1 0,2-1 1,-3-1-2,3-1 0,-1 2 0,6 0 0,-5 0 0,1 0 1,1-2 0,0 4-1,2-1 0,0 0 0,-1-1 1,0 3 0,-1-6-1,-1 4 0,-2-4 0,0 2 0,-1-1 1,1-2 0,2 2-1,-2 0 0,3-3 1,-1 4-1,0-1 0,-2 1 2,1-2-2,1-1 1,0 2 2,3 0-2,2 0-1,-2 2 0,4 2 1,-1 1-1,-5-4 0,2 3 0,-7-1-1,4-2 2,-4-1-2,5 1 2,1-1-2,2-2 1,-3-3-2,-1 4-4,2-1-7,-1-1-10,1 0-25,9-8-197</inkml:trace>
    <inkml:trace contextRef="#ctx0" brushRef="#br2" timeOffset="41332.67">28760 6896 85,'0'0'36,"0"-2"3,0 0 18,0 2-13,0 0-6,0 0 10,0 0-8,0 0-8,-12 8-11,-10 9-7,-9 12-5,-2 1 1,-1 5 0,0 4-3,3 2 1,5 0-2,-1-1 3,7-1-5,5 1 2,1-3 2,5 3-2,5-1-2,-1-3-1,2-3 3,1 3-4,-2-6-1,0-3 4,-1 1-2,-3 1 2,0-4-2,-3 2 1,1-2 0,-2 0 2,3-2-3,1 4 0,-1-4-1,1 4-1,0-1 1,1 1-2,1-4 2,1-1-1,0-1 0,-1-3 0,-1 1 0,-1 2 0,-2 2 3,-1 0-2,3 1 2,-2-4-2,1 1 0,5 0 0,0 0 0,0-4 1,-4-1-2,-1 2 0,1-2 2,-1 0 0,2 1-1,-2-2 0,-2-1 2,-3 1-2,1 1 1,0-2-2,2 1-1,2 0 1,-1-4-1,8-1-1,-2-2 0,0 1 0,4-6-1,0 3-1,-2-1-2,2-1 0,0 0-3,0-3 1,0 4-1,0 1-9,0-4-9,0-2-17,8 0-30,6 0-19,3-10-123</inkml:trace>
    <inkml:trace contextRef="#ctx0" brushRef="#br2" timeOffset="42724.58">28610 7258 183,'-18'30'34,"1"11"-14,-2 5 17,2 3-8,-1 2-14,1 3-10,-6 0-3,1-1-2,-3-3 0,3-4-2,-2-2-1,1 0 0,3-6-6,2-2-4,0-5 8,7-6-4,5-4-1,2-7-1,4-6 2,0 0 6,0-4 3,0 4 0,0 0 9,0 3 4,0 4 5,0 5-1,0-1-9,0 4 4,0 3-4,-10-2-1,-1 0-3,-1-2 5,4-1 2,-1 0 0,-2-2-2,0 0 6,0-1 3,-1-2 1,3-2-11,1-4-6,-1-3-2,4-1-2,3-5-10,2-1-1,0 0-17,0 0-47</inkml:trace>
    <inkml:trace contextRef="#ctx0" brushRef="#br2" timeOffset="44649.44">30345 6747 16,'5'6'41,"4"2"-23,-2-2-7,-1 5-2,4-4 0,-1 0-4,-1 1 4,3-2 0,3-2-3,-3 2-2,3-3 2,-4 3-3,-1 1 4,1-1-1,-4 2 12,3 0-7,-3-1 2,4 4-9,1-5 3,-1 4 1,4-2-7,-1 0 3,-1 1 2,-1 0-3,-3-1 1,-3 2 0,0-2 5,-1 3 1,-4-3-1,3 3 11,-3 1-6,2-2-8,0 1 3,0-2-3,2 1-1,3-2 0,-3 1 0,4-2 1,-2-1 1,-2 2-3,3 1-2,-3 0 6,-2-1-5,1 2 2,0 0 1,1 3 0,-2-2-2,2 0-2,1 0-1,-3 0 4,2 0-2,0-1-1,2 2 3,0-1-1,1-1 5,-3 0-6,0-3-1,2 4 1,-4-1 1,2 1-3,-2 1 4,3 3-2,-3 1 4,0-1-1,2 2-2,-2-1-1,3-2 0,0 0-1,-1 0 6,1 1-3,1-4 4,-2 1-3,6 0-3,-4 3 5,-1 1-3,1-2 1,-1 1-1,-1 0 1,1-1-5,-1-3 5,3 4-4,2-4 0,-1-1 2,0-1 3,0-1-2,1 0 0,1 0-1,-4-1 0,-2 4-2,1-5 0,-1 0 1,0-1 0,2 4 2,0 1-2,-6 2 1,4-1-1,1 2 0,-3 1-2,2 3 2,-2-3 1,3 3-3,0-1-1,-1-2 3,1 2 0,-3-2-1,2-2-2,0 2 3,3-4-1,-2 1-1,-1-2 2,-1 1-1,3 0 3,-4 1-3,5-1 0,-3-2-2,1-1 2,2 1-1,-5 1-1,0 1-1,0-2 1,-2 4-2,2-2 2,0 0-2,1-1-1,3 0-6,-1-3-4,2-2-10,-3 0-36,1-4-74,3 0-129</inkml:trace>
    <inkml:trace contextRef="#ctx0" brushRef="#br2" timeOffset="106868.48">28619 13146 175,'-49'76'32,"33"-73"-28,-6 15 12,-4 5 1,-1 2-12,0-1-5,0-2 0,5-4-1,-3-2 0,3-2 1,0-6 1,1-2 1,6-2 1,-1-2 0,5-2 2,3 0-1,-2 0-1,4 0-3,1 0-4,1 0 2,2 0 2,2-2 2,0 0-1,-2-2 2,2 4-1,-2 0-1,2 0 4,0 0 2,0 0 1,0 0-4,0 0 0,0 0-1,0-2-2,0 2-1,0 0-1,0 0 1,0 0-5,0 0 5,2 0 5,6 0-4,3-4 0,1 4 0,-3-2 0,1 0 1,2 2-2,-1-2 0,1 2 0,1-2 1,-3 0 0,2-1-1,-1 0 0,0-1 1,-2-1 0,4 3-1,-2-5 1,3 1 2,1 0-3,1 0 1,-3 0 0,-1 1 1,-1-1 0,-3 3-2,4-1 1,-3-4 0,2 2 1,0-1-2,0 4 5,0-4-1,-1 1 0,0 0 2,-1 0 1,-2-2 2,0 3-2,-3-1 0,-4-2 2,4 3-4,-1-2 0,1 1-2,3-1-3,-2 0 0,1-2 2,1 0-2,-1-3 0,2-1 0,-4 2 1,0-1-1,1 5 0,-1 1 1,0 5 0,0-6-1,0 3 0,-4 2 0,2-2 1,0 0-1,2 0 0,-2-4 0,1 3 0,1-4 0,-2 1 0,2 0 0,-2-2 1,1 2-1,2 1 0,-3-2-2,2 1 1,1 2 1,-1-2 1,2 0-1,-1 2 0,0-4 0,-1 2 1,1-4 0,-1 1-1,0-1 0,3 3-1,0-4 1,0 2-1,-1-1 1,-1-1 0,-1 3-2,0 2 2,1 1 1,2-1-1,-5-1 0,2 0 0,-1 2 0,1 0 0,0 0 0,-2-1 0,4 2 0,-2-2 0,0 0 0,3-2 0,-3 3-1,0-5 1,4 1 0,-4-1 0,3 2-1,-3 0 1,-2 2 0,2 0 0,-4 2 1,3 2-1,-3 0 1,0 2-1,0-3 1,0-1-1,0 4 2,0-4-2,0-1 0,0 1 0,0-4 0,0 0-1,5-4 1,-1 0 0,0 0 0,1-4 0,1 1 1,-1 2-1,0-3 1,-1 4-1,1-1 0,-1 4 2,2-3-2,-1 3 0,-1-3-2,1 2 2,0 0 0,-1-4 2,2-2-4,1 0 2,2-2 0,-2 0-1,1 2 0,-3 5 1,-1 0-2,1-1 2,0 4 0,-1-1 0,0 4 0,-1-1 0,3 0-1,-2 2 0,4-3-1,0 3-2,-3-1-2,1-1 3,-2-2 2,2-3 1,5 4 0,-5-4 0,0 2 2,2-1-2,-6-2 0,5 1 0,-3 1 0,0 1 0,1 0 2,2-1-2,-5 2 0,5 0 0,-3 1 0,-2-2 0,2 1 0,-1 2 0,-1 0 0,0-1 0,3 5 0,-1-5 0,1-1 0,1 0 0,-4 2 0,5-6 0,0-4 0,0 0 0,-1-4 0,3 2 0,1 2 0,-4 1 0,5 0-2,1-2 2,0 0-1,-3 1 0,3-3-1,-1 7 0,-5 0 0,6 2 0,-6 2-5,3-1-4,0-4-8,0 3-15,-4 0-42,-3 5-73</inkml:trace>
    <inkml:trace contextRef="#ctx0" brushRef="#br2" timeOffset="-194031.5">28967 2879 231,'0'0'61,"0"0"-59,0 0-2,0 15 16,19 12 13,6 5-1,2 9-10,2-2-2,-4 5 6,4 2-4,4 2-2,5 2 1,4-1-3,3 0-2,-3-1-2,3-2-2,-3-2 2,2 0-3,1-6-5,-1 2 2,-1-4-4,1-2 1,-4-1 0,-3-2 1,-4 2 2,-4-3-3,-3-2 1,-1-3-1,-5-4-1,-1-4-1,0 2 1,-3-2 1,-3-4-1,-3-1-1,0-4 0,-1 2 1,-1-3-3,-3-1 1,0-2-1,-3-3-1,0 1-4,-2-2-2,0 0 4,0 0-9,0-2-58,0-9-146</inkml:trace>
    <inkml:trace contextRef="#ctx0" brushRef="#br2" timeOffset="-193049.16">28874 2844 36,'-6'-15'82,"4"3"-67,-2 4 23,2 0 22,-3 3-11,3 4-16,2 1-4,-4 0 5,4 0-10,0 0-7,0 0-13,0 0-4,0 16 2,0 12 14,0 9 3,0 3-3,0 6-2,0 4 0,0 4 2,0 1 2,0 4-6,0-1-3,0 2-1,0 1-2,0-3-3,2-2-1,7 0-2,-3 0 1,2-3 2,-4-3 1,0-3-4,-2-6 0,3-3 1,-5-6-1,0-5 1,0 3-1,0-5 0,0 0 0,0-4 0,0 3 0,0-4-1,-3 0 1,-1 1 0,2-3 0,2-3 0,0-3 0,-2-2 0,2 3 0,-4-3-1,0-1 1,2 2-1,0-4 1,2 2-3,0-1 3,0 0 0,-2-1-1,2 0 1,0 1-1,0-4 1,0-2 0,0-2 0,0 0-4,0 0-3,0 0-2,0 0-6,0 0-7,0 0-7,4 0-22,8 0-22,-6 0-72</inkml:trace>
    <inkml:trace contextRef="#ctx0" brushRef="#br2" timeOffset="-192581.64">28886 4217 117,'0'0'130,"0"0"-102,0 0 2,0-2 7,0 2-34,13-4 6,12 2 1,2-3 5,6 2-1,5-2 2,1 4 0,3-2-5,2 3-3,5-1 7,5 1 2,2-2-4,4 2-2,-3-3-2,-3 3-4,-5 0-2,-7 0 3,0 0 4,-1 0-2,-1 0-4,-1 0 9,2 0-5,-5 0-3,-3 0-2,-2 0-2,-2 0 3,-2 0-3,-7 0 3,-6 0-2,-6 0 3,-1 0-2,-3 0 1,-1 0 4,-3 0-3,0 0 0,0 0 1,0 0-6,0 0-1,0 0-2,0 0-8,0-9-40,0-4-51,0-3-67</inkml:trace>
    <inkml:trace contextRef="#ctx0" brushRef="#br2" timeOffset="-175921.38">28822 1758 158,'-2'0'0,"2"0"-9,8 5 9,28-5 23,20 1 3,22-1-4,29 0-11,15 0 2,9-1-7,-4-7 4,-6-3-6,-5 5 1,-2 1 0,-3-2-5,-4 5-2,-16-1-2,-15 2-3,-27 0-12,-20 1 1,-22 0-8,-7-3-16</inkml:trace>
    <inkml:trace contextRef="#ctx0" brushRef="#br2" timeOffset="-174668.29">28802 1760 39,'-7'0'24,"1"0"-2,-1 0 11,2 6-10,-2 4-1,3-3-7,0-2-5,2 3 0,-3 4 12,1 0-17,1 2 1,-4 4 0,3-1 5,0 3 1,-5 2-4,-1 2 6,4 8-2,0 2 7,-1 6-6,3 1-5,-2 3 6,2-3-7,-2 4-1,-1 5-2,-5-6 1,2 4 4,-1-2-3,-1 0-2,1 2 6,3 0-7,1 2 2,0-1-1,5-1 6,2-2-2,-3-2-5,3 0 1,0 2-2,0 2 1,-2-2 0,-2 3-2,0-1-1,2-2 0,-1 2 0,1 0 1,2 1-1,0-6 1,0-3-1,0-3 0,-2-4 1,-3 2 0,-4-3-1,0-1 1,-4 6 3,-3-7-1,0 0-2,-1 0 1,1-6 0,1 0-2,1-2 1,-1-4-1,3 3 0,-3-3 2,-1-1-1,3 6-1,0-5 0,-1 0 1,3 2-1,0-2 0,0 2-3,0 0 3,-3 2 1,1 5-1,-1-2 2,3 0-1,3-6-1,4-1 0,-6-1 0,3-6 0,1-1 1,-3-2-1,-2-2 0,2 3 0,-4-2 0,-1 0-2,1-4-2,-1 4 1,8-3-3,4 0 1,2-2-8,0-2-15,0 0-42,4 0-150</inkml:trace>
    <inkml:trace contextRef="#ctx0" brushRef="#br2" timeOffset="-172919.36">30125 1820 16,'0'-4'44,"0"1"-18,0 0-4,0 1 2,0 1-4,0 1-14,0 0-4,0 0 1,0 0-1,2 0-2,3 0-2,4 0 2,2 0 5,5 0 4,-3 0-4,5 0-3,-1 0-1,4 0 3,4 0 1,0 0-3,4 0 0,-2 0-1,-2 0 4,-2 0-4,-10 0 3,-4 0 1,-7 0 1,-2 0 1,0 0 7,0 0 1,0 0-3,0 3-9,2 3-3,3 5 11,-1 3 10,3 5-7,-3 8-4,5 0 3,-2 5 1,2 7-8,-1 1 2,2 4-1,-2 6-1,1-2-1,-2 1 5,-4 2 2,-1-2-2,-2-2-2,2 0 3,-2-3-5,2 0-2,2-1 2,5-2-2,-2 0 4,4 3-4,-2 0 3,-3 0-3,2 2 4,-4-3-1,0-2-2,5 1-2,0-3 2,3-3-1,-2-2-3,1 0 1,-1-4-1,0 0 0,4 0 0,-3-2 1,2 3-1,1-4 2,-1 1 2,1-1-3,-1-4 0,-2 1 0,0-1 1,0-3 2,-2-2-2,3 0 2,-6 1-5,1 2 4,-1 0-2,1-2 0,0-1 0,-1 2-1,5 0 2,-1 3-2,1-4 1,3 3 0,-6-2-1,3-2 0,-5 4 0,4 1 0,-4-3 1,3 0 1,5 1 1,-5 2-3,4 2 0,1 0 5,-4-5-3,4 2-3,3 3 1,4-4 0,4 5-1,-4 0 1,2-2 1,-3 0-2,-3-1 1,2-2-1,-2-3 1,-1-4-2,-1 0 0,1-6 0,2 2-1,6-4 0,5-1 2,10-4 0,3 2-2,4 3-5,1-2-7,3 0-2,-6-2-91,-9-2-143</inkml:trace>
    <inkml:trace contextRef="#ctx0" brushRef="#br2" timeOffset="-168101.5">28746 1891 14,'0'-13'43,"0"6"-26,0 0 9,0 3 8,0 2-8,-3 1 2,-5 1-7,-1 0-3,-5 0-3,1 16-13,-3 7 3,-1 13 0,-1 11 5,1 13-3,-2 8 6,1 7-3,1-4-3,3-3-2,1-1 1,2-9-1,2-3 1,-2-8 3,4 0 3,1-5-2,-4-2 4,2 2-3,1-2 2,-3 2-3,6 1 0,-2-2-2,1 1 1,1 1-3,0 1 0,2-1-1,-4-2 1,4-1-3,2-2 0,-2-1-1,-2-2 2,2 4-1,-7-2 0,-3 3 2,1 3-1,-4-4-2,1 0 1,-3 3 0,-1 4-2,0 4 0,0 4-1,4-4 0,-1-1 0,7-5 0,-2-1 0,1-6 0,3-1-1,-3-2 2,0-6-1,0-3 0,7-6-2,0-7-4,2-6-2,0-6-15,0 0-11,6 0-17,10-16-72,2-8-39</inkml:trace>
    <inkml:trace contextRef="#ctx0" brushRef="#br2" timeOffset="-166716.24">28695 1842 80,'0'0'72,"0"0"-72,0 0 0,22 0 17,12 0 29,14 0-17,13-5-13,12-5-5,9-1 0,10 0-1,10-2 0,6-3-4,0 0-3,6 4 2,0-2-2,0 6-2,-8 3 2,-12 3-1,-16-3 0,-25 4-1,-19-2 1,-14 1 0,-9 2-1,-6-1 6,-1-2-3,-4 3 1,0-2 9,0 0-6,0 0-8,0 0 0,0 2-3,0 0-2,0 0-8,0 0-10,0 0-2,0 0 20,0 4-2,5 0-15,3 0-5,-1 1-9,2-4 8,-2 1 11,-3 1 14,0-2 3,-1-1 3,-3 0 2,0 0 8,0 0 3,0 0 2,0 0 14,0 0-11,0 0-10,0 0-5,0 0-6,0 0 0,0 4 0,2 2-2,5 2 2,2 2 3,-1 2 2,1 2-3,1 0-2,-2 3 9,3 1-7,1 5 0,-6 4 0,3 8-1,0 6 19,-2 4-13,2 10 1,-5 7-3,2 7-1,2 0-1,-2 1 3,3-3-4,2-3 0,5 0-2,9 0 0,-1 0 0,7 1-2,-5-1 0,1-2-7,-2-4-10,-3-4-29</inkml:trace>
  </inkml:traceGroup>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7:43.465"/>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F87C3388-3108-4136-99E7-F071DE653FCF}" emma:medium="tactile" emma:mode="ink">
          <msink:context xmlns:msink="http://schemas.microsoft.com/ink/2010/main" type="inkDrawing" rotatedBoundingBox="31452,8599 31663,10802 31586,10810 31375,8606" semanticType="callout" shapeName="Other"/>
        </emma:interpretation>
      </emma:emma>
    </inkml:annotationXML>
    <inkml:trace contextRef="#ctx0" brushRef="#br0">12 44 7,'0'-2'170,"0"-5"-24,0 5-112,0-7 11,-2 4 9,2-2-1,0 1-23,0 1 0,-3 3-2,3-2-1,0 4-7,-3 0-1,3 0-4,0 0-7,-4 0 1,4 0-4,0 0 2,0 0-2,0 0 2,0 0 0,0 0 2,0 0-2,0 0 0,0 0-1,0 0-2,0 0 2,0 0-3,0 0-2,0 0 0,0 0-1,0 0 0,0 0 0,0 0-3,0 27 3,0 14 0,0 20 1,0 13 3,10 14-3,4 1 2,3 6 0,0-1 1,-1 3 3,1-2-2,0-6-2,1-1-1,-1-8 0,-5-3-2,2 0 0,-6-6 0,-3-2 1,-1 3 1,-4-3 0,0 0 0,0-3 2,-4-2-2,-4-10 1,3-5-2,1-12-1,4-5 0,0-9-1,0-6 1,0-6 0,0-4 0,0-2 0,0-2 0,0 3 0,0-5 0,0 5 0,4 1 0,1 1-1,1 2 1,0-2-1,-1 6 1,-2-5 0,2 4 0,-5 2 0,3 4 0,-3 5 0,4 5 0,-1-1 0,-3-5 1,2-6-1,1-9 0,-3-2 0,2-4 0,-2-2 0,0 0 1,0 0-1,0 0 1,0 0-1,0 0-2,0 0-1,0 5 0,0 0-1,0 3-4,0-1-9,0 1-13,10 2-37,-8-5-83,4 5-220</inkml:trace>
  </inkml:traceGroup>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3T06:48:12.497"/>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A266F9B7-5AD3-46A6-8A94-1D7DBB1F5E41}" emma:medium="tactile" emma:mode="ink">
          <msink:context xmlns:msink="http://schemas.microsoft.com/ink/2010/main" type="writingRegion" rotatedBoundingBox="25667,11907 32278,11564 32355,13062 25745,13405"/>
        </emma:interpretation>
      </emma:emma>
    </inkml:annotationXML>
    <inkml:traceGroup>
      <inkml:annotationXML>
        <emma:emma xmlns:emma="http://www.w3.org/2003/04/emma" version="1.0">
          <emma:interpretation id="{DFA2BA81-0224-49C3-B811-F0344715036A}" emma:medium="tactile" emma:mode="ink">
            <msink:context xmlns:msink="http://schemas.microsoft.com/ink/2010/main" type="paragraph" rotatedBoundingBox="25667,11907 32278,11564 32355,13062 25745,13405" alignmentLevel="1"/>
          </emma:interpretation>
        </emma:emma>
      </inkml:annotationXML>
      <inkml:traceGroup>
        <inkml:annotationXML>
          <emma:emma xmlns:emma="http://www.w3.org/2003/04/emma" version="1.0">
            <emma:interpretation id="{63911BEF-D5EC-4C2B-BA06-D88D2C26B62A}" emma:medium="tactile" emma:mode="ink">
              <msink:context xmlns:msink="http://schemas.microsoft.com/ink/2010/main" type="line" rotatedBoundingBox="25667,11907 32278,11564 32355,13062 25745,13405"/>
            </emma:interpretation>
          </emma:emma>
        </inkml:annotationXML>
        <inkml:traceGroup>
          <inkml:annotationXML>
            <emma:emma xmlns:emma="http://www.w3.org/2003/04/emma" version="1.0">
              <emma:interpretation id="{ECF118B7-DF81-4AA2-B40A-1ADF29FABFF9}" emma:medium="tactile" emma:mode="ink">
                <msink:context xmlns:msink="http://schemas.microsoft.com/ink/2010/main" type="inkWord" rotatedBoundingBox="25717,12873 26207,12848 26228,13268 25739,13293"/>
              </emma:interpretation>
              <emma:one-of disjunction-type="recognition" id="oneOf0">
                <emma:interpretation id="interp0" emma:lang="en-US" emma:confidence="0.5">
                  <emma:literal>m</emma:literal>
                </emma:interpretation>
                <emma:interpretation id="interp1" emma:lang="en-US" emma:confidence="0">
                  <emma:literal>n</emma:literal>
                </emma:interpretation>
                <emma:interpretation id="interp2" emma:lang="en-US" emma:confidence="0">
                  <emma:literal>7</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-4 71 70,'5'0'329,"-5"0"-252,4 0-67,-1 0 25,2 0 18,0 6-25,10 8-14,-1 10 0,-2-6-8,-1 2 0,-9-2-2,-2-5 1,0 0 0,0-6-3,0-2 2,0-5 3,0 0 1,0 0 5,0 0 0,0-9 0,0-15-11,3-1 2,6 2 4,6 5-3,-2 3-1,8 2-1,-4 5-3,-1 8 0,1 0-3,-2 0 2,4 0 0,-2 3-1,1 9 1,-4 2-1,-6-7 0,1 0 2,-6-7 0,-1 0 1,4 0-1,3 0 2,5-18 2,9-4 0,-3-1 0,2 2-1,-2 6 4,-3 2 2,-3 8-4,-2 5-3,-4 0-2,4 10-1,-4 20 1,4 12 2,-7 6-1,-5 3-1,0 3-1,0-3-3,0-4-4,-8-9-10,-1-12-27,9-9-93,-5-12-293</inkml:trace>
        </inkml:traceGroup>
        <inkml:traceGroup>
          <inkml:annotationXML>
            <emma:emma xmlns:emma="http://www.w3.org/2003/04/emma" version="1.0">
              <emma:interpretation id="{4856722A-BEDE-4BFA-8C07-A21834F12B6F}" emma:medium="tactile" emma:mode="ink">
                <msink:context xmlns:msink="http://schemas.microsoft.com/ink/2010/main" type="inkWord" rotatedBoundingBox="27783,11777 27929,12774 27553,12829 27406,11833"/>
              </emma:interpretation>
              <emma:one-of disjunction-type="recognition" id="oneOf1">
                <emma:interpretation id="interp5" emma:lang="en-US" emma:confidence="0.5">
                  <emma:literal>!</emma:literal>
                </emma:interpretation>
                <emma:interpretation id="interp6" emma:lang="en-US" emma:confidence="0">
                  <emma:literal>1</emma:literal>
                </emma:interpretation>
                <emma:interpretation id="interp7" emma:lang="en-US" emma:confidence="0">
                  <emma:literal>:</emma:literal>
                </emma:interpretation>
                <emma:interpretation id="interp8" emma:lang="en-US" emma:confidence="0">
                  <emma:literal>"</emma:literal>
                </emma:interpretation>
                <emma:interpretation id="interp9" emma:lang="en-US" emma:confidence="0">
                  <emma:literal>l</emma:literal>
                </emma:interpretation>
              </emma:one-of>
            </emma:emma>
          </inkml:annotationXML>
          <inkml:trace contextRef="#ctx0" brushRef="#br0" timeOffset="5786.1">1998-51 327,'-37'10'298,"-5"-5"-253,-4-1 6,6-4 13,35 0-1,5 0-18,0 0-12,0 0-12,0 0-11,0 0-8,11 0-2,18 0-2,13-6 2,20-5 0,4 4 0,-3-1-4,-16 0 0,-15 3-1,-15 3-2,-9 0-1,-8 2-6,0 0-6,0 0-5,0 0-12,0 0-15,0 0-10,0 0-30,0 0-42,0 0-111</inkml:trace>
          <inkml:trace contextRef="#ctx0" brushRef="#br0" timeOffset="-4120.65">1865-698 22,'5'12'253,"1"-11"-191,3 1-57,1 4 13,7-4-18,-2 4-27,-1-6-91</inkml:trace>
          <inkml:trace contextRef="#ctx0" brushRef="#br0" timeOffset="-4245.57">1853-1043 126,'3'8'271,"-3"-3"-222,0 3-48,0-1 25,0 4 11,0 1-16,0 7-21,0 1-7,0 5-12,0 1-36,0-3-120</inkml:trace>
        </inkml:traceGroup>
        <inkml:traceGroup>
          <inkml:annotationXML>
            <emma:emma xmlns:emma="http://www.w3.org/2003/04/emma" version="1.0">
              <emma:interpretation id="{7EA2D749-C2F3-4716-B40F-56A104A84E9C}" emma:medium="tactile" emma:mode="ink">
                <msink:context xmlns:msink="http://schemas.microsoft.com/ink/2010/main" type="inkWord" rotatedBoundingBox="28192,12455 29254,12788 29106,13261 28044,12928"/>
              </emma:interpretation>
              <emma:one-of disjunction-type="recognition" id="oneOf2">
                <emma:interpretation id="interp10" emma:lang="en-US" emma:confidence="0.5">
                  <emma:literal>Am</emma:literal>
                </emma:interpretation>
                <emma:interpretation id="interp11" emma:lang="en-US" emma:confidence="0">
                  <emma:literal>An</emma:literal>
                </emma:interpretation>
                <emma:interpretation id="interp12" emma:lang="en-US" emma:confidence="0">
                  <emma:literal>AM</emma:literal>
                </emma:interpretation>
                <emma:interpretation id="interp13" emma:lang="en-US" emma:confidence="0">
                  <emma:literal>am</emma:literal>
                </emma:interpretation>
                <emma:interpretation id="interp14" emma:lang="en-US" emma:confidence="0">
                  <emma:literal>Arm</emma:literal>
                </emma:interpretation>
              </emma:one-of>
            </emma:emma>
          </inkml:annotationXML>
          <inkml:trace contextRef="#ctx0" brushRef="#br0" timeOffset="6173.22">2384-126 190,'5'-8'265,"-5"7"-196,0 1-21,0 0 17,4 0-9,-4 0-25,0 0-20,0 7-11,0 14 0,0 9 2,0 6-1,0-5-1,-12-1-1,3-10-1,6-6 1,3-9 0,0-5 1,0 0 0,0-13 2,7-25 1,23-21-3,10-10 4,3 3 0,-1 12-3,-5 16 1,-5 12 3,-4 12-2,-5 7-1,-3 7-2,-3 0 0,0 4 0,-6 25-2,1 17 2,-4 10-1,-8 11-1,0 0-1,0-8-6,-3-8-10,-8-10-15,0-13-21,5-13-46,4-9-123</inkml:trace>
          <inkml:trace contextRef="#ctx0" brushRef="#br0" timeOffset="6377.01">2495-92 430,'-18'-5'39,"13"0"-7,5 5 26,0 0-18,0 0-25,8-5-14,24-3 0,5 0-1,-1 1-4,-4 2-6,-10 5-9,-7 0-38,-7 0-34,-2 0-95</inkml:trace>
          <inkml:trace contextRef="#ctx0" brushRef="#br0" timeOffset="11098.11">2969 71 256,'2'0'293,"-2"0"-251,0 0-18,0 0 12,0 0-14,0 17-16,0 10 1,0 7 0,0-4-7,0-1 0,0-5 0,0-3 0,-2-5-2,-1-8 1,0-6 1,3-2 3,0 0-2,0 0 3,0-13 7,0-21-3,25-7-7,4-1 2,8 3 2,0 11-1,-5 10 0,-7 8-4,-11 6 0,1 4 0,-2 0-2,-4 0 1,-1 16 1,4 9-1,-9-1-3,-1-4 2,1-2-1,-3-11 1,0-1 2,0-6 0,0 0 3,2 0 3,8-7 1,9-19 0,1-4 0,9 1 9,-1 3 1,-2 9-1,-1 4-6,-8 8-4,-5 5-4,-4 0-2,1 11 0,-1 24-2,-5 10 1,-3 10-1,0 3-6,-23 2-17,-16-4-52,-22-6-216</inkml:trace>
        </inkml:traceGroup>
        <inkml:traceGroup>
          <inkml:annotationXML>
            <emma:emma xmlns:emma="http://www.w3.org/2003/04/emma" version="1.0">
              <emma:interpretation id="{42E6718F-ADBC-4455-A7E2-01FF44C74A16}" emma:medium="tactile" emma:mode="ink">
                <msink:context xmlns:msink="http://schemas.microsoft.com/ink/2010/main" type="inkWord" rotatedBoundingBox="30939,12305 32312,12234 32345,12862 30972,12933"/>
              </emma:interpretation>
              <emma:one-of disjunction-type="recognition" id="oneOf3">
                <emma:interpretation id="interp15" emma:lang="en-US" emma:confidence="0.5">
                  <emma:literal>MLH</emma:literal>
                </emma:interpretation>
                <emma:interpretation id="interp16" emma:lang="en-US" emma:confidence="0">
                  <emma:literal>met</emma:literal>
                </emma:interpretation>
                <emma:interpretation id="interp17" emma:lang="en-US" emma:confidence="0">
                  <emma:literal>met)</emma:literal>
                </emma:interpretation>
                <emma:interpretation id="interp18" emma:lang="en-US" emma:confidence="0">
                  <emma:literal>milt</emma:literal>
                </emma:interpretation>
                <emma:interpretation id="interp19" emma:lang="en-US" emma:confidence="0">
                  <emma:literal>melt</emma:literal>
                </emma:interpretation>
              </emma:one-of>
            </emma:emma>
          </inkml:annotationXML>
          <inkml:trace contextRef="#ctx0" brushRef="#br0" timeOffset="-80150.31">5224-390 111,'7'-9'235,"0"-1"-152,-4 2-68,-3 8-1,0 0 13,2 0 4,1 0-19,-3 0-12,5 21-2,-1 3 2,-1 5 3,-1 4-2,-2-1-1,0-9 0,0 0 0,0-11 3,0-4-2,0-5 1,0-3 3,0 0 8,0 0 5,0 0 4,0-14-1,6-17-7,11-4-13,5-2 1,2 11 3,-2 4 0,-5 13-4,-6 3-1,-2 5 0,-4 1-1,10 0-3,2 18-1,8 14 2,-1 2-3,-4 2 0,-7-12 0,-7-3-1,0-8 0,-6-7 1,2-6 6,1 0 2,3 0 5,8-26 1,0-11-6,9-4 0,-2 6 7,-2 6-1,-5 7-6,-3 12 0,-5 4 1,-4 6-2,-2 0-1,4 0-2,2 11-7,-4 18 6,1 17 2,-1-1-2,-2 1-5,0-6-5,0-1 0,0-9-31,0-9-85,-2-8-150</inkml:trace>
          <inkml:trace contextRef="#ctx0" brushRef="#br0" timeOffset="-79861.73">6030-575 386,'0'-10'97,"0"7"-72,0 3-7,0 0 8,0 0-3,0 23-20,0 23 2,-20 13 3,-2 12-5,2 3-3,3-5 0,2-2 0,10-5-6,5-11-2,0-10-5,0-11-2,17-10-9,11-14-49,6-6-54,0 0-163</inkml:trace>
          <inkml:trace contextRef="#ctx0" brushRef="#br0" timeOffset="-79585.83">6251-465 6,'0'-13'391,"0"5"-351,0 6 0,0 2 20,0 0-2,0 0-22,0 0-23,0 0-13,0 2-2,0 30 2,0 13 2,0 12 3,0 3-1,0 5-3,0-10 0,-15 0 0,5-10-1,1-9-3,6-8 0,3-7-6,3-9-9,31-9-20,12-3-60,-9-3-136</inkml:trace>
          <inkml:trace contextRef="#ctx0" brushRef="#br0" timeOffset="-79419.73">6256-198 68,'-16'0'175,"10"-1"-51,6 1-112,0 0-3,0 0 2,6 0-8,22 0-2,12 0-1,6-2-15,-9-17-85,-3-7-183</inkml:trace>
          <inkml:trace contextRef="#ctx0" brushRef="#br0" timeOffset="-79225.83">6592-555 156,'0'-2'307,"0"0"-275,0 2-14,0 0 6,0 4-4,0 32-12,0 13 10,0 15-10,0 8-8,0 1-2,-9 7-3,-14-6-9,-8-8-12,-17-10-102</inkml:trace>
        </inkml:traceGroup>
      </inkml:traceGroup>
    </inkml:traceGroup>
  </inkml:traceGroup>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5T05:09:39.382"/>
    </inkml:context>
    <inkml:brush xml:id="br0">
      <inkml:brushProperty name="width" value="0.05292" units="cm"/>
      <inkml:brushProperty name="height" value="0.05292" units="cm"/>
      <inkml:brushProperty name="color" value="#FF0000"/>
    </inkml:brush>
  </inkml:definitions>
  <inkml:trace contextRef="#ctx0" brushRef="#br0">10369 4217 410,'-24'12'79,"-3"-7"-56,0-5-14,14 0 9,13 0-8,38-31-10,44-24 0,60-27-1,66-27 1,70-31-2,72-22-2,60-18-10,47-11-28,30 3-91,20 8-153</inkml:trace>
  <inkml:trace contextRef="#ctx0" brushRef="#br0" timeOffset="212.75">15645 2182 102,'392'-115'37,"-42"15"-30,-45 18 3,-47 21 16,-44 15-25,-53 14-1,-56 12 0,-45 13 0,-35 4-6,-21 3 6,-4 0 99,0 0-26,-2 0-52,-19 0-21,-3 0 1,4 0-1,4 0 2,5-2-2,7-2-13,0 1-37,1-4-71,-4-1-23,-6 0 99</inkml:trace>
  <inkml:trace contextRef="#ctx0" brushRef="#br0" timeOffset="565.18">16871 1600 24,'39'0'210,"15"-10"-210,17 0-31,10-1 16,4 0-8,5 3 2,5 2 9,-2 4 4,-7-1-37,-14 3-27,-23 0 65,-22 0 7,-21 0 36,-6 3 45,-9 11 52,-22 6-39,-6 2-60,-9 1-3,2-2-6,2 1-6,-3-2-6,8 0-5,1 2-8,1-2-8,8 0-4,2 2-7,5-2-29,7 0-137</inkml:trace>
  <inkml:trace contextRef="#ctx0" brushRef="#br0" timeOffset="2181.44">18145 1386 249,'-7'-15'191,"-4"3"-161,6 4-11,3 6 16,2 2 0,0-3-6,0 3-15,0 0-10,0 0-4,0 0 0,0 0 0,0 0 0,0 0 0,0 0 0,0 0 0,0 0 0,0 0-1,0 0-2,0 0-1,0 0 0,0 0-1,0 0 1,0-1-1,0 1-2,0 0-1,-2 0-1,2 0-1,0 0 4,0 0-4,0 0-10,0 0-10,0 0-6,0-1-25,-4-2-110</inkml:trace>
  <inkml:trace contextRef="#ctx0" brushRef="#br0" timeOffset="3031.14">18544 1244 156,'-25'-3'273,"-6"3"-243,-5 3-6,-10 30-5,-8 15 7,-6 10-11,4 4-15,16 5 0,18-8-8,22-6-7,8-17-5,44-19-26,24-17 4,22-13 1,6-30 4,2-7 33,-22 5 4,-26 5 8,-27 7 7,-17 12 8,-14 6 6,0 7 3,0 8 8,-10 0-30,-9 0-10,-6 21-1,3 7-6,6-3-4,14 0-10,2-9-23,13-10 0,25-6 25,9 0 19,-1-16 0,-5-2 5,-10-2 7,-13 3 7,-10 3 8,-8 1 9,0 1 3,0-3 3,-15 1-34,-14 5-8,-4 3-8,-5 6 0,-1 0-4,8 0-15,12 0-30,15 0-9,4 0-27,31 0-2,24-5 37,7-11 30,6 0 28,-6-2 6,-9 2 18,-10 2 20,-10 5 15,-16 0 2,-5 5-7,-10 2-15,-2 2-15,0 0 1,-6 0-20,-21 10-5,-6 14-7,-1 2 4,12 2-7,22-3-9,0-4-10,29-1 26,6-3 3,-4-3 3,-12-4 1,-13-5 6,-6 4-1,-16 3 24,-35 10 0,-25 6-33,-15 3-18,4-4-47,9-4-145</inkml:trace>
  <inkml:trace contextRef="#ctx0" brushRef="#br0" timeOffset="8331.13">19707 1221 0,'0'2'7,"0"0"133,0-2-138,0 0-2,0 0-2,0 0 2,0 0-9,0 0-15,0 0-14,0 0-9</inkml:trace>
  <inkml:trace contextRef="#ctx0" brushRef="#br0" timeOffset="8679.66">19707 1221 94,'29'2'87,"-29"-2"-15,0 0-14,0 4-21,-16 21-2,-11 12-8,-6 7-8,-1 3-10,1 3-4,2-4-5,4-3 0,10-16 0,7-11 0,6-9 0,4-7 1,0-9 23,0-31 31,16-18-29,13-15-18,8-5 8,8 0 2,2 2-15,-5 15-3,-7 20 2,-10 20 4,-11 15-6,-1 6-2,-4 33-8,2 27 10,-4 26 8,-7 20-8,0 13 0,0-3-8,0-12-24,0-26-82,22-32-141</inkml:trace>
  <inkml:trace contextRef="#ctx0" brushRef="#br0" timeOffset="8846.25">19736 1339 339,'-27'0'61,"23"0"-61,4 0-19,22 0 8,31 0 8,23-14-10,11-15-142</inkml:trace>
  <inkml:trace contextRef="#ctx0" brushRef="#br0" timeOffset="13745.52">12963 8151 101,'8'23'295,"4"-16"-288,1-7-2,24-6-2,48-50 22,18-16-3,37-31-12,39-31-5,37-34-5,40-49-3,41-49-5,43-59-5,47-55-4,41-45-16,23-30-39,0 0 9,-20 28 33,-41 46 30,-62 58 7,-70 55 12,-67 46 4,-50 38-7,-37 28 4,-19 19 9,-12 21 12,-7 20-1,-13 20-19,-13 18 4,-18 20-4,-12 15 1,-10 10-2,0 8-5,0 5-11,0 0-4,0 0-5,0 0-4,0 0-6,0 5 4,0 2 7,0 2-1,0-3 0,0-5 2,0-1-1,0 0 4,0 0 0,0 0 0,0 7-23,0 1-49,-8-1-3,-3-1-50,-7-4-40</inkml:trace>
  <inkml:trace contextRef="#ctx0" brushRef="#br0" timeOffset="14146.18">17978 2805 75,'-10'0'243,"6"0"-230,4 0-11,0 0-2,8 0 8,23-24 3,17-8 0,15-13-10,5 2 3,4 3-3,-9 10 1,-11 8 0,-11 10 0,-14 3 1,-5 3-2,-4 6 1,-3 0 0,-1 0 1,-3 9-1,0 13 3,-2 6-1,2 6 1,-5 6-5,4 0 0,-6 4-11,1-12-19,-5-2-174</inkml:trace>
  <inkml:trace contextRef="#ctx0" brushRef="#br0" timeOffset="15243.25">19250 2502 359,'-89'6'94,"9"40"-89,4 7-4,7 7-1,20 0 0,22 2-5,27 0-4,16-10-6,50-20-11,34-26-46,19-8-22,3-34 79,-12-8 15,-28 2 24,-33 13 5,-26 8 20,-19 5 23,-4 6 17,0 0-38,-12 4-33,-5 4 1,-3 2-19,2 0-3,4 21-4,12 6-1,2 1-10,2-6-10,30-11 1,11-11-2,9 0 23,4-25 6,-6-5 0,-13-2 5,-12 4 11,-16 5 15,-9 0 12,0 3-3,-11 0-23,-14 2-10,-2 6-7,2 6-3,6 6-11,5 0-18,10 0-9,4 4-16,6 1-12,35-5-28,16 0-25,9-17 87,0-7 35,-13-5 7,-10 2 24,-14 0 44,-12 4 8,-7 2-6,-10 9-10,0 4-15,0 2-19,0 6-18,-12 0-15,-3 0-10,-3 22 4,3 9 6,9 2-3,6-1-9,8-6-4,25-6 8,7-2 8,-4-6 0,-12-2 1,-11-3 1,-13-4 2,0 0 18,-26 2-3,-23 4-19,-14 7-9,-1 0-8,10 0-15,21-6-70,18-7-172</inkml:trace>
  <inkml:trace contextRef="#ctx0" brushRef="#br0" timeOffset="15729.31">20318 2488 42,'0'-4'488,"0"4"-462,0 0-25,0 0 0,0 0 9,0 0-10,0 10-4,0 20-4,0 10 3,0 0 5,0-9-15,0-12 1,0-10 6,0-9 8,0 0 10,0-24 15,0-20-8,2-13-8,8-12 23,13-10-3,17-9-23,11-2-6,10 16-1,3 15-2,-6 25-1,-9 18-3,-13 14-6,-14 2-1,-11 25-6,-6 24 6,-5 21-2,-10 12 2,-21 5-32,7-7-33,17-18-27,7-18 44,43-12 62,23-8 1,8-4 11,-7-1 6,-16-5-1,-22-7 12,-17 0 23,-12-5 16,0 1 54,-43 6-59,-24 5-41,-20 3-20,0-3-2,16-1 0,24-7-1,25-4-26,20-2-124</inkml:trace>
  <inkml:trace contextRef="#ctx0" brushRef="#br0" timeOffset="17399.02">20734 1533 568,'-25'-19'52,"6"-1"-52,19 15 0,0 5-1,0 0 1,26 0-1,25 7 1,21 11 2,17 0-2,3 6-2,-11-3-2,-10 2-2,-15-3-6,-13-2-16,-14-8-65,-18-10-177</inkml:trace>
  <inkml:trace contextRef="#ctx0" brushRef="#br0" timeOffset="17585.39">21302 1319 147,'-22'0'442,"-7"20"-432,0 14-8,2 6 13,0 6 10,0 5-14,3 5-7,-2 2-4,-6 2 0,-7 2-6,-13 0-8,-6-3-47,-11-9-137</inkml:trace>
  <inkml:trace contextRef="#ctx0" brushRef="#br0" timeOffset="18174.03">21130 1069 367,'-24'-17'52,"-10"16"-44,-8 1 25,-14 15 6,-12 32-13,-1 21-6,1 20-10,13 10-4,14 6-6,12-6 0,21-15 0,8-15-5,16-18 2,37-10 3,25-16 6,31-13-4,25-11 1,15-8-2,0-22 2,-17-1-2,-28-3 0,-25-1-1,-24-8 2,-19-8 6,-14-10 7,-15-9 4,-7-7-6,-24-1-1,-34 3 5,-17 10 2,-13 9-9,-11 9-1,-3 14-5,9 8-1,8 15-3,14 10-7,13 4-4,14 31-17,7 6-59,4 8-203</inkml:trace>
  <inkml:trace contextRef="#ctx0" brushRef="#br0" timeOffset="18645.02">21392 1217 10,'0'0'28,"-12"22"120,-15 14-144,-6 12-4,-3 9-2,-4-4-29,3 6-85</inkml:trace>
  <inkml:trace contextRef="#ctx0" brushRef="#br0" timeOffset="19011.07">20843 1606 237,'0'0'116,"0"0"-98,0 0-18,9 0 4,18 0 1,10 2 3,13 11-2,4 8-1,0 3-5,5 2 0,-6 2-3,1-4-5,-8-5-5,-3-9-27,-5-10-195</inkml:trace>
  <inkml:trace contextRef="#ctx0" brushRef="#br0" timeOffset="19912.28">22038 1499 17,'-35'0'447,"12"0"-391,7 0-33,11 0 23,5 0-21,0 0-22,42-3-3,50-7 0,44-5 4,45-4-4,14-1 0,-10 1-3,-10 5 1,-22 3-2,-15 0 2,-15 3 1,-23 2-2,-31 4 1,-25 2-3,-21 0 5,-17 0 0,-6-3 1,0-6 5,0-4-6,-8-4 0,-19-1-12,-6 0 5,4 4-8,4 4 7,10 3 8,7 6 2,8 1 1,0 0 2,0 0 0,0 0-4,0 0-1,12 4-5,15 14 5,8 0 0,-1 0 0,-3 0-2,-6 0 2,-12 0-1,-7 1-1,-6 0 0,-2 6 2,-27 1 2,-9 2-2,-9 0-4,3-4-19,-6-8-132</inkml:trace>
  <inkml:trace contextRef="#ctx0" brushRef="#br0" timeOffset="21012">24353 1208 240,'4'-13'277,"-4"-1"-266,-40 4-4,-9 10 19,9 12-21,-3 18 0,1 9-5,9 10-7,12 1-6,15-2-7,6-9-21,29-15-26,27-16-6,10-8 60,3 0 13,-4-14 8,-14-3 10,-17 5 18,-16 2 23,-12 9 20,-6-2-1,0 3-37,0 0-26,0 0-15,0 0-7,0 3-12,7 14-1,4 2 19,5-1-7,8-12-7,5-6 10,3 0 5,-3-2 2,-6-14 6,-7-1 2,-9-1 6,-7-2 4,0-1-7,0 0-7,-23 5-6,-6 9-2,-4 5-11,-5 2-4,1 5-6,8 19-39,22-1-55,7-8-21,53-13-100</inkml:trace>
  <inkml:trace contextRef="#ctx0" brushRef="#br0" timeOffset="21260.48">24901 1346 75,'73'-23'129,"-19"2"-24,-21 4-12,-18 3 2,-11 2-5,-4 4-27,0 2-20,0 0-24,-17 5-19,-10 1-10,-4 0-7,0 14 2,8 17-6,21-1-5,2 2-19,31-4 13,9-2 25,-1-5 7,-12-8 3,-12-2 0,-13-7 3,-2 0 10,-2-3 16,-34 5-15,-17 5-17,-14-4-4,-2 5-11,13-3-33,21-5-72,14-4-214</inkml:trace>
  <inkml:trace contextRef="#ctx0" brushRef="#br0" timeOffset="21610.19">25566 1227 529,'0'-4'71,"0"4"-58,0 0-13,-6 2 0,-12 22 5,-2 9-1,-4 6-4,5-2-7,9-12-13,5-13-14,5-8 22,0-4 0,0-17 12,15-27 18,17-19-5,13-7 9,3 2-2,-1 8-7,-7 17 10,-13 20 0,-11 13-12,-12 7-9,-1 3-2,1 13-10,0 33-4,1 21 14,-5 22 0,-7 13-5,-26 4-9,-3-8-88,5-25-224</inkml:trace>
  <inkml:trace contextRef="#ctx0" brushRef="#br0" timeOffset="21762.3">25591 1208 427,'-6'-3'0,"6"3"-1,19 0-6,31 0 1,20 0-20,13-14-178</inkml:trace>
  <inkml:trace contextRef="#ctx0" brushRef="#br0" timeOffset="21975.34">26231 1139 522,'-2'0'50,"2"-2"-50,13-4-10,36-4 10,20-4-1,18-1-8,2 0-28,-14-4-133</inkml:trace>
  <inkml:trace contextRef="#ctx0" brushRef="#br0" timeOffset="22171.02">26462 961 132,'-11'0'476,"7"0"-446,4 0-13,0 2 1,0 11-11,0 16-6,0 14 3,0 11-2,6 7-2,3 1-4,-3-4-10,0-9-19,-6-16-160</inkml:trace>
  <inkml:trace contextRef="#ctx0" brushRef="#br0" timeOffset="22668.75">27054 1014 68,'0'-1'577,"-4"1"-577,4 0-2,0 7-10,-2 25 12,-2 15 1,-3 6-1,1-4-9,-4-11-10,4-12-13,1-16 19,3-8 8,0-2 5,2-10 22,0-26-10,0-18 5,6-16 9,28-9-11,11 3-12,3 10 4,0 18-5,-6 18 0,-11 11-2,-9 18-4,-9 1-3,-8 6-6,-5 30-5,-11 14 5,-29 16 2,-12-1-34,6-3-95,17-14-90,22-12 89,7-4 139,16-8 2,17-2 26,0-2 17,-1-6 8,-10-6 50,-9 0-23,-5-5-17,-8-2-7,0 1 5,-4 1-11,-21 2-17,-14-2-14,-12 2-17,0-5-6,3 0-14,15-8-22,16-20-119</inkml:trace>
  <inkml:trace contextRef="#ctx0" brushRef="#br0" timeOffset="22858.97">27556 680 399,'3'-3'230,"-3"3"-205,4 0-24,14 12 2,13 23 5,7 21 16,8 22-7,-10 21-17,-16 18-3,-20 11-3,-8 6-1,-53 0-9,-34-8-22,-28-12-95,-26-16-27</inkml:trace>
  <inkml:trace contextRef="#ctx0" brushRef="#br0" timeOffset="23426.19">25502 850 323,'0'-6'117,"0"6"-57,0 0-12,-7 27-21,-26 36-1,-18 31 24,-14 30-16,0 19-21,5 11-13,15-1 0,28-19-7,17-19-13,22-31-20,39-34-74,1-33-266</inkml:trace>
  <inkml:trace contextRef="#ctx0" brushRef="#br0" timeOffset="24191.07">28450 1302 73,'4'0'485,"-4"0"-482,0 0 4,11 0-7,16-3 9,13-1 4,20-2 1,21-1-8,6-2-6,-6 3-3,-13-2-6,-24 4-15,-23-5-16,-21 4-105,-5-5-174</inkml:trace>
  <inkml:trace contextRef="#ctx0" brushRef="#br0" timeOffset="24364.99">28720 1095 455,'-6'-14'104,"4"7"-65,0 7 10,2 0-9,0 0-11,0 0-13,0 28-15,0 22 2,0 23-1,7 13 1,2 2-3,-2 1-6,-7-1-3,0-6-10,0-12-61,0-25-216</inkml:trace>
  <inkml:trace contextRef="#ctx0" brushRef="#br0" timeOffset="25174.83">30036 1046 524,'0'-1'17,"-2"1"8,-47 10-3,-25 36-1,14-3-13,9 7-8,13 5-1,20 1-11,18-3-9,23-17-13,39-18-3,20-14-6,7-4 11,-6-11 21,-16-12 11,-21-1 13,-19 4 23,-15-1 28,-10 5-1,-2 0-11,0 6-17,-2 4-23,-8 4-12,4 2-4,3 2-10,1 23-2,2 2 4,2 1-9,32-8-5,9-7 2,5-9 19,-5-4 5,-10 0 5,-11-6 9,-8-13 11,-8-4 7,-6-4-3,0-2-13,-2-1 6,-22 5-16,-3 6-6,0 6-2,1 7-7,1 6-2,3 0-22,9 16-39,13 8-36,0-8-55,35-6-134</inkml:trace>
  <inkml:trace contextRef="#ctx0" brushRef="#br0" timeOffset="25406.97">30765 1238 12,'33'-13'245,"-17"-1"-137,-9 4 0,-7-2-20,0 0-32,0 2-26,-7 1-20,-18 8-10,-10 1-4,-4 7-10,6 24-6,14 7-19,19 4-5,6-2 11,25-2 14,0-5 19,-8-10 1,-14-6 1,-7-7 3,-2-8 8,-5-1 10,-26-1 0,-10 0-23,-5 0-10,6-1-10,11-14-34,18-5-110</inkml:trace>
  <inkml:trace contextRef="#ctx0" brushRef="#br0" timeOffset="25769.84">31330 1137 248,'0'0'322,"0"0"-313,-2 2-5,-13 14 4,-1 10 6,1 4-9,-1 3-5,5-4-3,7-6-5,2-8-5,2-9 3,0-6 10,0 0 3,2-26 19,19-21 7,16-20-20,5-14 2,4 1-4,1 8 0,-11 18 0,-9 24 11,-14 18-8,-4 12-10,-5 0 0,1 23-14,-5 33 10,0 30 2,0 20 2,-29 14-4,-9-1-20,3-19-119</inkml:trace>
  <inkml:trace contextRef="#ctx0" brushRef="#br0" timeOffset="25924.03">31357 1157 157,'-31'-12'226,"14"4"-208,17 8-18,0 0-17,40 0-13,20 0-11,17-2-149</inkml:trace>
  <inkml:trace contextRef="#ctx0" brushRef="#br0" timeOffset="26092.01">31930 1137 422,'0'0'9,"0"0"-9,15-4-2,16 2-10,8-2-36,1 0-188</inkml:trace>
  <inkml:trace contextRef="#ctx0" brushRef="#br0" timeOffset="26726.32">32358 1061 138,'0'0'234,"0"0"-201,0 0-28,0 0 6,0 0 20,0 0-9,0 0-22,0 0 1,2 5-1,5 12 2,-3 2-2,-4 6 0,0-3 0,0-2 0,0-4 0,0-6 0,0-6 0,2-2 0,-2-2 4,0 0 14,0 0 25,0-5 20,0-12-34,0-5-19,-4 0 1,-3 0 4,3 5-6,0 8 9,4 3-2,0-1-14,0 2 0,0-3-2,0-5-2,11-2 1,13-4 1,5-1 0,5 0 0,-3 7 0,-2-2 0,2 11-1,-2 4-2,-3 0-4,-1 12-2,-9 12-5,-12 9 4,-4 2-7,-6 2-3,-30 1-4,0-8-2,4-6-27,13-4 44,9-7 8,8 4 1,2-3-3,0-1 0,8 4 3,7-1 4,5 1 2,-5 0 0,-3 0-3,-8-8-1,-4-1 2,0-3 2,0-4 3,-22-1 13,-14 0-8,-9 0-14,3-6 0,7-11-4,6-6-14,16-11-85,10-6-323</inkml:trace>
  <inkml:trace contextRef="#ctx0" brushRef="#br0" timeOffset="26926.08">32853 780 480,'4'0'73,"7"0"-67,13 8 0,12 25 13,7 22 10,3 23-6,-17 16-16,-13 16-7,-16 11-5,-7 5-1,-37-5-7,-27-13-38,-21-23 8,-19-21-137</inkml:trace>
  <inkml:trace contextRef="#ctx0" brushRef="#br0" timeOffset="27376.01">31246 694 100,'-14'-6'269,"2"4"-208,-5 2-29,2 13 7,-12 30-5,-6 25 9,-6 22-14,8 15-13,8 4-7,4-8-8,9-11 0,0-12 1,6-9-4,4-7-1,0-12-13,29-14-26,35-16-84,32-20-201</inkml:trace>
  <inkml:trace contextRef="#ctx0" brushRef="#br0" timeOffset="28466.15">31910 1217 270,'-9'0'102,"3"0"-57,4 0 12,-2 0-8,4 0-14,0 0-31,0 0-4,0 0-9,0 0 5,16 0 4,11 0 2,7 0 0,-1 0-1,-2 0 0,-8 0 0,-8 0-1,-9 0 2,0 0-2,-6 0 4,0 0 4,0 0-6,0 0-2,0 0-4,0 0-3,0 0-4,0 0-3,0 0 8,0 0 1,0 0 4,-6 0 1,0 0 2,-5 0 0,0 0 0,2 0-1,2 0 1,1 0-2,-1 0 0,0 0-3,-4 0 2,-4 0-3,-3 0 2,-7 0 0,0 0 2,6-2 1,3 0 1,9 2 0,5 0-2,2 0-1,0 0-9,0 0-14,21 0 9,10 0 14,11 0-5,-3 0-3,7 0-1,-4 0 6,-5 0 1,-6 0 0,-6 0 0,-7 0 3,-9 0 2,-7 0 2,-2 0 18,0 0 5,0 0-14,-22-2-10,-7-4 9,-11 0-9,-4 2-1,-8 0-2,-2 2 0,2 0 3,-2 0-1,9 0 3,11 0-1,15 2 0,7-4 1,10 4-4,2-2-1,0 2-11,0 0 1,23 0 10,12 0-2,12 0 2,-3 0-3,-4 0 0,-6 0-6,-12 0-10,-8 0-25,-7 0-81,-7 0-156</inkml:trace>
  <inkml:trace contextRef="#ctx0" brushRef="#br0" timeOffset="30759.98">23405 1315 45,'-4'-10'34,"-2"4"-14,3 3 17,0 2-11,1 0 8,-4-2-5,1 3 2,3 0-12,0-2 11,2 2 9,0-1-8,0 1-14,0-3-7,0 3-1,0 0 1,0 0-2,0 0-7,0 0-1,0 0-8,9 0 8,9 0 1,-1 0 1,-1 0-2,-7 0 0,-5 0-2,-4 0 1,0 0 1,0 0 3,0 0-1,0 0 3,-13 0-5,-9 0 0,-1 0-3,8 0 1,4 0 2,4 0 0,2 0 2,3 0 1,-2 0 3,4-3-1,0 0 1,0 3-1,0-2 0,-2 0 5,2 2 5,0 0-1,0 0 0,0 0-8,0 0-6,0 0-3,0 0-15,22 0 16,7 14 0,9-2 2,0 2-1,2 0-1,-5-4 2,2 0-3,-8-4 2,-6 0 0,-2-2 0,-11-2-2,-2 0 3,-6-2 0,-2 0 2,0 0 2,0 0 6,0 0 2,0 0 0,-4 0 2,-8 0-1,-1 0-8,-1 0-4,3 0 0,3 0 2,-2 0 0,6 0-2,-3 2 4,-3 3 2,-4 1-1,-9 3 2,-8 5-1,-9 8-4,-4 4-3,1 3 0,10-1-4,11-2-11,10-6-20,12-16-117</inkml:trace>
  <inkml:trace contextRef="#ctx0" brushRef="#br0" timeOffset="31995.24">23401 1261 50,'2'0'0,"3"0"0,-3 0 4,0 6 2,0 4-2,0-2-4,-2-2-8,2-3 8,-2-3 1,0 0 4,0 0 32,0 0 5,0 0-20,-10 0-13,-1 0 14,-1 0 11,-1-5-18,-1 4-10,1-2 7,0 1 4,-1 2 12,4-1-4,1 1-8,4-3 7,2 3 1,3 0-5,0-2-14,0 2-6,0 0-7,0 0 0,3 0 6,17 6-1,7 5 3,4-3-1,5 3 0,3-1 1,2 0 0,1-2 2,-2 0-3,-7-2 1,-6 0-1,-11-2 2,-7-2-2,-5-2 2,-4 0 2,0 0 0,0 0 4,0 0 1,0 2 2,0-2-6,0 2-4,0 7-1,0-1 3,0 2 5,-11 1-4,3-3-2,-4 2 4,1 2 3,-1-2 1,-1 3 1,-2-1-1,-3 0 1,0 1-2,-4 0 2,2-4 0,2 0-4,3-3 3,4-4-1,1 2-5,4-2-4,-1 2-4,5 0-6,2-2-10,0-2-42,0 0-117</inkml:trace>
  <inkml:trace contextRef="#ctx0" brushRef="#br0" timeOffset="33032.25">23825 814 262,'0'0'97,"-4"26"-76,-19 16-1,-4 14 9,2 11-14,12 2-15,6 3-1,7-1-7,0-15-17,0-18-65</inkml:trace>
  <inkml:trace contextRef="#ctx0" brushRef="#br0" timeOffset="33270.58">23601 1483 160,'-2'0'232,"2"0"-170,0 0-56,10-7-4,23-16 2,13 2-1,14 1-2,11 6-1,1 4-5,-1 4-11,-15 4-40,-20 2-171</inkml:trace>
  <inkml:trace contextRef="#ctx0" brushRef="#br0" timeOffset="33621.1">23724 1769 16,'-7'0'372,"1"0"-337,4 0-15,2 0 22,0 0-14,0 0-15,0-3-11,8-8-2,19 0-7,2 3 3,0 5 2,0 3-1,-12 0-2,-7 11-2,-10 21-4,0 16 6,-39 17 0,-9 17 2,-14-1-5,1-10 3,14-21-10,16-25 15,18-16 17,13-9 17,0 0-17,0 0 2,29-16-3,25-13-10,23-7-6,21-5-1,20 1-5,3 0-19,-10 0-70,-11-4-221</inkml:trace>
  <inkml:trace contextRef="#ctx0" brushRef="#br0" timeOffset="33842.86">24245 689 407,'0'-36'53,"36"-2"-53,24-2-19,18-6 17,16-6-1,6 2-25,-9 1-32,-12-1-125</inkml:trace>
  <inkml:trace contextRef="#ctx0" brushRef="#br0" timeOffset="34075.55">24315 659 96,'-16'61'159,"-2"8"-127,-8 26 7,-9 23 2,-7 26-9,-9 31-4,-4 20-17,8 3-10,15-17-1,30-37-2,9-44 0,55-33 2,25-31 10,29-22-2,24-14-8,26-21-10,12-38-83</inkml:trace>
  <inkml:trace contextRef="#ctx0" brushRef="#br0" timeOffset="35125.8">32801 595 190,'62'-34'310,"-14"-8"-287,2-6-9,17-2 23,-2 2-2,-4 26-17,-9 6-3,-4 12-7,-6 4-7,3 14-1,-1 36-1,-4 30 1,-11 31 8,-20 24 4,-9 20-2,0 10-3,-18 2-1,-9-2-6,0-8 0,3-11 0,6-9-3,4-9 3,8-17-4,2-15 2,-7-24-2,-3-28 4,-8-19-7,-12-12 5,-14-9 2,-23-4 0,-23-14-24,-18-30-102,-8-21-305</inkml:trace>
  <inkml:trace contextRef="#ctx0" brushRef="#br0" timeOffset="35244.64">33264 2132 175,'0'0'227,"0"0"-227,0-5-56,-8-5-99</inkml:trace>
  <inkml:trace contextRef="#ctx0" brushRef="#br0" timeOffset="36874.5">26287 2209 128,'-81'3'237,"-8"6"-201,18-6-24,51-3 48,15 0 23,5 0-34,25 0-43,48-21-1,45-13-3,45-3-2,28-4 0,10 5 0,-10 8 1,-16 10-1,-24 4-1,-26 13 0,-29 1 0,-36 0-3,-33 0-4,-27 1-19,-43 15-32,-41 8 33,-30 6-54,-19-4-21,-10-2 10,-3-4 63,2-4 28,6-1 18,11-5 33,9-1 5,24-3 10,25-3-4,28-2-9,26-1-8,15 0-16,0 0-28,13 0 4,45 0 5,40-15 0,43-16-6,35-1-4,20 0 2,3 2-2,-4 6 0,-16 6 0,-39 1 1,-39 9-1,-46 1-3,-37 1 3,-18 2 4,-23 2-4,-41 2-6,-36 0-18,-25 16-49,-16 0-132</inkml:trace>
  <inkml:trace contextRef="#ctx0" brushRef="#br0" timeOffset="37839.42">31145 2189 549,'-15'0'5,"13"-13"-2,2 0 11,15 5-2,39-3-4,37-1-5,32 6-3,24 6 0,16 0 0,-5 0-4,-15 0 4,-21 0-1,-26 0 0,-27 0 1,-27 0 1,-20 0-1,-18 0 0,-4 0 8,-12 0 6,-38 0-14,-27 0-3,-33-5 1,-21 3 0,-8 2 0,6 0 2,19 0 0,30 0 0,35 4 3,28 0-3,21 2-5,0 5-6,45-6 11,28-1 2,35-4 7,25 0-4,17 0-4,-11 0-1,-11 0 0,-19 0-1,-24-2-2,-27 0-5,-31 2-20,-27-1-88,-63-6-247</inkml:trace>
  <inkml:trace contextRef="#ctx0" brushRef="#br0" timeOffset="40420.21">20866 7726 660,'17'-34'0,"124"5"-5,46-2-12,42 1 6,8 0 11,-6 5 0,-24 10-2,-20 2-16,-21 5-19,-31 3-7,-35 1-5,-39 4-39,-41 0-77</inkml:trace>
  <inkml:trace contextRef="#ctx0" brushRef="#br0" timeOffset="40671.51">20609 7761 514,'-7'0'106,"26"0"-106,62-4 0,46-10 0,39-9 3,25 3 1,23-2 0,7 4-4,-3 2 1,-6 2-1,-32 2 1,-35 4-1,-49 5 0,-50 3-3,-39 0-4,-14 3-7,-51 17-31,-33 2-106</inkml:trace>
  <inkml:trace contextRef="#ctx0" brushRef="#br0" timeOffset="41641.15">22075 7409 295,'-107'-28'214,"9"0"-168,27 16-36,26 12 9,30 0 11,15 12-25,58 17-1,55 11-4,70-1 7,62-3-3,62-5-1,46-3-3,19 2-1,25 2 1,19 2 0,22-2 3,17-6-3,-7-8 0,-34-16 3,-48-2-1,-63-12-2,-78-14 3,-82 0-1,-70 2 0,-50-5 2,-23-1 10,0 3-8,-21 3-6,0 3-1,-4 7-1,4 6 0,9 2-1,5 4-1,2 0-1,3 1 4,-1-2 0,1 2-1,-2-1 2,0-3-1,-7-3-1,-3-4-2,-3-2-4,-6-6 0,-2 0 2,-1 1 6,-6 0 2,-1 2 0,-2 7 1,3-1 1,10 5 1,11 4-1,9 2 1,2 0-5,6 0-6,32 16 6,20 1 1,21 4 0,12-5 0,7 0-1,-7-2 1,-16 1-1,-17-4 0,-22 1 0,-18-6 2,-11 0-1,-7-4 0,0 4 5,-5 6 2,-30 8 2,-17 6 1,-8 2-3,2 1-6,12 0-2,15 6-1,10 7-2,5 6 0,5 6-5,5-1-3,2-14-44,-6-18-209</inkml:trace>
  <inkml:trace contextRef="#ctx0" brushRef="#br0" timeOffset="42521.04">28485 6292 320,'40'-50'242,"-35"19"-219,-3 23-23,5 8-7,0 29-2,-3 50 9,-4 67 18,-4 70 11,-28 49-5,-1 28-17,8-13-5,15-34-1,10-35 1,0-32 2,0-20 5,8-27-4,-3-21-5,-3-32-2,2-35-2,-2-22-7,10-22-12,13-18-45,14-44-113</inkml:trace>
  <inkml:trace contextRef="#ctx0" brushRef="#br0" timeOffset="43335.11">28592 8343 73,'-19'-18'383,"0"3"-296,6 6-57,9 8 24,4-2-12,0 3-15,0 0-26,29 0-1,59-4 0,68-10 2,92-5 2,71-6-3,55 1-1,38-2-5,5 9-1,-10 8-2,-28 9 5,-51 0-7,-61 0 0,-69 4 0,-67-2 5,-56-2 5,-40 0 1,-24 0 2,-11 0 3,0 0 5,-2 0-3,-27-8-8,-7-6-6,-6 0 2,2 0 4,16 6-1,3 4 1,15 4-2,4 0-3,2 0 1,0 0-1,0 0 3,0 0-2,-5 0-3,-4 0-2,-6-6 0,-10-6 5,-11-2 3,-3-2 1,-2 4 8,5 5 4,12 3 1,11 4-4,13 0-2,0 0-7,0 4-8,20 11 6,24 3 2,19 1 0,21 0 1,12-1-1,-2-2 1,-12-2 0,-21 0-1,-30-7 1,-20 0 3,-11 1-3,0 4 8,-27 14 7,-29 13 4,-19 5-13,-10 0-7,9-1-3,14-2-1,15-5-7,18-5-18,4-16-121</inkml:trace>
  <inkml:trace contextRef="#ctx0" brushRef="#br0" timeOffset="44137.71">28425 6007 249,'21'-15'241,"-19"15"-238,-4 24 0,-48 46 4,-16-6-3,20 8-4,11 0-2,10-10-4,14-20-6,11-22-7,0-20 18,14-14 1,22-31 14,6-17-8,3-11 2,1-3 4,-6 1-1,1 9 0,-10 14 0,-7 19 5,-8 16 4,-3 17-7,3 0-13,9 20-9,8 27 7,9 19-1,5 19-3,-1 8-15,-10-9-108</inkml:trace>
  <inkml:trace contextRef="#ctx0" brushRef="#br0" timeOffset="45938.08">28646 6699 14,'0'0'355,"0"0"-277,-27 0-60,-9 0 45,9 0 21,19 0-23,3-2-22,5 0-18,0 0-10,5 0-10,51-8-1,48-4 2,56-6 1,52-2-1,22 0-1,3 4 0,-17 2-1,-24 0-2,-26 2 2,-30 3-1,-29-2 1,-31 5 0,-33 2 1,-22 2-1,-19 4 1,-6 0-1,0 0 3,0 0-3,0 0-3,0 0-7,-10 0-11,-6 6-46,3 6-52,-1-4-179</inkml:trace>
  <inkml:trace contextRef="#ctx0" brushRef="#br0" timeOffset="46721.3">30573 6581 322,'0'-10'63,"0"4"-44,-4 0 41,2 4 13,2 0-19,0 2-14,0 0-21,0 0-18,0 8-1,2 28-3,15 28 3,2 34 10,-7 27 5,2 21-2,-3 13-5,-2-1 0,0-4-2,2-5-2,-2-19 0,3-13-1,-4-19 1,-3-19-1,-1-14-1,-2-20-1,0-9 1,-2-16-1,0-9-1,2-8 1,-2-2-1,0-1 0,0 0-1,0 0 0,0 0 0,0 0-2,0 0-2,0 0-2,0 0-8,6 0-15,2-10-10,3-6-6,5-2-12,-1 0-61,-3-8-141</inkml:trace>
  <inkml:trace contextRef="#ctx0" brushRef="#br0" timeOffset="49804.3">30530 8763 140,'0'12'295,"0"-12"-263,0 0-32,14-4 0,15-23 21,15-9 8,10-8-13,2-6-10,-5-6 0,-15 8 2,-16 6 6,-16 6 15,-4 14 20,0 4-22,-20 9-9,-11 9-9,-12 7-1,-5 39-6,-6 24 2,0 18-3,12 12-1,13 5-1,16-5-2,10-7-1,3-10-4,0-12 4,16-13-4,-7-16-7,-5-14-36,-4-14-91,0-9-189</inkml:trace>
  <inkml:trace contextRef="#ctx0" brushRef="#br0" timeOffset="50004.47">30179 8979 466,'0'-20'52,"2"2"-52,38-4 0,16-8 11,15-2 2,9 1-6,3 6-7,-10 3-3,-15 10-5,-16 6-10,-21 6-14,-13 0-36,-8 6-110</inkml:trace>
  <inkml:trace contextRef="#ctx0" brushRef="#br0" timeOffset="55734.93">30785 9236 85,'0'-2'24,"0"0"-22,0 0 7,0 2 17,0-2 3,0 0-29,0 0-10,7 0-8,-1 2-4,-2 0-17</inkml:trace>
  <inkml:trace contextRef="#ctx0" brushRef="#br0" timeOffset="56052.97">30785 9236 25,'20'-16'46,"-20"16"-6,0 0-10,0 0 2,0 0 4,0 0-1,0 0-2,0 0 2,0 0 0,0 0 2,0-2-3,0 2-3,0 0 6,0 0-6,0 0 1,0 0-7,0 0-5,-5 4-8,-15 20-8,-2 6-2,-2 0 2,7-4-4,11-4-2,6-4-2,0 0 1,20-4-8,32-5-7,23-9-12,23 0-79,16-14-107</inkml:trace>
  <inkml:trace contextRef="#ctx0" brushRef="#br0" timeOffset="56899.43">32483 7972 132,'13'-7'203,"3"-5"-159,13-5-39,8-2-5,10-5 12,6-5 8,6-5-6,1-8 3,-2-10-4,-2-4 3,-17 2 10,-16 7 6,-14 11-5,-9 17 14,-11 8-12,-23 11-16,-6 4-6,-16 40-3,1 25-2,3 21 2,10 18-4,16 11-4,12 8 0,11-10-3,3-8-12,7-23-50,18-22-81,4-17-86</inkml:trace>
  <inkml:trace contextRef="#ctx0" brushRef="#br0" timeOffset="57049.27">32572 8125 71,'-7'-22'459,"7"1"-459,7 6-5,33-1 5,22-3 3,23 4-3,24-1-5,9 3-25,-8-7-74</inkml:trace>
  <inkml:trace contextRef="#ctx0" brushRef="#br0" timeOffset="59516.14">28755 5604 171,'0'-36'105,"-2"-6"-68,0 16 13,-1 6-11,1 7 23,-1 6 0,3 6-13,0-2-17,0 3-19,0 0-3,0 0-4,0 0-3,0 0-3,0 0-1,0 0 1,0 14-1,0 13 1,0 6 1,0 3 2,0 4-3,0-5 0,-4-3 0,0-7 0,2-5 0,0-4 0,2-5 0,0-3 0,0-2-1,0 0 1,0 0-2,12-2 2,11-1-1,10-3 0,5 0-1,3 0 1,1 0-2,-5-13-6,-5-1-4,-12-2-24,-11-4-85,-9 2-156</inkml:trace>
  <inkml:trace contextRef="#ctx0" brushRef="#br0" timeOffset="59969.78">29074 5482 201,'0'-2'238,"0"0"-214,0 2-24,0 0-1,2 14 1,4 10 4,6 7-2,-1-4-2,2-3 0,-4-4 0,-2-10 0,-3-3-1,-4-3 1,0-4 0,0 0 8,0 0 16,0-25 11,-9-11-30,-5-14 4,4-11 0,8-12 1,2-7-7,0 5-3,20 15 0,4 22-1,0 20 0,3 17-5,2 1-1,2 13-3,3 24 6,-7 7-1,-9 12-7,-16-5 3,-2-1-1,-12-7-2,-21-17 8,-5-7 4,-1-4 1,-2-7 1,3-8 1,5 0-3,8 0-2,8 0-10,9-12-34,8-6-59,3-4-78</inkml:trace>
  <inkml:trace contextRef="#ctx0" brushRef="#br0" timeOffset="60188.56">29481 5307 81,'16'-1'131,"-9"1"-98,-3 0-7,-2 0 20,0 22 0,0 11-7,-2 9-2,0 1-16,0 3-12,0-4-1,3 1-7,0-6-1,1-4-4,0-9-7,1-9-2,-3-4-3,0-11-15,7 0-48,2-11-106</inkml:trace>
  <inkml:trace contextRef="#ctx0" brushRef="#br0" timeOffset="60371.2">29604 5193 297,'-7'-9'63,"7"-2"-18,0 1-11,11 2-28,18-4-5,4 4-1,8 2-2,1 3-2,0 3-13,-8 0-30,-10 0-138</inkml:trace>
  <inkml:trace contextRef="#ctx0" brushRef="#br0" timeOffset="60567.5">29651 5444 189,'0'0'228,"0"0"-211,0 0-6,0 0 9,6 0-7,23-4-12,11-2-1,5 0-3,-3-2-16,-4 2-11,-11-4-66,-13 4-154</inkml:trace>
  <inkml:trace contextRef="#ctx0" brushRef="#br0" timeOffset="61650">28818 5406 82,'-5'-3'3,"0"0"6,-1-1 6,1 2 3,1-2 6,0-2-6,1 0 3,1-2 1,0-2 9,-3-2-6,1 0 2,-1-1-4,3 4-6,-2 2 24,4 6-10,-2 1-15,2 0-4,0 0-10,0 0-2,-3 5-6,3 22 2,0 11 3,0 9 1,0 6-3,0 1-10,0-6-18,0-3-163</inkml:trace>
  <inkml:trace contextRef="#ctx0" brushRef="#br0" timeOffset="62332.36">29105 5564 130,'0'0'22,"0"0"-21,8 0 2,2 0 0,-1 0 0,-3 0 0,1 0-3,-5 0 7,3 0 15,-3 2-4,0 5 1,3 1 0,-5 2 6,2 2 8,0 2-7,0 0-19,2-3 5,1 1-6,0-2-4,1 1 0,1-4 0,-1 0 3,1-1-3,-2-3 4,0 2 1,-5-4 0,0-1-2,0 0 5,0 0 1,0 0 1,0 0-3,0 0-5,0 0-4,0 0-2,0 0-1,0 0-8,0 0-20,-10 0-46,1 0-136</inkml:trace>
  <inkml:trace contextRef="#ctx0" brushRef="#br0" timeOffset="63582.18">27889 8643 636,'-23'20'4,"-12"24"-4,-4 6-4,17 0 0,18-6 4,4-4-1,0-5-3,28-8-5,13-14-4,7-13 0,10-13 9,3-25 3,-8-12 1,-15-10 3,-13-7 3,-19-4 6,-6-2 0,-6 9 4,-23 16-2,-11 16-7,-10 26-7,-3 6-10,-7 42-1,7 23-24,14 4-53,22 2-187</inkml:trace>
  <inkml:trace contextRef="#ctx0" brushRef="#br0" timeOffset="64671.38">28566 8247 17,'9'-8'284,"-9"8"-214,0 0-52,0 0 18,0 0 6,0 4-14,0 22-24,0 17 4,2 13-2,4 18 1,5 12 3,1 8 3,-1 2-1,5-5-2,-6-1-6,1-6-3,-1-7 0,-6-9-1,1-12 0,-3-12 0,0-12 0,-2-10-2,0-8-3,0-11-14,0-3-15,0-5-70</inkml:trace>
  <inkml:trace contextRef="#ctx0" brushRef="#br0" timeOffset="65201.15">28537 8306 0,'4'0'155,"-2"0"-67,1 7-77,1 23 32,0 15 5,-2 21-15,3 14-14,0 14-17,2 7-2,-3-4-15,-2-4-31,-2-11-211</inkml:trace>
  <inkml:trace contextRef="#ctx0" brushRef="#br0" timeOffset="66429.58">28552 6703 93,'0'-1'15,"0"1"-15,2 0-26,0 0-28</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05T05:13:20.961"/>
    </inkml:context>
    <inkml:brush xml:id="br0">
      <inkml:brushProperty name="width" value="0.05292" units="cm"/>
      <inkml:brushProperty name="height" value="0.05292" units="cm"/>
      <inkml:brushProperty name="color" value="#FF0000"/>
    </inkml:brush>
  </inkml:definitions>
  <inkml:trace contextRef="#ctx0" brushRef="#br0">30353 8874 102,'0'5'135,"-3"3"-105,1-6-12,2-2 31,-3 0 10,3 0-20,0 0-8,0 0-7,0 0-6,0 0-12,0 0-1,0 0-5,-2 2-3,0 0-5,0 4 1,0 0 1,-2 2-1,1-3-2,1 1 1,-2-5 6,-1 3 2,2-1 0,1 0 3,-2-1 1,-3-2 4,3 4-2,-4-2-1,4 0 1,0-2 3,4 0-2,0 0 2,0 0-2,0 0 3,0 0 2,23 0-3,14 0-2,17-2-5,8-9-2,3 3-1,2-3-1,-3 3 0,-4 0-5,-2 4 7,-8 0-5,-6 4 1,-3 0-1,-6 0 0,-6 0-1,-7 0-2,-8 6 3,-6-4 3,-3 0 2,-3-2 0,-2 0 5,0 0-2,0 0-1,-2 0-1,-9 0 1,-5 0-2,1 0-1,-1 0-1,-4 0-4,-5-2-4,-1 2 0,-8 0 1,-3 0-1,-8 0 2,-4 0-1,-7 0 9,-2 0 0,0 0 0,0 0 1,2 0 1,3 0-2,2 0 10,5 0-4,0 0 4,11 0 0,10 0 2,10 0 0,8 0-1,7 0-7,0 0-4,0 0-3,9 0 3,25-2 0,10-4 1,14-2-1,2 2-2,2 2-2,-1 1 4,-6 0-1,-3 1-3,-10 0-2,-9 2 5,-10 0 0,-10 0 0,-11 0-3,-2 0 3,0 0-1,-4 0 1,-21 0 1,-8 0 0,-7 0-1,2 0-2,-3 2-3,6 0-35,4-2-61,2 3-183</inkml:trace>
  <inkml:trace contextRef="#ctx0" brushRef="#br0" timeOffset="9611.59">25647 2454 117,'-10'0'64,"2"0"-40,6 0 13,2 0 8,0 0 2,0 0-10,0 0-7,0 0-2,0 0 2,0 0 4,-3 0-7,3 0-6,-2 0-10,2 0-9,0 0-2,0 0 0,0 0-1,0 4 0,0 1-1,0-4 1,7 1 0,1 1 1,9-3 2,3 0 0,1 0-2,8 0 2,1-9-1,-1-9 0,-3-3-1,-5-2 0,-4-4 1,-3 0 0,-3-5 2,-5 3 0,-1-1 0,-5 6 1,0 7 0,0 0 7,0 5 3,0 5 3,-7 0-10,-2 7 5,1 0-4,-10 19-7,-9 32-1,-13 29 2,-5 14 1,5 7-3,7 2-3,14-12-2,11-11-3,1-17-1,3-13 2,-2-12 0,0-7-16,0-12-42,1-10-61,-1-5-144</inkml:trace>
  <inkml:trace contextRef="#ctx0" brushRef="#br0" timeOffset="9783.49">25400 2725 432,'0'-10'79,"0"-4"-78,6 0 1,34-9-2,20 0 6,19-4-5,12 4-1,-2 1-3,-9 5-8,-18 6-16,-24 7-34,-22 4-96</inkml:trace>
  <inkml:trace contextRef="#ctx0" brushRef="#br0" timeOffset="10080.84">25984 2851 418,'-36'10'91,"-11"12"-85,-7 8-4,1 2 7,4 0 16,11-2-15,18-4-7,13-2-3,7-5-7,13-3-1,23-8 1,11-8-6,9 0-29,0-12-82,-1-16-163</inkml:trace>
  <inkml:trace contextRef="#ctx0" brushRef="#br0" timeOffset="10364.01">26152 2673 163,'-24'0'324,"6"0"-286,12 0-38,6 0 0,0 0 6,24 0 2,27 0-4,20-10 1,16-1-5,3-2-3,-8 2 2,-13 4 0,-15 0-1,-19 3-1,-14 2-7,-15 1-14,-6-2-10,-2 3-9,-27-5-58,-9 1-107</inkml:trace>
  <inkml:trace contextRef="#ctx0" brushRef="#br0" timeOffset="10647.99">26324 2420 80,'-18'-10'410,"5"2"-376,7 8-22,3 0 8,3 0 1,0 17-6,0 27-13,0 16 0,0 13 0,0 6-2,0-8-6,0-4-3,-3-7-9,-10-10-19,-3-10-98,3-7-165</inkml:trace>
  <inkml:trace contextRef="#ctx0" brushRef="#br0" timeOffset="11042.69">26815 2530 388,'0'-7'1,"6"3"-1,9-2 0,8-5 7,6-1 4,6-2-7,3-2-3,1-4-1,-8-4 0,-4-2 0,-10 2 4,-9-2-2,-2 2 0,-6 6 5,0 3 19,-16 11 5,-11 4-4,-9 21-8,-3 29-13,3 19-3,7 10-1,11 11-2,9 9-2,7 2-4,2-4-7,0-9-8,0-11-5,0-17-11,0-14-108</inkml:trace>
  <inkml:trace contextRef="#ctx0" brushRef="#br0" timeOffset="11646.77">26603 2825 355,'0'-12'76,"2"0"-76,27 2-1,19 0 1,20 0 5,10 0-4,2 8-1,-5 2-2,-10 0 0,-18 2 2,-16 16 2,-11 5 2,-8 8 6,-6 3 8,-4 2-1,-2 2-8,0-2-4,0-1-3,0-8-1,-2-2-1,-4-7-2,1-4 0,3-8 2,2-6 0,0 0 1,0 0 4,0-12 6,0-14-3,7-6 0,3-1 1,6 7-1,0 6 3,-2 8 0,-4 9-7,-1 0-3,1 3-1,0 0-3,-1 0-1,-3 9-1,4 3-4,-6-2 2,1 0-3,-3-9 3,0 1 7,2-2 0,1 0 3,2-3 6,4-14 2,5-3 3,-3 4-2,2 2 6,1 4 1,-1 6-11,6 4-6,1 0-2,5 4-1,0 16 1,2 0-1,-5 4 1,-2-2-3,-4 0-3,-7-2-2,-7-1-3,-4-1-15,0-6-38,0 0-92</inkml:trace>
  <inkml:trace contextRef="#ctx0" brushRef="#br0" timeOffset="12782.49">31232 2752 95,'11'0'283,"3"-8"-239,-1-7-44,1-3 0,5-6 3,2 6-1,1-6 6,1 2-7,-2 0-1,-4-1 2,-9 8 1,-6 3 19,-2 2 28,0 3-23,-13 3-5,-11 4-5,-10 4-2,1 31-15,-8 19 5,4 10-4,5 12-1,3 6 0,14 0-2,4-3-4,8-12-9,3-10-6,0-11-4,0-12-23,0-10-58,0-7-139</inkml:trace>
  <inkml:trace contextRef="#ctx0" brushRef="#br0" timeOffset="12946.91">30877 3033 331,'0'-19'91,"0"3"-91,8-3 0,32-3 4,22 0-4,19 0 0,10 4-15,-4 2-16,-11 6-124</inkml:trace>
  <inkml:trace contextRef="#ctx0" brushRef="#br0" timeOffset="13195.13">31433 3166 151,'0'0'304,"0"5"-218,-20 14-83,-9 7-3,-6 4 7,1 2 3,5-3-3,13-5-7,10-3-3,6 0-5,0-3-4,10-7 2,17-4-4,4-7-28,6 0-40,-4-17-73</inkml:trace>
  <inkml:trace contextRef="#ctx0" brushRef="#br0" timeOffset="13413.06">31486 3029 267,'-11'0'240,"3"0"-239,8 0 4,0 0-3,4 0 1,32-8-1,19-1-2,16-1-6,6-4-50,-6-1-134</inkml:trace>
  <inkml:trace contextRef="#ctx0" brushRef="#br0" timeOffset="13842.65">32157 2735 457,'2'-2'110,"-2"2"-107,0 0-3,0 0 8,2 0 8,-2 0-12,3 0-4,-3 0-3,0 0-5,0 0 1,0 0 4,0 0-2,5 0-5,6-2 5,-1-4 5,6-8 2,-3-2 0,-1-4 5,-5-1 2,-5 4 10,-2 3 4,0 1 6,0 7 4,-2 3-13,-3 3-8,-2 0-4,-2 9-8,-8 32-5,-8 16 5,1 18 0,1 7-4,8 6-1,5 3-15,8-12-47,2-8-169</inkml:trace>
  <inkml:trace contextRef="#ctx0" brushRef="#br0" timeOffset="14479.58">32057 3146 464,'9'-23'22,"15"6"-22,12-3 0,9 0 2,1 4-2,6 4 0,-4 6-5,-3 3-5,-7 3-6,-11 0 13,-12 0 2,-5 13 1,-10 7 1,0 8 12,0 3 5,-14 8-5,-8-3-8,2 0-1,4-2-3,3-6-1,8-8-1,3-7 1,0-8 0,2 0 0,0-5 8,0 0 11,0-3 18,0-18 10,2-12-26,11-3-4,5 5-3,0 4 6,-4 11-6,-8 9-6,-2 4-6,-4 3-2,5 0-4,-1 9-5,6 18 7,-2 7 0,-6 0-6,-2 0-1,0-8 0,0-8-4,0-6 6,0-7 5,0-5 2,0 0 2,0 0-2,9-5 3,7-15 5,11-5-1,6-6 3,3 4-2,-3 2 2,-4 9-3,-4 6-2,-10 6-1,-3 4-4,-6 0-1,1 6-4,-5 22 5,-2 8 3,0 8-1,0 3-2,-2-8-3,-11 0-5,-3-11-7,-2-7-16,2-9-70,-2-6-183</inkml:trace>
  <inkml:trace contextRef="#ctx0" brushRef="#br0" timeOffset="14646.62">33011 3395 456,'-5'-6'0,"5"4"-22,0 0-88,0-5-56</inkml:trace>
  <inkml:trace contextRef="#ctx0" brushRef="#br0" timeOffset="20080.24">25941 2885 74,'0'-2'47,"0"1"-8,0 1-9,2 0-10,-2 0-9,0 0-5,0 0-2,0-3-1,2 3-2,-2 0 2,0 0-3,0 0 0,0 0-1,0 0-1,0 0-2,3 0 4,-3 0-3,0 0 3,0 0 0,0 0 0,2 0 0,0 0-3,-2 0-1,0 0-1,0 0 0,0 0 2,3 0 0,-3 0 1,0 0 2,0 0 1,0 0 3,0 0 0,0 0 8,0 0 5,0 0 4,0 0-5,-17 0-9,-9 0 3,-10 10 6,-2-4-1,3 2 5,4-4 3,4 2-4,6-2-3,4 0 3,-1 2-4,7 0-8,-1 0-6,6 0-1,2 2-3,-1-2-6,3 2 7,2 1 2,0-2 0,0-1-3,0 1 0,0-4-3,2 1 6,17 0 1,2-1 3,8-1-2,2-2 1,7 2-2,-2 0-1,-2 2 0,-3-1-1,-7 3 0,-2 1-2,-1-1 3,-6 0-3,1 0 3,-3-3 0,1 0 0,1-3 2,-3 2 0,-4-2 0,1 0-2,-5 2 1,-2-2-1,0 2 0,-2 3 0,0 6 0,0 5 1,-2 0 5,-15 2-3,-1 0 6,-7-2-1,-6-2 3,-5 0 4,-10 1-3,-10-5 1,-6-1-4,-3-3 3,5-2-2,9-2 0,9-2-1,8 0-3,10 0-6,8 0 0,7 0-6,5 2-8,-1 2-19,5 1-40,0-2-103</inkml:trace>
  <inkml:trace contextRef="#ctx0" brushRef="#br0" timeOffset="21163.05">26034 2899 79,'0'-5'81,"-8"0"-13,-1 1-11,-1 1-19,2-2-2,-3 4-17,-1-2-5,3 1-9,-1 2 0,-4 0 0,-6 0-4,-7 0 0,1 0 0,-3 0 1,0 5-2,0 1 4,-3 3-3,1 1-1,2 2 3,2 2-2,8-2-1,3-2 0,3 0-1,6 1 1,0-4-1,3 1 0,4 3 0,0 0 1,0 2-4,0 0 2,6 2 2,10-3 0,1-3 1,4-5-1,6-1 4,2-3 1,4 0 0,0 0-2,1 0 2,-3 0-5,-6 0 1,-9 0 0,-6 0-1,-5 0 0,-1 0-2,-2 0 2,3 0 1,0 0-1,1 0 2,1 0 0,1 0 2,6 0-3,-3 0 0,7 0 1,-5 1-1,3-1-1,-3 2 0,-4 1-1,1-2 1,-8 2 0,0 1-2,-2 0 0,2-2 2,-2 0 0,0 2 0,0-2 3,0 2 0,0-2 0,0 2 0,0 2 5,-18 4-1,-13 4 4,-9 0 0,-12 2 0,-10-2-1,0-2-2,-1-2 1,5-1 1,12-4-1,8-1-6,11-2-3,11 0 0,10-2-1,1 0-6,5 2-14,0 0-19,3-2-51,26 0-120</inkml:trace>
  <inkml:trace contextRef="#ctx0" brushRef="#br0" timeOffset="22687.77">27272 2923 125,'-10'-2'65,"-1"2"-11,-1 0-14,-1 0-16,-2 2-6,-3 14-6,2 2-5,3 4 8,7-2 0,1-3-11,5 0-2,0 2 5,0-1 7,5-2-9,10 0-1,1 1 5,3-4-3,4 1 0,-3-2-2,5-4-1,-4 0-2,2-2 0,0-2 1,-8-2-1,-1-2-1,-4 0 2,4 0 7,-1-9 3,2-4-5,-1-1-6,-1-2 1,-3-2 4,1-2 2,-5 0-6,-4 1 3,0 1 5,-2 0-7,0 0 6,0 0-1,-2 3 1,-4 1-6,-3-1 0,-3 3 3,2 4-3,-9 3 1,-4 2 4,-6 2-6,-5 1-2,-4 0-2,2 4 2,3 9 0,2-1 1,4 3 0,5-4 0,4 1 1,5 1-1,-1-2 0,5 2 0,3-2-1,2 4 0,0 0-1,4 4 1,0-3 0,4 2 2,11-5-1,5 2 1,4-1 0,3-3 0,2-3 4,2-2-4,0 1-2,2-3 1,1-4-1,2 0 0,0 0 1,-1 0 0,-6-4 0,0-6 1,-11-4-1,-5 2 3,-4-4 3,-5 0-2,3 2 0,-4 0 1,1 3-3,-2 4 1,1 1 0,-3-1 0,0 0 3,0 1 3,0-5 1,0 4-6,-7-2 0,-2-2 1,-2 1-4,-5 2-2,-4-3 0,0 5 1,-5 1 0,1 1-1,0-1 1,-3 4 0,0 1 1,2 0-1,4 0-1,0 0 0,3 0-1,3 0-1,-1 7 0,-3 6-3,-2 5-5,-1 5-4,2 4-18,4 0-37,7-4-74,5-9-180</inkml:trace>
  <inkml:trace contextRef="#ctx0" brushRef="#br0" timeOffset="25977.64">31433 3242 45,'3'-8'100,"-1"0"-37,-2 2-16,0 2-18,0 2-11,0 1-5,0-2-4,0 2 4,0-1 2,0-1-3,0 1 7,0 0 3,0 0 8,0 0-1,0 2-5,0-2-3,-5 2-8,-6 0-2,-2 0-8,-8 0-3,-6 16-1,-2 4 1,-2 7 1,-2 3-1,0 3 0,1 4 1,1-3-1,9-2 0,7-4 0,12-4-1,3-4 0,0-4-4,11-4 0,10-1 3,8-6 2,2-5 0,-2 0 1,4 0 4,-4 0-3,-2-1 3,-10-2-4,-5 2-1,-8 1 0,-4 0-1,0 0 0,0 0-3,0 7 4,0 7 2,0 4 2,0-6-2,0-2 0,0 2 1,-9-2 4,-2 0 1,-6 2 3,-8-2 5,-8 3 4,-1-4-3,-2-1-8,0 1 3,1-2-6,-3 4-5,-2 3-1,6 0-4,6-2 3,8-1-5,13 3-11,7-3-16,0-4-29,34-7-49,12 0-79</inkml:trace>
  <inkml:trace contextRef="#ctx0" brushRef="#br0" timeOffset="26793.54">31444 3207 83,'0'0'100,"0"0"-52,-8 0-21,-8 0 3,-7 7-8,-10 11-9,-5 4-3,-6 6-1,-8 4 3,3 2-2,-2-1 1,10-5-3,10-5-3,12-4 0,7-5-5,10-2-4,2-4 3,0-1 0,0-1 1,18-2 4,5-1 4,6-3 4,0 0-5,-3 0-5,1 0-1,-5 0-1,1 0 0,-4 0-1,1 2-1,-3 4-3,-7 0 4,-1 0 1,-7 0-1,-2 1 1,2-3 0,-2 3 0,0-1 1,0 4 3,0 2-2,0 2-2,0 0-2,0 2 2,-4 1 1,-11-2 0,-6 1 4,-1 0 1,-2-3-6,-7-5 10,-5-2-8,-4-1 2,-2 4-4,3-3 0,4 1-6,6-3-3,9 2-13,6-3-42,10-3-96</inkml:trace>
  <inkml:trace contextRef="#ctx0" brushRef="#br0" timeOffset="27469.87">31438 3244 113,'0'-2'99,"-7"2"-58,-9 0-23,1 0 3,-5 0 3,-1 0-15,-3 4-4,-8 10-4,-3 4 5,2 6 6,-3-2 3,5 5-3,4-1-4,2-1-6,6 4-1,5-6-1,3 2 1,9-3-1,2-4 0,0-2-2,9 0 0,18-6-3,8-2 5,10-2 6,-1-4-3,4-2 0,-6 0-2,-5 0 0,-8 0-1,-11 0 0,-7 0 0,-9 2 0,1 3-1,-3 3 1,0 7 4,-3 1 1,-17 4-1,-4 3 7,0-4-7,-1-1 5,0-1-4,0-3 0,0-5 8,-2 0 1,-7-1-1,-4-6-2,-2 3 0,-2-2-2,6-2-7,7 1-2,3 1-2,7-2-7,9-1-12,3 2-16,7-2-46,0 0-206</inkml:trace>
  <inkml:trace contextRef="#ctx0" brushRef="#br0" timeOffset="29027.67">32400 3302 155,'-23'18'28,"2"7"-8,3 1 6,-7-1 2,10 6-8,1-4-6,3 3 0,9-3-4,2 1 0,0 0-7,2-4-1,23-2 1,8-6 1,9-6 5,5-8-2,4-2-1,-2 0-1,-2-14 1,-4-4 0,-10-3 3,-6-2 2,-10-3 0,-5 2 7,-8 1 1,-4 0 2,0-1-1,0 2-1,-14 0-7,-5 2-3,-4 2 3,-1-3-11,-8 7 5,-1 2-6,-5 3 0,1 4 0,-6 4 1,1 1 5,0 0-5,1 0-1,3 6 0,7 10-1,4 6 0,10 4-1,3 1-2,12 0 1,2-1-1,0 0 2,11-1-2,14 0 4,8-6-1,6-2 1,5-7 4,3-6-1,1-4-3,4 0 1,-4 0 1,-3 0-1,-5-16 0,-11 0 1,-4-4 5,-2-3-1,-6 0 1,-1-5-2,-7 2 4,-7 2 1,-2 1 10,0 2-9,-19 1 7,-6 3-17,-12 6 2,-5 9 2,-7 2-4,-4 0 0,-3 20-1,7 7-1,5 4 1,17 1-3,6-6 0,15 0-4,6 0 7,0-4-4,2-1-2,23-4 2,8-5-2,9-4 6,10-8 0,1 0 1,1 0-1,-6-12 0,-2-9 1,-2-4 0,-9-3 1,1 0 1,-14-4-1,-8 4 4,-10 1 0,-4 1 3,0 5 0,-26 1-2,-12 4-1,-9 5-3,-5 7 0,-8 4-3,-5 6 1,1 22-1,4 8 0,7 7-2,14 3 0,18-2-3,13-2 0,8-6-4,0-4 6,29-6-3,8-9 2,5-10 0,6-7 4,-1 0 0,-2-5 2,-5-18 0,-6-4 2,-7-5-3,-10 3 3,-8 2 0,-9 6-2,0 5-2,-20 3-7,-25 10-52,-10 3-88,-19 0-89</inkml:trace>
  <inkml:trace contextRef="#ctx0" brushRef="#br0" timeOffset="29589.3">32460 3373 3,'0'-4'77,"0"2"86,0-5-122,0 4-3,-2-2-19,-4 1-14,1 2-5,2 1-6,-1-2-9,4 3 15,0 0-6,0 0-8,0 0-9,0 0 19,7 0 4,13 0 9,7 0 7,2 0-8,4 0 1,0 0-1,1 3-3,-3 4-1,0 5-1,-2 1-1,-4 5 1,-5-2-3,-9 2 0,-7 1 2,-4 4-2,0 1 16,-13 0-9,-11-2 1,-3-2-3,-11 1-5,3-7 0,-4 1-15,3-9-48,-1-2-172</inkml:trace>
  <inkml:trace contextRef="#ctx0" brushRef="#br0" timeOffset="29894.56">32458 3359 126,'-27'5'24,"0"13"-11,5 9-13,11 1-1,11 0-60</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10T06:20:15.814"/>
    </inkml:context>
    <inkml:brush xml:id="br0">
      <inkml:brushProperty name="width" value="0.05292" units="cm"/>
      <inkml:brushProperty name="height" value="0.05292" units="cm"/>
      <inkml:brushProperty name="color" value="#FF0000"/>
    </inkml:brush>
  </inkml:definitions>
  <inkml:trace contextRef="#ctx0" brushRef="#br0">25293 5805 481,'0'-9'53,"0"9"-53,0 63-4,0 39 4,0 41 7,0 37 2,5 47 2,2 33-2,-5 28-7,3 4-2,1-21 0,-1-35-3,6-43 0,0-43 2,2-31-3,3-27-2,1-22-7,2-26-30,-1-27-129</inkml:trace>
  <inkml:trace contextRef="#ctx0" brushRef="#br0" timeOffset="381.86">23789 7367 144,'-72'0'370,"35"0"-370,37 8-13,35-6-28,86-2 40,75-10 1,74-29 3,55-10-2,34-6-2,40-1-3,24 3 4,19-2-1,7 6-3,-15 8-13,-27 5-3,-39 11 20,-55 8 0,-72 0-4,-77 3 1,-70 2-1,-59-5-25,-35-8-99,-35 2-91</inkml:trace>
  <inkml:trace contextRef="#ctx0" brushRef="#br0" timeOffset="1916.87">25343 7217 253,'0'-6'55,"2"-1"-47,-2 3 0,0-4 14,0 1 19,0-5-16,0 0-7,0-7-11,0-1-3,0-6 2,0-8 1,2-6-2,3-10 2,1-10-5,6-8-2,5-9-2,10-1 0,4-7 0,7 10-3,3 5 5,3 14 0,3 13 1,-1 13-1,1 9-1,0 8 0,0 9 0,-3 4 0,-1 3 0,-7 32-3,-3 27 4,-8 34 10,-10 41 7,-8 36-7,-7 13 2,0 3-10,2-13-2,7-26-1,4-18 0,3-27 1,4-21 0,2-22 0,-2-19-2,3-18 2,-2-13 0,6-12 2,8 0 2,2-34 4,10-22-3,4-21 0,3-27-2,0-22 0,-4-19-1,-3-18-1,-5-12 3,-8 5-4,-7 12 1,-7 25 1,-9 32 3,-7 26-2,0 21 11,-4 19-2,4 15-5,0 10-7,2 6 0,7 1-6,14 3 0,9 0 2,9 0 4,3 9 0,-3 16-2,2 1 1,-2 4 1,-3 8 0,1 1 1,-6 7 1,-1 9-2,-5 8 4,-4 16-3,-7 14 9,-3 6-2,-3 8-8,-3-4 3,-4-1-1,0-7-1,4-10-1,2-8-1,3-17 1,6-13 1,0-11-1,3-9 0,-3-10 2,1-11 0,4-6-1,4 0 3,7-9 3,8-23-4,5-14-1,1-12-2,-1-16 1,0-15 0,-4-16 1,2-26-2,2-14-1,-6-7-1,-5 4 2,-11 7 1,-14 16-1,-8 13 3,-5 22 1,-2 20 0,5 22 2,0 19 3,3 16-2,8 7-7,13 6-4,16 0 2,10 0 1,8 22 0,1 2 1,-3 2 0,-12 1-1,-3 8 1,-3 9-1,-1 14 1,-2 23 3,-1 14 1,-4 11 0,1 11 0,-1 3-2,5-3-2,1-3-2,1-19-2,3-21-2,3-19-6,4-17-4,6-23-47,6-15-209</inkml:trace>
  <inkml:trace contextRef="#ctx0" brushRef="#br0" timeOffset="2915.95">25258 5917 218,'-25'17'126,"4"2"-126,-2 16-3,5-9 3,5-2 1,3-9-1,6-6-2,4-5-4,0-4-17,0 0 23,12-28 5,9-11 2,2-11 3,0-6 9,-3 2-3,-3 2 4,-3 10 5,-3 16 5,-7 11 0,0 10-17,-1 5-11,1 0-2,6 18-12,0 22 12,6 12 0,2 8-9,0-9-18,-7-18-132</inkml:trace>
  <inkml:trace contextRef="#ctx0" brushRef="#br0" timeOffset="4174.42">25608 5216 244,'0'-3'135,"-53"6"-125,-19 52 5,-6 37 8,38-29-10,16-1-3,22-9-10,2-10-4,26-10-8,23-16 4,15-10-6,13-7-17,0-21-127</inkml:trace>
  <inkml:trace contextRef="#ctx0" brushRef="#br0" timeOffset="4390.96">25967 4961 420,'-13'-8'28,"6"5"17,3 3-1,-6 3-16,-3 32-27,-5 23 13,-4 21-3,4 13-11,7 5 0,4-9-5,7-16-5,2-18-4,27-18-8,21-24-28,3-12-55,8-22-86</inkml:trace>
  <inkml:trace contextRef="#ctx0" brushRef="#br0" timeOffset="4588.37">26413 4918 82,'0'-29'264,"0"5"-188,-11 14-36,4 4 22,2 6-14,-1 4-25,-7 29-18,-3 18-1,3 12-2,1 12-2,10 3-4,2 0-1,0-4-5,0-13-7,0-18-19,14-20-87,1-17-150</inkml:trace>
  <inkml:trace contextRef="#ctx0" brushRef="#br0" timeOffset="4716.83">26346 5124 276,'-38'-9'11,"14"9"-10,17 0-1,7 0-1,24 0-49,27 0 29,14-11-148</inkml:trace>
  <inkml:trace contextRef="#ctx0" brushRef="#br0" timeOffset="4900.76">26656 4828 108,'-29'-18'255,"4"4"-198,12 10-28,13 4 25,0 3-52,9 25 2,20 14-4,10 9 4,4 6-2,-3 4-2,-13 14 0,-23 5-4,-4 6-7,-56-3-36,-41-7-217</inkml:trace>
  <inkml:trace contextRef="#ctx0" brushRef="#br0" timeOffset="5668.91">26573 5266 48,'0'0'267,"-7"0"-257,-26 0 10,6 13-2,-2 10-11,0 3-7,0 2-6,12 2-9,-1-12-26,11-1-123</inkml:trace>
  <inkml:trace contextRef="#ctx0" brushRef="#br0" timeOffset="5950.11">26301 5055 218,'-15'0'79,"8"0"-64,7 0-2,0 0-4,0 0-9,25-9 0,15 0-1,14-8-14,-2-3-55,-9 1-167</inkml:trace>
  <inkml:trace contextRef="#ctx0" brushRef="#br0" timeOffset="6686.78">25129 6358 373,'-65'0'36,"36"-8"-19,18 3 12,11-6 13,20-7-31,45-10-10,30-8-1,26-4-4,15-1-10,-13 8-43,-28 8-93</inkml:trace>
  <inkml:trace contextRef="#ctx0" brushRef="#br0" timeOffset="7068.45">24336 6435 511,'-32'4'24,"12"16"-23,4 7-1,9 7 0,3 7-1,4 2 0,0-2-7,0-9 0,0-12-2,0-9 0,0-11 10,0-14 11,0-31-4,-6-23-5,1-23 11,5-7 1,0 1-5,15 12 7,6 23 14,-6 24-11,-1 22-6,1 16-13,5 3-1,9 42-7,5 23 7,-1 20 1,-2 10-5,-6 9-11,-7-9-27,-7-17-137</inkml:trace>
  <inkml:trace contextRef="#ctx0" brushRef="#br0" timeOffset="7240.8">24280 6513 383,'-25'-5'30,"14"5"-26,11 0-4,0 0-8,24 0-1,23 0 6,13 0-1,3-18-59,-10-1-171</inkml:trace>
  <inkml:trace contextRef="#ctx0" brushRef="#br0" timeOffset="7532.96">24747 6647 137,'0'0'308,"-4"0"-253,-13 0-51,-1 24 22,-3 8-10,4 5-6,7-2-5,10 0-5,0-9-11,19-10-2,22-12-3,18-4 3,10-28-47,4-18-126</inkml:trace>
  <inkml:trace contextRef="#ctx0" brushRef="#br0" timeOffset="8865.04">25397 9348 160,'19'-52'271,"-11"20"-174,-8 17-54,0 15 18,0 7-43,4 49-14,11 45-4,7 45 24,5 38-3,2 37-13,3 20-7,-1 13-1,-4 11-5,-14-10-5,3-29 1,-8-41 3,5-53-14,16-50-55,-6-38-81,1-33-166</inkml:trace>
  <inkml:trace contextRef="#ctx0" brushRef="#br0" timeOffset="9416.25">25356 9377 385,'-4'0'41,"-3"0"-28,-7 11 2,-3 24 0,-8 13 5,-2 6-9,8-4-9,3-8-2,5-12-1,7-16-4,4-14 0,0 0 5,0-25 2,0-33 19,19-14-21,10-8 12,-2 8 5,-4 18 1,-8 20 1,1 15-10,-1 12-9,10 7-5,10 18-13,19 31 4,4 12-4,0 6-91</inkml:trace>
  <inkml:trace contextRef="#ctx0" brushRef="#br0" timeOffset="9999.79">24382 10611 508,'-121'11'64,"21"-5"-57,29 16 18,28-10 4,35-5-9,16 1-20,71-3-2,68-5 2,78-13 0,80-32-5,77-15-4,59-15-6,49-3 12,41 0 3,24-1 0,5 11-1,-28 10 1,-44 14-6,-73 8 6,-89 6 0,-91 4-3,-96 6-17,-77-1-30,-57 6 18,-12-2-35,-55-4-149</inkml:trace>
  <inkml:trace contextRef="#ctx0" brushRef="#br0" timeOffset="10525.12">25753 8981 392,'-7'-10'158,"1"6"-128,6 4-25,0 0-5,20 6-10,24 18 8,23 8 0,11 8 1,9 2-11,3-5-4,-11-13-52,-14-19-194</inkml:trace>
  <inkml:trace contextRef="#ctx0" brushRef="#br0" timeOffset="10691.07">26112 8860 558,'-42'0'22,"4"0"-18,4 31 13,0 13-6,3 16-6,4 16-5,8 15-5,3 1-7,7-7-23,3-24-131</inkml:trace>
  <inkml:trace contextRef="#ctx0" brushRef="#br0" timeOffset="11017.92">26306 9119 158,'9'-4'335,"-9"4"-303,0 0-32,0 0-7,6 16 7,3 9 4,3 10 0,1 0-4,-5-3-6,4-9-6,-8-14-1,1-6 8,-1-3 5,0-15 8,6-25 6,-1-12-4,-1 2 14,2 6 9,-4 8 5,-1 14-11,1 10-18,0 7-9,11 5-1,7 5-9,10 24 0,5 16 5,4 7-2,-7 6-8,-7-3-44,-16-9-91</inkml:trace>
  <inkml:trace contextRef="#ctx0" brushRef="#br0" timeOffset="11516.15">26495 9140 322,'5'-22'0,"30"3"-2,10 5 2,6 9 2,-2 5-1,1 0-1,-10 5-3,-3 18 3,-6 0 3,-6 2-2,0-4 0,-6 0-1,-5-7 1,-7-6-1,-3-6 0,-4-2 1,0 0 7,0-8 37,0-17-2,0-7-28,-4-1 36,-3 3 3,1 5-17,4 7-15,2 8-11,0 7-8,0 3-3,0 0-9,8 8-11,17 14 8,2 6 4,-1 0 0,-2-4-2,-5-6-8,-6-10 7,-2-8 6,-2 0 5,4-24 5,1-12 10,-1-7 3,-1 1 12,-4 6 2,-1 8-2,-1 7-5,-2 12-8,0 6-17,2 3 0,3 5-15,9 29-1,3 17 15,2 12-5,-3 6-38,-15-5-152</inkml:trace>
  <inkml:trace contextRef="#ctx0" brushRef="#br0" timeOffset="12148.68">25229 9886 489,'-23'4'65,"23"-4"-65,29 0-17,36-18 17,32-14 0,32 3-12,16-7-51,-10 1-231</inkml:trace>
  <inkml:trace contextRef="#ctx0" brushRef="#br0" timeOffset="16250.41">23582 10950 349,'-56'3'35,"18"-3"-26,14 0 1,17 0 23,7 0 6,31-7-33,30-14-6,36-10 2,28 0-2,25-4-2,14 0-1,4 6-11,-6 0-19,-10 0-41,-16 0-85</inkml:trace>
  <inkml:trace contextRef="#ctx0" brushRef="#br0" timeOffset="17433.06">25042 10828 31,'0'0'307,"0"2"-274,0 10-32,0 4 4,0 3 4,9-2-3,7 1-2,3-2-4,8-5-3,0-6 3,2-3 3,0-2 2,0 0-3,-2-2-1,-7-14 3,-3-6-1,-10-6 5,-7-4 2,0-2 6,-13 0 4,-18 5 8,-11 12-10,-10 11-17,-6 6-1,-2 16-13,2 26-33,8 6-84</inkml:trace>
  <inkml:trace contextRef="#ctx0" brushRef="#br0" timeOffset="18998.3">23530 11097 205,'0'8'36,"0"-3"-23,0-2 9,0-3 21,0 0 9,0-6-16,0-26-23,0-16-11,0-12 2,0-13 6,0-14 7,0-12-10,0-5-2,12 3-4,12 19 2,9 21 2,6 20-3,3 19-1,3 16 1,-1 6-2,5 20 1,0 26-1,-2 24 0,-7 25 3,-13 23 1,-11 24 0,-10 15 0,-4 7-1,3-10-3,3-18-2,13-27-4,4-29 2,4-22 4,2-19 0,-2-20 2,4-14 0,5-5-1,4-31 6,7-26 3,7-15-4,0-25-3,-5-19-3,-6-25 0,-10-27-2,-12-21-6,-13-5-6,-10 7 7,0 27 7,-29 37 10,-2 37 10,4 36-6,12 29-4,11 12 0,4 9-10,0 0-6,17 22-9,26 18 14,20 11 1,12 2 0,5 3-5,-2 1 3,-14-3 2,-8 4 0,-11 6-1,-11 6 1,-10 7 0,-4 1 3,-6-2-3,-3-4 2,-3-3 3,2-1-2,1-6-2,-1-2 1,9-4-2,1-8 0,2-10 1,7-9-1,0-12 0,0-13 0,2-4 1,2-2 4,4-26 2,-2-14-2,1-14-2,-3-10 1,-8-13 1,-5-11-2,-9-9 7,-9-8 5,-2-8-2,0 1 3,-18-2 2,-6 7-11,-3 11-2,0 18 8,0 24-1,7 22-9,7 18-2,7 12-1,6 4-6,0 10-17,0 32-2,0 22 17,2 12-13,15 5-76,12-17-125</inkml:trace>
  <inkml:trace contextRef="#ctx0" brushRef="#br0" timeOffset="20015.56">24598 10747 17,'0'-3'0,"0"-13"156,0-12-124,-2 8-6,-3-5 7,1-2 6,-2-4-14,1-1-3,-2 1-9,3 0-1,-3 1 4,3 4-4,-3 0-5,5 2 3,-1-1-8,3 0 1,0-3-1,0 2-2,5-2-1,10 2 1,6 2-1,4 3-1,4 8-1,2 3 1,4 5-3,3 5 1,4 0-1,1 5 0,1 27 2,-3 18-5,-4 16-1,-1 20 8,-5 12-1,-2 9-4,-2 1-38,0-7-203</inkml:trace>
  <inkml:trace contextRef="#ctx0" brushRef="#br0" timeOffset="23716.1">24645 9886 165,'-4'0'332,"-10"0"-311,-5 0-21,-4 24 0,5 16 2,11-12-1,-1 2-1,1-4 0,4-5-1,1-10-2,2-8 3,0-3 3,0-3 1,0-31 2,12-13-5,10-12 1,4 1 2,3 8 1,-2 11 5,-4 20 11,-5 8-7,-1 11-11,3 0-2,-2 28-1,0 16 4,-7 16 0,-9 7-4,-2 3-3,0-2-5,0-2-12,-7-10-34,-12-10-112</inkml:trace>
  <inkml:trace contextRef="#ctx0" brushRef="#br0" timeOffset="23847.73">24668 10084 308,'-6'-36'52,"6"8"-49,0 5 1,21 6-4,8 7-3,6 4-15,3 4-29,1 2-129</inkml:trace>
  <inkml:trace contextRef="#ctx0" brushRef="#br0" timeOffset="24014.08">24919 10032 165,'0'18'138,"-18"6"-73,1 3-6,1 4-10,1-3 5,3 1-23,8-3-18,4-2-11,0-2-2,2-8-3,25-7-4,10-7-4,13 0-11,8-17-61,-2-17-189</inkml:trace>
  <inkml:trace contextRef="#ctx0" brushRef="#br0" timeOffset="25217.74">25626 10624 334,'-27'2'0,"12"-2"-118,15 0-41</inkml:trace>
  <inkml:trace contextRef="#ctx0" brushRef="#br0" timeOffset="27982.1">25659 10650 175,'-19'12'158,"3"-6"-124,5-5-14,11-1 41,0-1 4,0-27-34,0-16-24,15-15-3,7-11-1,3-14 7,-5-14-3,-4-14-5,-3-11 12,-8-5-9,3-1-1,3 9 2,-1 13-3,-1 27 3,-1 29 8,-1 18 1,0 19-15,6 7 0,5 7-3,4 0-1,11 7-1,4 31 3,5 19 2,5 19 0,1 18 1,4 14 0,-4 12-1,2 10 1,-1 1-1,-5 2 0,-8 1 1,-9 3 4,-9 6 2,-7 7 1,-5-3 0,2 2-1,0-7 4,7-5-1,12-3-4,4-9-4,8-7-1,3-16 0,0-16 0,3-22-1,-3-20-1,-1-16 1,-4-17 0,1-11 0,-2 0 2,1-25 2,0-12-2,0-16 0,-3-8-2,-1-12 1,-2-17-1,-2-8-2,-4-9 2,-5-3-2,-11-2 2,-9-8 1,0-3-1,-16-8 2,-17-4 0,-5-2-2,-2-8 2,4-6-1,2-4-1,7 2 0,8 7 0,7 12 0,8 18-1,4 12 1,0 19-1,4 15 1,12 7-1,3 7 0,0 8 1,-1 7 1,-3 4-1,4 4-1,1 1 0,-1 5 1,4 1-1,2 3 0,-1 5-1,2 1-1,-1 0 3,0 3 0,-3 3 0,-5 0 0,-5 3 3,-1 2-3,-2 4 2,-2-2-1,4 4-1,5 0-1,3 0 0,6 15 1,6 11 1,-2 6-1,2 2 2,-2-5 0,0 2-1,1 3 0,1 7 0,2 17-1,0 15 4,3 21-2,-1 13 0,-3 11 1,-3 4-3,-5 13 1,-3 12-1,-4 11 0,-5 13-1,1 12 1,5-3 0,9-1 0,13-14 0,13-19 1,1-20 0,4-13 0,-7-7-1,-6-11 1,-1-9-1,-4-17 1,-6-16-1,-8-19 0,-8-14 0,-7-10-1,1-10-1,-2 0 0,11 0 0,4-24 2,8-8-1,2-6 1,-1-7-1,-5 4 1,-2-8-1,-3 3 0,0 0-4,-1-8 4,-5-2-1,-3-8 2,-3-13 0,-10-9 0,-2-16 1,0-16 1,-16-19-1,-13-17 1,-9-18 0,-2-20-1,-3-7-1,-1 0 0,7 7 0,2 13 1,9 15-1,6 7 2,6 18-2,8 10 2,6 13-2,0 11 0,9 10-3,13 14 2,5 16-1,2 17 1,2 16 0,-2 13-1,0 14 1,4 5-1,3 0 2,5 12 0,0 13-1,-1 2 1,3 9 0,-1 5 1,3 5 1,-1 13-1,2 16 2,-4 17 1,-3 18 0,4 17 0,-5 25-1,2 26 2,-7 30-2,-4 28-1,2 6-2,0-5 0,15-10-2,12-27-1,13-21 3,3-25 3,-3-22 1,-11-21 0,-6-17 2,-12-20 0,-7-18-3,-6-18 1,-6-14-4,-3-12 1,-3-10-1,6-2 0,4 0 0,2-4 1,2-12-1,-2 3 0,-7-2-1,-4-1 0,-2 1 1,-5-8 0,-1-6 0,0-4 1,-6-13-1,-1-14 0,-3-12 0,0-14 0,-14-18 0,-13-9 1,-4-20-1,-9-7 0,-2-11 1,-8-9 0,-3-9 0,-3 2 0,5-6-1,8-2 0,10-2 0,18-17-1,10 0 0,5-1 0,7 23-2,10 34 2,1 36 1,-5 37 1,-1 23-1,-1 14 0,5 8-2,1 8 1,8 3-2,4 6 2,6 3-2,3 0 1,1 0 2,-4 8 0,1 10 0,-3 6-1,5 14 1,7 20 0,1 21 1,6 21 4,-1 16-2,-2 13 0,0 13-1,-4 17 3,-9 19-2,-3 17 1,-2 15-3,5 8-1,1-12 0,4-13 0,-5-23 0,-7-19-1,-6-12 1,0-16 0,-3-10 7,-1-15-1,0-13 2,-3-17 2,-1-14-9,6-14-1,3-13 0,5-12 0,9-9-2,4-6 2,3 0-1,-3-16 1,-2-4 0,1-2 0,-8-2 0,-2-2-3,-6 2 2,0-4-5,-6-1-2,8-2-9,-5-6 1,-4-5 2,-2-9-1,-5-18-3,0-21-14,0-21-35,-2-25-74,-3-27-246</inkml:trace>
  <inkml:trace contextRef="#ctx0" brushRef="#br0" timeOffset="28899.31">24739 9354 505,'-19'11'25,"19"-11"-25,32-7-14,44-23 13,40-5 2,36-9-1,24-2 0,13 5-6,5 1-2,-14 3-5,-17 9-20,-27 5-42,-36 6-56,-35 10-119</inkml:trace>
  <inkml:trace contextRef="#ctx0" brushRef="#br0" timeOffset="29666.01">25345 8719 352,'0'-24'83,"-4"18"-25,4 6-2,0 7-41,0 41-13,4 33 11,11 29 6,1 23-9,-1 14-7,-1 10-3,-3-4 0,1-15-6,-1-27-12,-3-31-13,2-30-14,-4-24-50,-6-17-191</inkml:trace>
  <inkml:trace contextRef="#ctx0" brushRef="#br0" timeOffset="30002.05">25225 8886 509,'-23'0'15,"6"20"-13,3 13-2,5 9 4,3 2-4,4 0-1,2-7-5,-2-12-5,2-12 0,-4-12 11,2-1 9,-2-12 4,4-25-7,0-18 2,0-5 8,0 0 6,18 8 2,5 11 6,3 15-9,5 13-16,3 11-5,6 2-3,6 18-5,6 17-22,-17 2-132</inkml:trace>
  <inkml:trace contextRef="#ctx0" brushRef="#br0" timeOffset="30831.28">23123 9414 491,'-21'-8'53,"-14"8"-48,8 15 8,11 17-4,3 5 0,9 4-9,4-3 0,0-8-4,0-10-2,0-12-2,0-8-2,0-5 10,8-36 9,4-17-6,3-17 1,3-6 3,6-2-3,3 13 1,4 18 5,0 21-3,1 22-3,2 9-4,-1 20-3,5 32 3,-3 15-1,1 6 1,-3 7-11,-8-4-10,-11-5-80,-12-13-266</inkml:trace>
  <inkml:trace contextRef="#ctx0" brushRef="#br0" timeOffset="30970.94">23179 9435 312,'-10'-17'42,"10"8"-28,0-3-1,27-4-9,16 2-4,8 0-16,4 1-50</inkml:trace>
  <inkml:trace contextRef="#ctx0" brushRef="#br0" timeOffset="31181.51">23628 9532 425,'-24'9'45,"4"5"-42,6 0 3,5 2 8,9 2-5,0 1-9,0 0-6,27-11-10,7-8-2,9 0-12,1-27-47,-4-5-167</inkml:trace>
  <inkml:trace contextRef="#ctx0" brushRef="#br0" timeOffset="31336.93">23628 9293 361,'-17'-3'41,"10"1"-35,7 2 13,0-2 4,5-6-16,28-4-5,16-5-2,6-8-5,1-1-27,-8-3-95</inkml:trace>
  <inkml:trace contextRef="#ctx0" brushRef="#br0" timeOffset="31531.23">23800 9114 188,'-6'1'268,"1"2"-237,5 3-23,0 1 12,0 2 10,0 7-17,5 5-13,10 5 0,1 3-5,-5 0-13,0-4-21,-4-4-73</inkml:trace>
  <inkml:trace contextRef="#ctx0" brushRef="#br0" timeOffset="31831.26">24081 9176 364,'0'0'116,"-7"0"-101,-1 13-10,3 10 20,0 0 2,5 3-18,0-3-9,0-7 0,0-6-7,0-10-4,5 0 11,4-20 10,2-26 6,3-21-8,-1-18 9,5-15 5,1-3-7,4 8 2,2 23 7,-3 23 2,0 23-12,-2 19-11,3 7-3,6 31-5,2 24 2,2 18-1,-2 9-3,-6 8-16,-14-4-80,-11-12-342</inkml:trace>
  <inkml:trace contextRef="#ctx0" brushRef="#br0" timeOffset="32332.38">24297 9039 427,'-2'-22'41,"2"4"-34,20 0-5,18 8-1,9 8 6,1 2-4,0 2 0,-8 20-3,-9 4 0,-7 3 0,-5 1-3,-11-2-2,-6-3-2,-2-8-2,0-8 1,0-4 7,0-5 1,0 0 5,0-26-1,-4-9 4,4-5 3,0 3 3,0 5 20,0 7-1,0 11-14,13 5-11,5 9-8,5 0-2,2 0 0,-2 23-1,-2 7 1,-3 0-8,-7-1-7,-5-5-2,-1-10-2,-3-9 0,-2-5 17,0 0 4,0-16 16,0-14 1,0-4 1,0 3 9,2-2-3,7 10 4,2 9-4,3 5-15,-1 9-9,5 2 0,0 38-2,0 19 0,-7 13 1,-5 6-9,-6 0-32,0-6-132</inkml:trace>
  <inkml:trace contextRef="#ctx0" brushRef="#br0" timeOffset="32890.62">23952 9172 231,'-11'-4'53,"1"2"-31,4 2 25,2 0-15,-5 0-15,-5 0-12,-5 11-4,-8 10-1,-9 3 0,0 3 0,-2-2-6,5-3-12,6-4-12,12-6-47,5-4-92</inkml:trace>
  <inkml:trace contextRef="#ctx0" brushRef="#br0" timeOffset="33097.82">23707 9114 204,'0'-8'121,"-3"3"-58,1 5-4,2 0-3,0 0-25,0 0-27,0 17-2,0 13 0,15 8-2,1 8 0,0 4-2,0 8-8,1 1-20,-5-10-79</inkml:trace>
  <inkml:trace contextRef="#ctx0" brushRef="#br0" timeOffset="34415.25">25767 11543 33,'-36'-9'0,"7"5"-3,6 4 3,11 0 1,0 0-1,1 0-1,-1 0 1,-1 0-2,2 0-3,0 0 5,4-8 0,-1-4 10,0-4 13,-1-4 9,-3-3 19,-5-1 19,2 1 2,-1 2 10,6 7-18,3 6 0,7 8-10,0 0-25,0 31-27,15 31 2,14 42 26,9 41-1,5 37-14,3 38-3,-1 23-5,-5 14-7,-5-4-3,-3-19-4,-6-33-5,-3-41 6,0-33 2,-6-34-6,-3-26-15,-1-28-67,1-32-201</inkml:trace>
  <inkml:trace contextRef="#ctx0" brushRef="#br0" timeOffset="35216.64">29598 10014 413,'73'0'0,"72"-34"-3,92-16 3,84-12 0,-102 15 0,-8 3-2,-13 5-5,-19 4-10,-21 7-4,-36 2-24,-41 4-74,-46 5 6,-35-3 94,-15 3 19,-41-1 70,-14 0 2,-7 1-37,2 3-4,13 5 28,21 2 18,26 3-29,15 4-3,21 0-45,37 7 16,21 11 0,14 2-4,7 1-8,-13 5-3,-20-5 1,-26 2-2,-28 0 1,-13 3 1,-27 8 15,-35 4-3,-16 5-9,-9-4-5,0-4-5,11-5-22,23-8-87</inkml:trace>
  <inkml:trace contextRef="#ctx0" brushRef="#br0" timeOffset="35581.87">32070 9218 538,'0'-20'85,"0"18"-55,0 2-18,0 26-6,-4 34 5,-16 32 20,-9 28-10,2 17-18,9 7-3,14 0-13,4-11-18,33-31-78,23-34-186,0-39 157,-12-29 138,-24-20 80,-20-35-50,-13-15 72,-30-5-49,-10 0-14,0 12-6,8 17-23,18 17 10,23 14 23,4 8-27,43 2-14,14 1-2,8 3 7,4 1-4,-9-2-3,-11 2-3,-15-3-5,-10-3-16,-10-2-122</inkml:trace>
  <inkml:trace contextRef="#ctx0" brushRef="#br0" timeOffset="43381.86">14727 12123 292,'-39'-86'76,"-7"22"-5,2 21 0,11 18 3,21 25-16,10 13-18,2 80-35,-4 68 14,-5 69 13,-5 63-3,-1 46-12,-5 28-7,-2 14-10,0-2 0,1-24-9,6-42 1,5-55-3,6-57-5,2-57-10,0-50-18,0-37-14,-3-33-72,-3-24-192</inkml:trace>
  <inkml:trace contextRef="#ctx0" brushRef="#br0" timeOffset="44100.09">11843 13643 480,'-181'12'37,"19"19"-25,21 4-5,41-10-5,48-5 1,52-4-3,52-8 3,95-2 7,82-6-3,88 0-7,74-30-3,72-15 3,63-8 1,49-6 2,45-3-3,20 3 4,11 1 3,9 3-6,-10 5-1,-10 4 0,-22 1-1,-43 4 1,-47 0 1,-44 3 0,-52 8 1,-50 8 17,-62 12 0,-79 10-17,-83 0-2,-84 12-7,-74 8-19,-42-3-37,-61-2-20,-26-7-98</inkml:trace>
  <inkml:trace contextRef="#ctx0" brushRef="#br0" timeOffset="44932.66">14648 11939 474,'-23'-21'56,"-24"21"-41,-26 9-12,-14 60 3,22-14 2,7-1-2,16-1-4,13-10-2,15-12-1,14-16-2,0-15-7,23-12 10,25-37 5,20-18-5,3-9 4,-4 9 1,-14 16 0,-15 15 5,-13 19 1,-7 17-1,-3 3-8,3 35-2,2 14 1,2 10-1,1 3-11,-6-7-28,-7-17-252</inkml:trace>
  <inkml:trace contextRef="#ctx0" brushRef="#br0" timeOffset="45162.15">14837 11351 666,'-14'-16'31,"14"16"-31,25 0-2,20 4 2,15 21 5,11 4-5,8 12 0,-4-1-7,-6-3-20,-11-2-33,-15-12-147</inkml:trace>
  <inkml:trace contextRef="#ctx0" brushRef="#br0" timeOffset="45332.84">15261 11255 454,'-39'-17'156,"8"17"-119,2 13-16,1 28 9,-1 13 5,-2 10-13,8 11-17,7 9-5,-1 7-7,1-4-11,0-13-23,0-18-138</inkml:trace>
  <inkml:trace contextRef="#ctx0" brushRef="#br0" timeOffset="45697.21">15525 11480 577,'0'-4'56,"0"4"-38,8 0-15,2 21 11,3 12 11,6 5-8,-1 8-12,-1 0-5,-1-3-3,-7-6-6,-3-9 1,-4-11-5,-2-9 0,0-8 1,0-8 6,0-30-3,0-15 1,0-6 8,12 0 9,1 6 2,3 15 0,1 7 0,4 9-1,4 6 2,4 7-9,6 9-3,3 0-3,-1 3 0,2 17-7,-6 0-3,-4 4-12,-7-1-84,-12-6-359</inkml:trace>
  <inkml:trace contextRef="#ctx0" brushRef="#br0" timeOffset="46314.92">15537 11667 528,'-25'-5'63,"23"3"-60,2 1-2,36-11 4,24-5-1,22-5-4,14-6-9,2 3-19,-9 4-47,-15 5-30,-25 6 85,-18 8 20,-17 2 14,-8 0 9,-3 2 21,-3 13 22,4 5-4,0-1-20,3 1-12,4 2-10,0 2-11,3 0-8,-1-4-1,-4-3 0,0-8-5,-7-7 3,-2-2 2,0-10 2,0-30 1,0-12-2,0-8 5,-4 0 4,2 8 1,2 9 11,0 15-1,2 12 0,18 9-13,4 7-8,7 0 0,1 11 0,3 15-3,-6 6-1,-4 1-2,-5-5-2,-9-5 0,-7-8 0,-4-7 1,0-8 5,0 0 2,0-11 6,-10-21-1,3-7 2,7-9 1,0 2 1,0 1 1,15 11 0,3 10 12,2 14-4,5 10-7,6 2-7,4 38 1,6 17-2,1 8-3,-9 12-1,-4-1-4,-13 2-5,-16 1-11,0-1-36,-18-12-129</inkml:trace>
  <inkml:trace contextRef="#ctx0" brushRef="#br0" timeOffset="46787.38">15595 11510 405,'0'-2'115,"0"2"-70,0 12-12,0 26 9,0 19 5,0 12-26,0 3-15,0-2-5,0-3-1,0-10-2,0-14-5,0-11-6,0-11-6,0-13-22,0-8-79,0-6-96</inkml:trace>
  <inkml:trace contextRef="#ctx0" brushRef="#br0" timeOffset="46989.47">15704 11462 317,'-18'-18'83,"2"8"-34,5 3 19,7 3-12,4 0-9,0-3-12,11-7-24,27-11-9,11-2 1,9-4-3,-4 5-4,-12 6-2,-13 6-9,-11 8-10,-12 6-21,-6 0-69,0 14-69</inkml:trace>
  <inkml:trace contextRef="#ctx0" brushRef="#br0" timeOffset="47205.25">15604 11712 313,'-3'6'92,"3"-2"-48,0-4 19,0 0 3,25-4-8,13-20-26,11-3-20,2-4-12,0 3 0,-7 2 0,-7 4-4,-13 5-6,-10 4-3,-12 1-11,-2 4-17,0 2-77,-13 4-136</inkml:trace>
  <inkml:trace contextRef="#ctx0" brushRef="#br0" timeOffset="47411.7">15601 11451 326,'0'-9'67,"0"-1"-49,29-4 12,9-6 6,9-5-15,6-1-14,1 0-5,-5 1-2,-5 1-7,-12 5-10,-12 6-27,-14 12-115</inkml:trace>
  <inkml:trace contextRef="#ctx0" brushRef="#br0" timeOffset="47632.04">15606 11500 383,'-7'32'62,"5"8"-32,2 6 16,0 7-6,0 6-11,0 5-21,0 2-7,0-8-1,0-11-5,0-9-3,0-14-8,0-10-18,0-9-77,7-5-229</inkml:trace>
  <inkml:trace contextRef="#ctx0" brushRef="#br0" timeOffset="47821.33">15672 11405 267,'0'-19'67,"23"2"-48,10-1-7,5 2 8,3 2-9,-4 4-11,-3 3-15,-7 4-40,-7 3-138</inkml:trace>
  <inkml:trace contextRef="#ctx0" brushRef="#br0" timeOffset="48013.06">15728 11644 308,'0'0'105,"0"0"-88,29-8 11,11-13 10,10-4-19,8-1-19,-3 2-1,-1 4-27,-10 4-72</inkml:trace>
  <inkml:trace contextRef="#ctx0" brushRef="#br0" timeOffset="51090.2">12094 13842 30,'-71'0'33,"16"0"9,-8 0 12,-1 0 29,-3 0-7,3 0-6,5 2-4,14-2-8,16 0-6,16 0-6,13 0-8,0 0-28,23 0-7,35 0-1,28 0 3,38-14 0,29-4-5,25-1 0,16 5-1,10 1-1,-2 5 0,10 4 0,11 2-1,6 2-5,3-2 5,-11-1 1,-28 3-1,-31 0-3,-38 0-3,-37 0-4,-29 0-20,-24 0-36,-24 5-19,-10-5-22,0 0-79</inkml:trace>
  <inkml:trace contextRef="#ctx0" brushRef="#br0" timeOffset="51447.27">12115 13828 388,'-112'-26'126,"10"10"-72,15 9-48,14 2-4,21 3 22,25-3 24,27 5-23,14 0-25,53-1 1,39-3-1,46-4 0,38-2 0,28-2-1,11 1-3,-1-5-2,1 2-2,-3 3 0,-3-1-2,-5-5 4,-21 2 2,-33 1-1,-39 4-2,-47 3-1,-40 6-21,-36 1-38,-6 0-4,-38 1 2,-25 13-120</inkml:trace>
  <inkml:trace contextRef="#ctx0" brushRef="#br0" timeOffset="51747.13">11680 13939 531,'-53'-3'48,"35"3"-48,18 0-8,62-6 8,39 0 8,50-6-3,39-4 2,26-2-7,18-2 0,-3-1-3,4 9 1,-5-8-6,-1 1 1,-6 0 4,-20-2 1,-34 3 0,-42 6 2,-48 4 0,-44 4-3,-28 4-12,-7 0 5,-13 0 7,-18 0-41,-10 8-144</inkml:trace>
  <inkml:trace contextRef="#ctx0" brushRef="#br0" timeOffset="52749.01">1542 11390 592,'11'-40'27,"-7"-21"-26,-4-2-1,21 2 0,12-3 4,-13-2-1,-4 3-3,-7 13 0,-7 18 0,-2 19 0,0 13 10,-11 32 0,-23 53-10,-6 46 6,-3 28 3,8 17-6,13 8-3,11-7 0,6-9-8,5-21-10,0-36-49,2-28-204</inkml:trace>
  <inkml:trace contextRef="#ctx0" brushRef="#br0" timeOffset="52900.27">1011 12010 138,'-31'-60'296,"29"7"-276,8 3-19,48-4 1,22-6 5,22-1-3,18-1-4,15 7-19,-1 8-54</inkml:trace>
  <inkml:trace contextRef="#ctx0" brushRef="#br0" timeOffset="53086.15">1850 11805 463,'-16'46'92,"3"4"-90,0 6 8,1-3 11,1-4 10,5 2-19,4-1-7,2-9-5,0-7-9,0-17-10,0-15-13,15-2-64,7-32-246</inkml:trace>
  <inkml:trace contextRef="#ctx0" brushRef="#br0" timeOffset="53380.08">1836 11405 515,'-13'-4'23,"9"3"-10,4-1-2,0 0-6,0-1-5,0 2-9,15-5-5,12-11 1,2-9 2,-3-7 5,-9-4 6,-11 4 2,-6 8 5,0 7 12,-18 8 9,-9 5-8,-4 5-3,-7 0-3,-2 23-4,3 15-10,5 6-8,16 2-4,16-3-14,5-9-80,38-17-280</inkml:trace>
  <inkml:trace contextRef="#ctx0" brushRef="#br0" timeOffset="54197.23">1839 11379 248,'-7'0'44,"0"0"-42,7 0 5,0 0 8,0 0 19,0 0-14,0 0-20,0 0-2,11 0-3,3-3 3,1-9 2,-3-2-22,-4-1-62,-6 1-129</inkml:trace>
  <inkml:trace contextRef="#ctx0" brushRef="#br0" timeOffset="55211.96">2652 11171 523,'-27'0'154,"10"0"-146,15 0-8,2 0 0,0 0 6,12 0-2,29-6-3,24-12-2,12-4-12,0 2-28,-13 11-101,-28 9-297</inkml:trace>
  <inkml:trace contextRef="#ctx0" brushRef="#br0" timeOffset="55364.44">2601 11468 638,'-18'0'0,"18"0"1,0 0-1,0 0 10,29 0-10,25-6-3,23-10-13,15-8-74,-3-8-343</inkml:trace>
  <inkml:trace contextRef="#ctx0" brushRef="#br0" timeOffset="55679.98">3606 10708 611,'7'-72'13,"4"16"-10,0 22 12,-4 15 25,-7 16 16,0 3-27,0 11-29,2 36-4,0 25 4,0 21 4,3 8-4,-3 4 0,-2-1-7,0-4-1,0 0-5,0-3-10,-15-9-63,-8-13-173</inkml:trace>
  <inkml:trace contextRef="#ctx0" brushRef="#br0" timeOffset="55815.95">3212 11343 450,'2'-38'34,"50"0"-33,21-3 3,18-5-2,17 1-2,9 3-11,3 1-53,-8 12-352</inkml:trace>
  <inkml:trace contextRef="#ctx0" brushRef="#br0" timeOffset="56033.84">4074 11407 680,'-27'25'2,"0"3"0,-2 2 24,1 3 15,4 2-23,10 1-14,12-4-4,2-6-7,6-6-3,23-10 2,8-10-5,9-2-4,5-30-28,3-8-45,-1-8-85,-12-6-230</inkml:trace>
  <inkml:trace contextRef="#ctx0" brushRef="#br0" timeOffset="56214">4269 11006 479,'-16'-5'111,"13"1"-76,3 1-8,0-1-2,21-7 11,29-10-27,29-5-9,10-6-4,0-3-21,-13 6-41,-25 3-135</inkml:trace>
  <inkml:trace contextRef="#ctx0" brushRef="#br0" timeOffset="56385.08">4514 10744 546,'-14'0'76,"10"0"-69,1 8 8,3 12 34,0 6 1,0 12-27,0 14-13,0 10-10,0 9 0,0 7-8,0-2-10,0-2-37,0-22-173</inkml:trace>
  <inkml:trace contextRef="#ctx0" brushRef="#br0" timeOffset="56598.06">5040 10399 759,'0'-6'39,"0"6"-27,0 0-2,4 10 2,12 22-7,6 18 2,-2 13-7,-4 11-4,-9 5-13,-7-2-17,0-19-78,0-23-370</inkml:trace>
  <inkml:trace contextRef="#ctx0" brushRef="#br0" timeOffset="57247.06">5488 10323 574,'0'-16'84,"-4"11"-46,-2 5-14,2 0-7,-9 9 0,-7 20-17,-12 20 0,-5 6-2,-7 4-5,-6 3-1,1-5 3,5-7 2,10-10 0,16-17 3,12-6 2,6-8-1,0 2-1,17 1 3,19 0 0,13-3-1,11 0-2,7-5 0,9-3-6,9 4 2,8-3-6,7 4 1,-6-2 8,-16-4-28,-15 0 7,-15 0 12,-7-14 8,-8-12 2,-6-6 5,-7-6 6,-4-6 8,-5-7-1,-2 3-6,-2 8-4,-5 10 1,-2 12 13,0 12-2,0 6-1,-2 0-3,-3 16-13,-6 32-2,4 18 5,-2 15 1,7 9-6,2 10-1,15 11-2,21 13-1,7 11-6,-12 9-4,-14-8-19,-9-22-44,-8-31-64,0-35-31,-29-35-3,-12-13 148,-8-23 26,0-31 89,-3-17-11,8-7-27,9-9 2,21 0-4,14 0-2,33 7-28,37 12-13,19 8-6,7 4 1,2 2-3,-7 1 0,-6 1-12,-12-2-25,-10-2-75,-18-7-176</inkml:trace>
  <inkml:trace contextRef="#ctx0" brushRef="#br0" timeOffset="57566.02">6792 10333 597,'0'0'73,"0"12"-65,0 20 3,0 12 42,0 4-8,-2 10-19,-6 9-13,0 1-8,-3-6-5,-1-18-3,6-19-4,1-16-3,3-9 5,2-24 2,0-36 0,0-32 3,15-31 3,20-25-1,7-14-2,7 12 0,-3 29 1,-3 43 3,-7 34 1,-3 25-3,0 19-2,1 12 0,-1 46 0,-4 27 1,-11 29-1,-13 21-2,-5 8-3,-29 10-8,-23-10-55,-2-20-284</inkml:trace>
  <inkml:trace contextRef="#ctx0" brushRef="#br0" timeOffset="57735.32">6843 10415 604,'0'-29'79,"11"10"-79,36 1-1,11-3-2,4 4-8,8 7-30,-3 8-94,-12 2-318</inkml:trace>
  <inkml:trace contextRef="#ctx0" brushRef="#br0" timeOffset="58163.98">7334 10534 394,'15'12'38,"1"2"-4,-1-3-7,-4 0-4,1 1 2,-6-5-13,-2 0-9,-1-4-3,-3-3 0,0 0 12,0-19 16,0-16-7,2-3 9,14 0 4,4 4 4,4 10-5,1 6-12,-1 10-2,-1 8-5,-4 0-8,2 12-4,-3 16-1,-3 4-1,-3 6-2,-8 1-2,-4-3-3,0-7 1,0-11-5,0-7 5,0-11 6,0 0 2,0-26 6,0-17-3,22-6 4,14-2 3,2 5 0,0 12 7,-3 10-3,-4 12-5,-2 12-4,0 0-6,-4 30-1,-12 15-3,-13 14 0,0 12-7,-13 2-23,-16 12-51,-18 2-215</inkml:trace>
  <inkml:trace contextRef="#ctx0" brushRef="#br0" timeOffset="60896.12">5069 10374 452,'4'-25'44,"-4"7"-28,0 13-8,0 5 3,4 48 13,3 13 4,4 14-16,2 7-3,6 3-8,1-2-1,-5-7 0,-4-6-9,-1-8-11,-10-7-53,0-14-343</inkml:trace>
  <inkml:trace contextRef="#ctx0" brushRef="#br0" timeOffset="62247.08">5151 11941 367,'-33'18'98,"17"-10"-71,16-6 14,0 0 20,0-2-4,0 0-17,23 0-16,37-12-12,50-29-4,58-17 0,57-15-6,47-9-1,25-1-1,6 4 0,-13 10-5,-28 7-1,-32 5 0,-45 12-3,-44 8 4,-47 11-11,-46 10-14,-38 11-33,-16 5-42,-58 12-93</inkml:trace>
  <inkml:trace contextRef="#ctx0" brushRef="#br0" timeOffset="62513.21">5037 12108 674,'-33'0'10,"33"0"-10,15-7-6,50-19 6,44-14 16,57-19-6,54-13-3,57-18-5,30-6-2,9 4 3,-3 9-3,-28 16-2,-24 13 1,-30 10 1,-30 9 2,-38 10-2,-51 8-1,-46 13-15,-39 4-25,-27 0-108,0 0-245</inkml:trace>
  <inkml:trace contextRef="#ctx0" brushRef="#br0" timeOffset="62664.89">8457 11194 647,'0'-19'51,"2"9"-51,7 4-1,-2 2 1,-5 4 0,-2 6-15,0 18-23,-36 5-275</inkml:trace>
  <inkml:trace contextRef="#ctx0" brushRef="#br0" timeOffset="64772.75">11091 13944 371,'-33'0'128,"-7"0"-101,16 0-27,37 0-18,63 0 15,46-8 2,50-16-3,42-10-29,29-7-135</inkml:trace>
  <inkml:trace contextRef="#ctx0" brushRef="#br0" timeOffset="66511.4">11128 14052 493,'-27'0'30,"9"-5"-29,9-31-1,9-17 4,0-19 2,2-12 4,29-14-2,9-17-3,5-17-5,6-6 0,5 10 0,2 27 0,-4 43 1,-3 38 2,-11 20-3,-13 54 0,-12 59 7,-15 51 20,-6 47 1,-32 26-12,-9 6-13,-2 2-3,8-18-1,18-21-4,13-39-2,10-51-1,4-50 2,25-58 6,14-26 2,15-62 14,11-36-10,14-31-4,1-35-1,-1-28 0,-7-26-1,1-10-2,0-1 1,-17 20 0,-14 38 1,-28 40 5,-18 50 1,0 41 1,0 32 3,0 19-4,0 7-6,0 14-2,0 28 2,13 14 0,10 6-2,8 4-3,5 7 1,1 16 0,-2 23 3,-12 23 1,-11 20 2,-12 11 1,-4 7-2,-27-1 0,-4-10 0,6-16-1,12-26 0,10-31 1,7-33-1,0-32 1,20-24 2,21-10 14,15-42-2,8-20-5,5-18-4,-2-10 0,-7-4-4,-4-7 3,-10 2-4,-5 10-1,-8 8-1,-10 22 0,-6 20 1,-7 11-1,-6 14 1,-4-1-1,0 11 1,0 9 0,0 5 0,0 0-2,0 0 0,-4 23 2,-13 12-1,1 4 1,3-2-5,5-2-3,3-8-1,3-7-3,-1-9-1,3-4-12,-2-7-22,2 0-39,0 0-55,0 0-129</inkml:trace>
  <inkml:trace contextRef="#ctx0" brushRef="#br0" timeOffset="67379.77">12931 13651 335,'2'-69'85,"11"-17"-67,5-13-11,3-11 11,0-1 23,4 7-5,2 12-15,6 17-9,3 20-7,2 19-3,-2 18 1,-5 11-2,-4 7-1,0 4 0,-4 28 2,-2 19 1,-3 17-1,-7 28 1,-9 36 1,-2 27 0,0 23 0,-2 13-2,-9-7-2,7-11 1,4-21-1,0-20 0,0-18 1,0-14 2,0-15-3,4-11 0,5-21-1,7-13 1,1-20-1,8-22 1,8-2 1,7-30 2,11-26-2,10-13-1,-1-17 0,0-13 0,2-12 1,-4-20 1,-2-19-2,-9-17 2,-7-10-1,-13-13 1,-14 5 3,-13 21 2,0 22 3,-8 30 6,-13 25 4,5 26 4,10 20-7,6 19-6,0 14-6,9 8-3,22 0-2,9 23 0,6 16 1,4 14 0,-5 10-1,-5 4 0,-7 1 0,0 0 0,-6-3 0,-4-7 0,-4-9 0,-5-8 1,-5-15-1,-5-12 1,-4-11 0,2-3 5,-2 0 2,2 0 0,1-21-6,4-13-2,2-8-2,1 2-6,2 5-7,-5 14-15,-1 9-27,-4 9-63,-2 3-263</inkml:trace>
  <inkml:trace contextRef="#ctx0" brushRef="#br0" timeOffset="68370.93">13863 14093 267,'-2'-27'31,"2"-1"-31,0-2-4,6-2 4,9-3 4,-1 3-1,1 1-3,1-5-20,0-1-23,-3-1-10,-2 1 0,-2-4-34</inkml:trace>
  <inkml:trace contextRef="#ctx0" brushRef="#br0" timeOffset="69155.8">13969 13793 124,'-2'12'1,"0"-7"1,2-3 17,0-2 70,0 0-16,0-2-42,0-17-22,0-5-4,0-1 9,4-8 3,-1-3-5,-1-6-1,-2-6 1,0-6 0,0-8-3,0-4-6,0-2-3,-5-4 2,1 0-1,2-1 0,2 3-1,0 4 1,0 8 4,0 12 5,6 12 5,3 11 0,3 13 1,-4 6-7,6 4-6,4 0 2,4 30 2,3 21 0,0 17 4,-2 21-3,-2 22 1,-1 18 1,-7 13-8,-4 2 1,-4-4-3,-5-12-4,0-8 4,4-16-2,3-16-2,1-14 2,1-13 0,-4-6 2,-5-4 1,0-5 1,0-4 2,0-4-1,0-11-2,0-4 3,0-7-4,0-6 0,2-8 0,14-2-4,2 0 4,-1-16-1,6-10 1,-1-10 0,1-12 0,-2-5 1,2-7 3,-1-11-3,-4-1 1,-4-11-2,-1-3 1,-7 0 1,1 5-2,-4 5 0,-1 8 0,-2 6 2,0 9-2,0 11 0,0 14 0,0 8-1,2 10-4,0 6-12,2 4-14,1 0-39,4 7-133</inkml:trace>
  <inkml:trace contextRef="#ctx0" brushRef="#br0" timeOffset="73146.84">14609 13539 368,'0'-26'41,"-4"-8"-31,-1-12 2,1-12 10,4-12 18,0-9-11,0-7-10,0-6-12,4-12-6,9-3 1,6 3-2,3 13 0,3 22 0,1 22-2,3 24 2,-4 14 0,-1 9-4,-3 3 2,-6 26 0,-7 14 2,-2 10 1,-6 8 0,0-1 1,0-7-2,-12-14 0,5-12 3,1-13 0,4-11 2,2-1 4,0-2 0,0 0 0,0 0-1,0 0-3,0 0 0,0 0-5,0-5 0,0-4-2,0 0 2,0 2 0,0 6-1,0-2 0,0 3 1,0 0-1,0 0 1,0 0 0,0 0 1,0 0-1,0 0 0,0 0 0,0 0 0,0 0-1,0 0 2,0 0 0,4 15-1,3 13 3,-3 12 3,-2 6-3,2 10-1,-4 13 1,4 23 5,-4 20 3,0 18-1,0 17-1,0 9-6,-6 6-2,-5 7 2,3-7-3,1-14 0,7-15 0,0-29-2,0-16 2,0-20-1,11-15 1,-2-25 0,-3-12 0,0-10 1,-4-6 3,4 0 0,3-29 3,9-20-5,4-16-1,0-11 1,1-14-2,-3-17 0,-7-15 0,-7-22 0,-3-12 1,-3-13-1,0-8-2,0-6 1,-15 12 0,-4 5 0,2 12 1,-1 23 0,11 12 0,7 23 0,0 24 0,9 21 0,20 21-1,6 16 0,13 11 0,0 3-1,-1 0 1,-2 12-2,-7 10 1,-9 4-1,-5 2 1,-6-4 2,-5 0 2,1-4-1,-5-2 0,-1 2 1,4 0-1,-1 4 2,1-2-2,1 1 0,3 0-1,-6-2 0,6-2 1,-5 10-1,-2 8 1,-3 18 3,-3 17 1,2 21 0,-3 14 2,2 18-3,1 7 0,-3 11 1,-2 1-3,0 1-2,2-10 1,2-12-1,3-19 0,0-16 0,-2-12 2,-1-11-2,0-10 0,5-14-1,5-12 0,-1-10 1,1-9-2,-6-8 2,1-2-1,0 0 1,2-20 0,2-12 1,1-14 0,-3-8-1,-2-15 0,-2-12 0,-5-28 0,2-19 0,1-22-1,-3-19 1,0-16-3,0 2 1,-2 4-1,5 16 3,0 26 2,1 17-2,3 22 0,5 20 2,1 20-1,1 20-1,1 9 2,2 14-2,-4 5-2,5 7 2,5 3 0,-2 7-1,4 30 1,0 22 3,-4 19-2,-5 18 1,-3 10-1,-1 3 0,-3-1 0,2-5-1,1-2 0,-6 0 0,1-1 0,-7 0 0,-2 3 0,0 7 0,0 8 0,-11 3 0,1 0 0,3-10-1,2-13 0,5-12-1,0-11 1,0-21-2,2-6 3,10-12-1,1-7 0,1-5 0,-2-9 0,-1-7-3,-3-4 3,-4-4-1,2 0 2,3-18 1,3-12 0,-1-6 0,-3-9-1,2-4 1,-1-15 0,1-6 0,2-18 0,-1-13 1,-3-13-2,-2-14 0,0-11 2,-6-11-2,2-10 2,1-3-2,-3 2 0,0 3 0,0 22 0,4 13 1,0 23 0,8 28-1,1 20 2,3 20-2,6 12-1,2 10 1,3 10 0,0 0 0,2 27 2,2 18 0,-4 11 0,2 10 0,-5 14 1,-2 11 1,1 4-1,-6 4-1,-1-1 1,-5 1-1,-1 1 0,-6-2-1,-4 3-1,0 1 2,0 4 0,0 3-1,0 5-1,0-6-1,0-10-1,0-9 1,11-14-2,5-12 2,-3-10-1,1-10 1,-6-5 0,1-8 1,-5-6 1,-4-4-1,0-4 0,0-10 1,0-2-1,0-4 1,0 0-1,0-2 1,2-27-1,8-17-1,1-15 1,9-17 1,0-19 0,0-15 0,5-12 1,-8-6-2,1 1 3,-5 3-2,-7 8 1,-2 3 1,-4 1 1,0 6 0,0 4-2,0 3 1,0 2 0,0-3-1,6 8-1,1 19 1,1 20-2,2 20 6,-1 18-3,5 7-2,3 8-1,5 2 0,5 10 0,2 28 2,-2 18 2,2 15 4,-5 5-4,1 0-1,-1 1-1,-1-2 1,-4 3-3,2 10 2,-8 7 0,-4 9 2,-4 2-1,-5 5-2,0 1 0,0 5-1,0-1-1,-7 2 0,7-2-2,0-12 3,7-11 0,10-21-2,-1-19-5,-8-9 7,-1-15 0,-4-12 0,-3-5 1,0-7-1,2-5 2,-2 0-1,0-14 0,2-21 0,5-10-1,1-15 1,4-14-1,1-9 2,0-10 0,3-11-1,2-12 0,2 0-1,-4-1 0,-7-6 1,-5-5 0,-2-7-1,-2-1 1,0-4 0,4-3 0,8 2-1,5 11 0,6 26 0,0 32 0,1 28 0,0 19-1,7 20 1,8 5 1,-2 13 1,3 38 0,-4 17 4,-2 14-1,-5 7-3,-3 1 2,1-2-1,-2 4-2,-5 8 0,-5 11 1,-5 3 0,-10 0-2,0-4 0,0-1 0,-6-5-1,-4-2 1,-3-7-1,5-3-2,8 2-1,0-4 1,14-8 3,11-7 0,-6-19-7,-7-10 1,-12-5 5,2-15-1,-2-5-1,2-5 0,-2-8 3,0-4 1,0-4 0,0 0-1,5-17 0,3-15-12,8-13-6,7-14-10,5-11-24,15-14-78,1-12-287</inkml:trace>
  <inkml:trace contextRef="#ctx0" brushRef="#br0" timeOffset="74045.45">17855 14454 488,'0'0'91,"0"-29"-80,20-27 15,20-29 23,-15 10-12,-5-15-11,-5-21-4,-3-19-8,-8-22-5,-1-23-4,-3-9-2,0-9-3,-3 4 0,-6 18-1,4 22 1,5 36 0,0 40 0,0 33-1,19 22-1,14 13-3,11 5 3,10 10 1,4 28 1,2 20 0,0 19 0,-2 21 0,-4 21 1,-5 13 0,-9 9 0,-4 4 1,-11-2-2,-10-3 0,-5-6 0,-4-6 0,0-9 1,3-9-1,5 1 0,7-13 0,6-6 1,6-6-1,1-17 0,-3-13-2,0-12 0,-2-12 2,0-14-2,-2-12-1,2-6 0,4-6 0,6-30-4,3-13-15,7-14-37,-2-17-105</inkml:trace>
  <inkml:trace contextRef="#ctx0" brushRef="#br0" timeOffset="75631">12833 12932 441,'-29'0'72,"0"-39"-37,6-22-15,23-38 6,0 5 7,32-23-5,7-15-12,11-11-9,1-17-6,3 0-1,-5 22-1,-10 35 1,-12 43-2,-13 44-5,-14 16-13,0 40-19,-29 40 12,-29 24-90,-23 15-198</inkml:trace>
  <inkml:trace contextRef="#ctx0" brushRef="#br0" timeOffset="75833.9">12485 12537 427,'0'-15'70,"2"11"-47,5 4 1,8 0 9,8 11 5,4 19-17,4 10-14,-2 10-7,-4 4-2,-6 2-5,-3-6-8,-1-13-15,1-16-90,2-21-93,2 0-40</inkml:trace>
  <inkml:trace contextRef="#ctx0" brushRef="#br0" timeOffset="75947.5">12852 12731 139,'14'-16'153,"-12"8"-33,-2 8-21,0 0-23,0 0-36,0 22-20,-10 21-11,-13 8-9,1 5-5,1-3-33,6-14-183</inkml:trace>
  <inkml:trace contextRef="#ctx0" brushRef="#br0" timeOffset="77529.92">13315 11229 281,'-8'0'39,"4"0"-32,4 0 26,2-10 19,25-16-19,8-10-19,4-8-5,-1-5-4,-7 0-2,-11-4 2,-11 3 7,-9 6 0,0 10 4,-12 12 6,-14 20-4,-10 2-6,-2 48-5,-2 30 3,5 25 8,6 17 1,15 13-5,10 12-11,4 8-3,0-8-10,6-20-15,14-34-38,3-34-105,-8-26-76</inkml:trace>
  <inkml:trace contextRef="#ctx0" brushRef="#br0" timeOffset="77647.97">13132 11847 264,'-37'-71'54,"22"2"-47,15-3 7,21 3-4,34 11 6,25 8-16,16 8-2,7 5-36,-3 8-119</inkml:trace>
  <inkml:trace contextRef="#ctx0" brushRef="#br0" timeOffset="77862.03">13751 11482 353,'-29'29'76,"0"3"-43,2 3 7,3 0 13,-2 2 7,1 6-26,5 3-18,7 0-12,10-6-4,3-5 0,9-14-3,29-13-3,15-8-1,14-12 0,4-25-12,3-2-24,-9-9-97,-21-5-236</inkml:trace>
  <inkml:trace contextRef="#ctx0" brushRef="#br0" timeOffset="78487.64">17077 12279 577,'-20'0'63,"9"-47"-51,11-31 3,69-3-1,2-13 12,10-10-12,8 0-6,0 12-4,-5 27-4,-16 29 0,-20 26-2,-17 10-7,-17 12-4,-14 30-16,-27 20-52,-44 7-253</inkml:trace>
  <inkml:trace contextRef="#ctx0" brushRef="#br0" timeOffset="78667.67">16899 12146 612,'-20'16'31,"17"11"-29,3 5 8,13 3 6,19 2-12,13 2-4,4-3-8,4-6-26,1-12-74,-9-16-306</inkml:trace>
  <inkml:trace contextRef="#ctx0" brushRef="#br0" timeOffset="78813.8">17358 12155 453,'-35'-5'73,"-4"5"-53,-1 12 11,-4 20 4,-3 9-17,3 3-18,9-1-7,12-5-19,11-8-101</inkml:trace>
  <inkml:trace contextRef="#ctx0" brushRef="#br0" timeOffset="79179.19">18457 11257 641,'-29'-24'25,"11"14"-19,13 6-1,5 2 0,0-1-5,5-4-3,24-9-6,11-10-1,9-12-18,-2-8-4,-11-3 6,-16 6 18,-18 12 8,-2 12 13,-18 15 4,-18 4 7,-10 18-4,-3 30-2,-1 18 0,13 14-10,6 12-3,8 11-5,4 9-3,-2 10-7,1 5-16,-2-13-59,6-26-330</inkml:trace>
  <inkml:trace contextRef="#ctx0" brushRef="#br0" timeOffset="79305.14">18110 11679 429,'-8'-51'41,"8"9"-31,31 8 2,21 2-11,15 9-1,15 2-10,12 5-25,6 10-95</inkml:trace>
  <inkml:trace contextRef="#ctx0" brushRef="#br0" timeOffset="79479">18791 11636 210,'-29'46'212,"-4"2"-119,0-2-24,1-10-10,6-5-13,9-5-17,9-4-16,8-2-11,0-4-2,25-6-5,14-4-5,17-6-4,9-2-9,9-26-40,-7-6-62,-7-8-137</inkml:trace>
  <inkml:trace contextRef="#ctx0" brushRef="#br0" timeOffset="81637.73">18800 11485 284,'-13'-31'50,"2"7"-34,8 10 13,3 3-9,0 4-1,0 1-16,0 6-3,0 0-2,7 0 0,2 0-2,2 0 3,-2 1-1,2 2 0,-4-3 1,-1 0 1,0 0 0,0-6 2,0-11 2,-1-1 4,-3 0 3,-2 4 6,0 1 3,0 3 2,0 3-3,0 1-4,-11 0-1,-3 4-2,1 2-2,-5 0-6,3 0-3,-5 17-1,2 1-2,7 3-5,4 4-4,7-2-7,0 1-24,11-4-120</inkml:trace>
  <inkml:trace contextRef="#ctx0" brushRef="#br0" timeOffset="82029.47">18644 11694 178,'-6'-5'102,"1"-2"-72,5 1 14,0 2-2,0-4-9,7-2-22,15-4-6,5-4-2,6 0-3,-1 0 0,-1-2-1,-9 2-2,-7 4-6,-4 0-15,-1 2-40,-8 4-153</inkml:trace>
  <inkml:trace contextRef="#ctx0" brushRef="#br0" timeOffset="82597.4">18809 11351 330,'-7'-4'40,"5"3"-35,2 1-1,0 0 2,0-3 5,0 3-11,0-1-2,0-2 1,7-1 0,4-1 1,2-4 0,1 2-3,-5-2 3,-1 0 2,0-2 1,-6-1 0,-2 2 3,0 0 3,0 3 11,0 1 7,0 6-7,-12 0-9,-7 0-4,-4 15-1,-2 11-4,3 3 0,5 0-2,10-4-2,4-6 0,3-2-1,0-10-1,14-7 0,13 0 4,2-3 1,0-22 2,0 0-2,-12-4 2,-5 4 2,-6 4 5,-6 3 1,0 6 0,0 3-5,-6 8-5,-12 1-1,-5 0-14,-4 24-21,1 5-39,2 2-259</inkml:trace>
  <inkml:trace contextRef="#ctx0" brushRef="#br0" timeOffset="87545.47">24895 13600 469,'8'-25'70,"-8"25"-26,0 10-19,0 52-19,0 43 42,-4 52 6,-7 54-23,-5 46-5,1 42-9,-3 18-8,-2-2-9,2-16 0,5-44-2,1-37-6,4-40 1,-3-35 0,-1-27-4,-3-28-7,-3-28-17,7-26-29,1-29-75,6-14-265</inkml:trace>
  <inkml:trace contextRef="#ctx0" brushRef="#br0" timeOffset="88296.18">22026 15124 441,'-103'-9'7,"28"9"-7,30 0-5,34 0 3,17 0 2,79 0 8,60-8-1,71-10-4,78-5-3,75-10 0,72-5 6,65 0 4,53-1-4,43 8-6,27-1-4,8 7 3,5 11-13,-18 5 5,-15 2-10,-10 0-3,-7-10 22,-15-1 22,-14 0 44,-27 4-13,-44 10-19,-46 4-25,-53 0-5,-48 0-4,-46 8 2,-46 2-2,-52 2-3,-62-7-2,-57-1-5,-57-4-16,-25 0-35,-50 0 29,-25-17 6,-19-1-12,-8 0-48,-3 1-76</inkml:trace>
  <inkml:trace contextRef="#ctx0" brushRef="#br0" timeOffset="88947.57">31861 14476 341,'-2'-8'0,"2"6"-53,0 2 40,0-2 13,0 2 38,0 0-4,-3 0-16,1 0-10,0-2 2,2 2 15,0 0 11,0 0-13,0 0-12,0 0-6,0 0-5,0 0 0,0 0-6,4 0 3,21 0 3,6 0 1,12 0 0,1 0-1,3 0 0,-9 0 0,-5 0-1,-10 0-11,-10 0-13,-11 0-9,-2 0 0,-7 0 9,-24 0-12,-11 0 32,-7-3 5,5-2 3,-1-3 8,11 1 11,16 4 2,9-1 7,9 2 5,0 2-11,16 0-16,22 2 2,18 14 7,11 2-2,10 4-7,-1 2-3,0-7-2,-2 6-1,-5 0 2,-1 2-4,-7-1-1,-12-3 1,-18-4 1,-22 3 6,-9 2-3,-44 11 25,-43 10 2,-32 6-13,-18 3-9,-6 0-10,14-3 0,19-4-4,17 7-17,20 2-18,9-5-153</inkml:trace>
  <inkml:trace contextRef="#ctx0" brushRef="#br0" timeOffset="89813.1">25198 13447 404,'-85'0'19,"16"24"-16,0 13-2,5 1 10,6-2 7,13-1-9,13-1-8,17-10-1,11-12-6,4-12-1,4 0 7,30-14 16,12-21-7,14-11-3,2-3 5,1 7 4,-5 12-1,-4 12 0,-7 15-4,-3 3-6,3 12-4,-3 22-3,6 7-18,-8-3-47</inkml:trace>
  <inkml:trace contextRef="#ctx0" brushRef="#br0" timeOffset="90310.06">23002 12610 663,'0'-14'8,"13"14"-8,23 19 0,34 27 1,-8 12 1,9 16-1,7 11-1,0-1-1,-2-6-7,-9-12-20,-9-22-68,-18-28-276</inkml:trace>
  <inkml:trace contextRef="#ctx0" brushRef="#br0" timeOffset="90485.83">23580 12471 565,'-58'0'34,"-11"35"-21,-16 34 17,-9 15 3,1 16-17,8 10-12,9 9-4,9 14-2,5 0-13,8-6-14,14-27-67,20-40-332</inkml:trace>
  <inkml:trace contextRef="#ctx0" brushRef="#br0" timeOffset="90812.43">23503 13154 509,'0'0'64,"0"20"-61,0 14 10,-12 7 14,-7-2 1,0 6-19,3-7-7,5-12-2,7-12-1,4-12-2,0-2 3,0-34 4,19-26 2,10-20-5,2-12 2,5-3 0,0 9 1,0 17 2,-3 22 9,-2 22-5,-2 19-4,5 6-5,-1 27-1,0 23 1,3 10-1,-9 10-1,-11 5-3,-12 6-9,-4 9-23,-16-2-136</inkml:trace>
  <inkml:trace contextRef="#ctx0" brushRef="#br0" timeOffset="91329.9">23667 13147 371,'4'-29'76,"16"12"-59,11 8-6,3 4 11,4 5 10,-3 0-11,-1 2-10,-3 17-2,-2 6-6,-5 1 0,-3-1-2,-6-2-1,-6-9-1,-2-6 1,-5-8 0,-2 0 3,0-7 9,0-21-6,-7-14 10,-2-6-2,7 2 7,2 4-1,0 10-4,0 14 2,0 8-7,9 10-11,2 0 0,7 2-1,-2 20-2,-1 4 0,1 4-1,-10 0 0,-1-4 0,-3-4-3,-2-6 3,0-10-1,0-6 4,2 0 1,3-10 3,2-15-1,1-6 0,5 4 4,1 1 2,-1 6-2,-1 8 1,-3 7-2,-3 5-5,6 0 0,-1 12-3,-3 16 2,2 7-2,-10 11-2,0 0-6,-5 0-25,-13-2-80,2-13-255</inkml:trace>
  <inkml:trace contextRef="#ctx0" brushRef="#br0" timeOffset="91564.11">24489 12432 553,'-20'-6'52,"-3"6"-34,2 24 7,-6 23-1,4 13-3,3 10-17,9 8-4,11-2 0,0-7-7,2-14-9,29-14-7,11-16-32,10-18-75,8-7-213</inkml:trace>
  <inkml:trace contextRef="#ctx0" brushRef="#br0" timeOffset="91732.54">24781 12458 500,'-22'-8'52,"6"8"-18,1 3 7,1 24-8,3 14-17,5 9-8,-2 8-8,0 6-1,-1 4-4,-3 3-10,4-6-25,5-14-109</inkml:trace>
  <inkml:trace contextRef="#ctx0" brushRef="#br0" timeOffset="92061.97">24591 12665 192,'17'-31'0,"24"2"3,13-3 5,4 2 9,-2 2 6,-10 0 17,-6 3 22,-11 2 2,-13-2 5,-7 8 6,-5 3-28,-4 2-10,0 5-10,0 7-13,0 0-5,0 0-9,2 28-4,6 16 3,3 12 1,2 7-4,-4 1-3,0-3-1,-9 2-2,0-5-2,-23-5-6,-19-10-22,-11-8-7,-8-11-3,-1-6-16,-2-7-150</inkml:trace>
  <inkml:trace contextRef="#ctx0" brushRef="#br0" timeOffset="92544.35">24726 12959 284,'-16'0'92,"7"0"-84,7 0 10,2 0 28,0 0 1,4-11-35,21-10-11,6-2-2,0-5-16,-2 2-36,-7 4-59,-8-1-147</inkml:trace>
  <inkml:trace contextRef="#ctx0" brushRef="#br0" timeOffset="92812.9">24525 12751 234,'-7'-10'48,"7"-2"-40,2-2 5,30-6-10,12-2-3,12 3-41,2-6-111</inkml:trace>
  <inkml:trace contextRef="#ctx0" brushRef="#br0" timeOffset="93530.62">25015 13549 446,'-62'0'40,"-15"5"-36,31 37 2,6 17 1,9-14-1,6-1-6,7-2-4,10-10-6,1-13-7,7-12 8,0-7 0,4-19 9,25-22 14,7-15-10,6-4 7,3-4 2,-5 6-1,-5 11 4,-4 15 2,-8 15 0,-7 14-7,-3 3-10,1 15-1,-1 22-1,2 11 0,-1 10-1,3 0-11,1 5-38,5-19-218</inkml:trace>
  <inkml:trace contextRef="#ctx0" brushRef="#br0" timeOffset="105412.83">8657 7656 375,'-33'0'87,"18"-6"-87,15 1 1,0-4 15,21-2 5,42-3-19,42-3-2,42-2-3,34 0-6,8 1-21,3-3 6,-14 3-26,-18 0-13,-23 4 4,-35 4 7,-37 5 19,-32 5-79</inkml:trace>
  <inkml:trace contextRef="#ctx0" brushRef="#br0" timeOffset="107413.23">4850 15107 501,'0'-24'130,"-37"24"-106,-60 10-21,1 29 2,32 11 0,8 8-3,14-4-1,19 0-1,23-10-6,0-14-5,46-26-3,18-8 1,16-44 4,9-36-4,-2-20 2,-15-16 11,-17-10 5,-26 6 1,-20 12 6,-9 26 7,-2 18 5,-18 26-1,4 20 10,5 16-17,0 6-12,-3 50-3,-10 38-1,-5 35 0,0 27-2,7 6-3,8 1-9,12-20-8,2-20-56,0-28-141</inkml:trace>
  <inkml:trace contextRef="#ctx0" brushRef="#br0" timeOffset="107611.1">4166 15829 592,'-27'-4'27,"27"-5"-27,14-5 3,48-18 11,40-11 0,37-19-9,25-7-5,10-1 0,-9 12-10,-18 14-10,-31 24-18,-39 20-128,-42 11-246</inkml:trace>
  <inkml:trace contextRef="#ctx0" brushRef="#br0" timeOffset="108144.79">4338 16174 337,'-67'30'201,"9"10"-191,11 0-9,9 5 12,5 1 10,8-2-14,12-1-9,11 3-6,2-14-12,4-15-4,27-17-11,9-10-19,9-42-15,-2-20 18,-2-17 49,-12-5 21,-13-1 13,-9 16 20,-11 8 4,0 26 8,-8 15-5,-10 16-23,5 5-3,1 7-18,5 2-11,1 4-6,-4 29-3,-1 16 3,3 10-4,6 3-3,2-10-7,2-12-9,29-20-29,15-20-67,14-14-10,5-41-22,-3-15 40,-8-5 111,-13-2 22,-12 5 81,-12 18 44,-8 15-34,-7 16-17,-2 19-24,0 4-22,0 0-26,0 27-21,0 22-3,0 21 5,0 12-5,0 11-2,0 0-8,0 2-9,0-15-18,0-22-81,7-35-171</inkml:trace>
  <inkml:trace contextRef="#ctx0" brushRef="#br0" timeOffset="108254.21">4683 16351 147,'-5'-39'142,"-22"-7"-64,-8 3-15,0 2-6,10 4-6,10 8-21,15 0-24,0-4-6,42 1-8,16-4-5,17 0-12,8 4-34,0 1-159</inkml:trace>
  <inkml:trace contextRef="#ctx0" brushRef="#br0" timeOffset="108778.07">5198 15332 570,'0'-20'46,"0"12"-30,0 6 7,0 2 6,4 0 3,8 0-28,5 6-4,6 18-2,1 10 0,-7 4-1,-3 2-3,-7-8-4,-5-9-7,0-18 2,0-5 11,1-2 3,-3-20 2,0-10 0,0 2 6,0 2 3,0 4 2,0 6-2,3 4 1,5 5-6,3 0-5,5 5-1,1 4-1,4 0-1,-1 0-2,-3 0-2,2 8 2,-6 0-2,1-2 3,-4-3 0,1-3 3,1 0 1,1 0 1,3-21 3,1-7 3,4 2 0,-3-4 2,-3 10 0,-2 3-1,-6 9-1,0 8-2,-3 0-5,7 0-3,3 13 0,-1 13 0,1 10-1,-8 0-10,-2 0-14,-1-1-60,3-14-136</inkml:trace>
  <inkml:trace contextRef="#ctx0" brushRef="#br0" timeOffset="108977.01">5958 14726 505,'-5'-14'75,"-3"14"-32,-1 0 2,0 14-20,0 35-11,-4 22-7,3 13-6,10 11-1,0-11-6,14-7-5,20-23-5,14-15-22,12-20-82,8-19-101</inkml:trace>
  <inkml:trace contextRef="#ctx0" brushRef="#br0" timeOffset="109137.04">6328 14811 211,'-32'-28'272,"7"17"-217,8 11-7,11 0-7,6 23-17,0 16-14,4 18-3,25 2-7,7 4-2,-1-5-8,-6-5-8,-6-9-26,-10-8-132</inkml:trace>
  <inkml:trace contextRef="#ctx0" brushRef="#br0" timeOffset="109443.54">6315 14985 152,'-15'-40'175,"15"6"-150,0 2-14,23 4-5,22-7 0,9 2-6,1 2-3,3-7-5,-4 4-4,-12-1 12,-15 8 9,-18 5 15,-9 4 29,0 6 14,-12 7-17,0-1-14,-2 6-12,5 0-8,3 20-13,6 15 0,0 9-1,0 10 0,17 0-2,-1 9 0,-10 0 0,-6 11 0,-6 7 0,-34 1-3,-14 5-12,-4-8-37,0-13-195</inkml:trace>
  <inkml:trace contextRef="#ctx0" brushRef="#br0" timeOffset="109894.55">7465 14691 653,'-9'0'54,"9"7"-40,0 57-6,13 43 34,12 32 6,6 26-19,9 19-16,3-3-8,-8 4-5,-8-7 0,-16-13-3,-11-23-6,0-25-10,-4-33-15,-3-34-28,7-28-52,0-22-282</inkml:trace>
  <inkml:trace contextRef="#ctx0" brushRef="#br0" timeOffset="110346.32">4863 16794 695,'-164'0'25,"27"14"-22,39 0 0,40-2-3,50-12 4,41 0 2,87 0-5,86-9 0,87-37-1,80-19-2,70-16 2,55-3 1,26 8-1,24 14-1,5 12 1,-16 5-1,-24 10-3,-52-2-1,-64 7 5,-78 7 0,-81 0-2,-81 9 1,-71 10-8,-61-1-28,-25 2-45,-65-1-58,-41-10-163</inkml:trace>
  <inkml:trace contextRef="#ctx0" brushRef="#br0" timeOffset="111011.97">7384 14645 341,'0'-23'75,"0"11"-18,0 6 16,0 6-18,-4 0-15,-13 6-29,-6 24-9,-1 10-2,-5 10 0,4-8 0,10-2-1,3-9-5,10-13 1,2-7 1,0-11 0,0-2 4,6-27 2,21-15 2,6-1 0,2-3 1,-2 12 4,-2 6 1,1 10 2,-1 12-3,0 8-9,7 0 0,3 23-3,5 16-5,3 1-24,-9 0-289</inkml:trace>
  <inkml:trace contextRef="#ctx0" brushRef="#br0" timeOffset="117313.25">7748 16276 210,'-25'-6'73,"-1"6"-67,-1 0-1,3 2 7,5 19 1,11-7-5,3-5-5,5 4-3,0-3-6,0-3 0,3-2 5,15 0-10,-1-5 0,4 0 1,0 0-1,-1 0 7,-3-10-8,-5-6 12,-7 2 2,-3 0 8,-2 0 8,0 2 14,0 6 13,0 2 2,-4 4-3,-9 0-22,-8 10-13,-3 12-5,-1 9 1,3 5-4,4-4-1,7-2 0,9-7-2,2 0-4,0-11 0,7-2-7,13-10 2,2 0-1,2-8 3,3-12 2,-6-11 7,-9 4 0,-5 1 7,-7 4 5,0 0 11,0 8-11,-4 5 8,-9 5 4,-3 4-2,-4 0-4,-4 0-9,-3 20-2,0 9-2,4-3-4,4 2-1,7 2-1,3-8 1,9-2-2,0-8-3,0-3-5,11-9 5,12 0-1,-1 0 5,3-13-1,-1-13 2,-4 2 2,-9-2 2,-6 4 3,-5 3 5,0 6 0,0 1-1,-14 5 0,-3 4 1,-3 3-2,-1 0-4,-1 13-2,0 9-4,2 9 0,7-7-1,7 2-2,6 0-1,0-8-5,8-8-2,11-6 2,8-4 1,4 0-2,1-9-1,-3-14 2,-5 0 9,-5 2 0,-11-1 3,-4 0 4,-4 3 3,0 6-1,0 1 2,-15 5-1,-5 7-1,-3 0-2,-1 0-3,0 15-4,1 11 2,5 2-2,5 4 0,5 2-2,4-7-3,4 0-4,0-5-1,21-13-2,6-4-6,0-5-12,0 0-5,-6-14 19,-3-8 16,-7-5 1,-9 0 9,-2 5 5,0-4 8,0 4 2,-15 8-8,-5 4 0,3 1 4,-6 9-6,3 0-6,-2 0-5,2 9-2,1 13-2,6 0 0,5 2-1,2 2 0,6 1-4,0-6-2,10-3-3,13-8-2,3-10-1,0 0 2,3-3 2,-2-24 1,0 3 6,-9-6 2,-5 2 4,-13-2 3,0 5 6,0 4 0,-18-2 2,-6 9-2,0 7-4,-3 7-3,-2 0-3,0 0 1,0 21-3,2 2-1,10 0-1,7 4-1,10-1-4,0-9-3,18-2-3,13-11 0,3-4-7,-1 0 3,0-14 0,-4-8 1,-8 0 11,-13 0 4,-8-1 4,0 6 9,-6 2-2,-14-1-4,-2 6 0,-1 2-4,1 7-3,7 1-2,1 0-6,3 0-14,1 14-72,2 0-253</inkml:trace>
  <inkml:trace contextRef="#ctx0" brushRef="#br0" timeOffset="118776.62">7231 13682 9,'-7'-23'42,"3"4"-17,0 1-16,1 3 5,1 1 1,-1 4-9,1 0-3,2 6-3,0-1-2,0 0-5,0 3 2,0 2 2,0 0-2,0 0 3,2 0-2,8 9 3,-2 10 0,1 10-9,1 3-54</inkml:trace>
  <inkml:trace contextRef="#ctx0" brushRef="#br0" timeOffset="119528.3">7563 15342 141,'-4'-17'73,"-1"0"-16,1 7 21,0 3-5,-2 6-7,2 1-12,-2 0-19,-7 4-15,-10 27-10,-4 7-5,-4 14-1,2 6-3,4-2-1,6-5-1,3-11-1,9-9 1,5-19 0,2-12-1,0 0 2,0-16 0,20-24 6,11-19 0,7-9 1,-4 3 5,-5 0 1,-12 13 3,-5 12 7,-8 12-2,-2 11-2,-2 12-2,0 5-7,0 0-10,5 13-3,1 28-1,6 13 2,5 8-7,10 1-19,8-5-59,11-10-135</inkml:trace>
  <inkml:trace contextRef="#ctx0" brushRef="#br0" timeOffset="119992.54">7565 15473 311,'-6'-15'85,"3"7"-32,1 6 15,2 2-8,0 0-23,0 14-20,0 23-1,7 21 1,9 18-6,-1 8-3,1 6-4,-3 0-2,1-1-2,-3-17-2,-5-10 2,-4-10-1,0-13-4,-2-15-6,0-10-12,0-14-38,0 0-116</inkml:trace>
  <inkml:trace contextRef="#ctx0" brushRef="#br0" timeOffset="120546.5">7519 15402 198,'-5'-24'59,"2"3"-4,3-2 16,0 9 4,0 6-9,0 1-14,0 6-18,0 1-20,14 0-6,11 4 3,4 22-3,6 14-2,-1 4-1,1 6-1,-4 2-4,-4-10 1,-4-3-1,-10-12 0,-5-8 0,-2-12 0,-6-2 0,0-5 0,0 0 3,-21-14-2,-8-12-1,-4-9 0,2-6 0,0-3 0,2-5 1,2 5-1,4 7 1,8 10 0,5 10 2,6 12-1,4 5 0,0 0-2,0 0-3,4 22 2,19 10 0,4 9 0,8-6-6,4 3-14,-1-6-38,-3-4-138</inkml:trace>
  <inkml:trace contextRef="#ctx0" brushRef="#br0" timeOffset="121043.98">7501 15476 312,'-9'-14'92,"5"6"-53,1 8 8,0 0 7,-3 0-8,-3 4-23,-7 26-16,-3 8-3,-4 2-3,1 1 1,4-10 0,4-6-2,6-9 0,3-9 0,5-6-2,0-1-2,0-8 1,5-20 3,11-8 1,1-13 1,1-1 0,0 0 0,-4 2 3,1 8 2,-1 6-2,-2 15-1,2 2 1,-5 11 0,0 6-1,-1 0-2,4 0-1,1 3 3,5 17-1,5 6-1,1 6-1,0-6-1,5 1 0,0-1-3,0-6-8,0-2-13,-6 2-48,-2-2-192</inkml:trace>
  <inkml:trace contextRef="#ctx0" brushRef="#br0" timeOffset="121862.15">7525 15508 370,'-4'-9'66,"2"4"-17,2 5 7,0 0-18,0 22-19,2 19 2,9 7-3,-3 12-11,2 6-4,-4 2-2,1-2-1,-5-4 0,-2-8-3,0-13 1,2-11 0,0-16 1,-2-10-1,0-4 1,0 0 1,0-30 0,0-10-1,0-10 1,0-9 3,0 1 1,-10-5 2,-1 12 5,-1 15 2,3 14 15,5 15 0,0 4-8,4 3-8,0 12-10,0 25-1,0 12 2,4 9-2,5 4-1,-3-4-1,2 1 0,-4-11-3,0-7-3,1-22 0,-3-11 2,0-8-1,-2 0 3,2-32 0,0-21 1,2-14 2,2-9 0,-6-5 3,0 5 1,0 18 1,0 14 4,0 22 1,-6 13 3,2 9 4,0 12-4,-3 33-8,-3 23-1,-2 13-2,1 3-2,7-1 0,4 0-3,0-11 0,0-12-4,6-21-1,5-20-1,1-14 0,-6-5 1,3-23 4,-3-17 4,4-8 1,-4-1 2,-3 14 1,-3 12 3,0 14 2,0 9 1,0 0-5,0 18-5,0 22 0,0 14 0,0 3-2,0-4-2,0 1-9,2-8-9,2-6-33,3-9-57,0-17-140</inkml:trace>
  <inkml:trace contextRef="#ctx0" brushRef="#br0" timeOffset="122627.34">7536 15562 427,'-19'-10'65,"7"3"2,5 5-9,5 2-11,2 0-18,0 0-15,0 19-9,0 22-2,0 15 1,9 16-1,3 4-1,1 0-2,-3 4 0,2-14-1,-3-3-1,-3-22-1,-2-6-1,0-21-1,-4-10 2,0-4-2,2-21-2,-2-24-3,0-13 10,0-18 0,0-11 1,-2-8 1,-14 0 2,-3 5 0,2 23 1,3 22 3,6 22 3,3 19-1,3 4-2,0 32-7,2 31 2,0 9 0,0 12-3,0-4 0,0-12-3,9-2-1,4-21-1,-2-13-1,-2-18-2,-5-14-1,0-7 4,4-32 5,-4-24 2,-4-9 1,0-8 1,0-9 1,0 4 1,-12 18-1,6 21 2,2 26 1,4 20 3,0 8-7,0 45-4,0 25 5,2 20-1,4 8-4,4 1 0,-4-3-1,3-2-2,1-14-2,-4-12-6,3-21-2,-5-23-5,0-17-4,1-8-3,0-7-8,1-14-2,1-23 11,4-11 7,-2-1 10,-2 4 7,-1 13 1,-1 10 5,-5 14 0,2 4 0,-2 4-2,0 0-4,0 16-2,0 9 1,0 0-19,0-6-85,0-2-197</inkml:trace>
  <inkml:trace contextRef="#ctx0" brushRef="#br0" timeOffset="122899.95">7648 15628 377,'-13'-25'53,"5"6"-6,6 5 12,2 5-9,0 9-16,0 0-16,2 0-18,19 32 3,4 8 1,1 4-3,0 6-1,-5-2 0,-3-7-1,-7-9-1,-3-5-9,-2-11-8,-6-1-32,0-15-140</inkml:trace>
  <inkml:trace contextRef="#ctx0" brushRef="#br0" timeOffset="123578.22">7712 15779 43,'-6'0'346,"4"0"-322,2 14-15,-2 18 27,2 12 7,0 7-10,0 2-16,0 3-7,0 2-4,0 0-5,0-7 1,0-7-2,0-3-1,0-11 0,0-9-1,0-5-2,0-8-3,0-8-3,0 0 5,0-10-1,0-20-15,0-20 9,-5-8 12,-2-17 3,0-4 3,-1-4-1,-1 3 8,2 22 7,0 15 6,3 20 16,2 14-1,2 9-3,0 5-17,0 39-13,0 14 0,-3 22 2,3 4-9,-2 0-1,2-1 0,0-13-2,0-7-3,0-17 0,0-20 0,0-12-4,0-14 4,0-11 4,0-28-4,7-24 1,1-13 4,-1-8 2,0 4 1,-4 12 1,-1 24 3,-2 21 2,0 16 1,0 7-2,0 16-7,0 26 0,0 14-1,0 8 0,-5 3-9,3-14-8,2-1-29,0-11-98,0-13-308</inkml:trace>
  <inkml:trace contextRef="#ctx0" brushRef="#br0" timeOffset="124028.29">7454 15654 125,'-18'-9'139,"5"5"-75,1 4 5,2 0 0,-4 0-7,-2 13-19,-2 13-18,1 6-7,1 5-7,3-11-5,5-4-5,4-3-1,2-16 0,2-3-3,0 0 3,0-17 0,12-18 3,5-15-1,3-8 3,1-8 1,3 2 0,-2 3 0,5 15 5,-2 10 1,-4 16 1,0 11-4,-1 9-3,-1 0-2,10 12-1,6 19-2,7 5-1,2 4 0,3 0-6,3-4-11,2 0-26,0-1-140</inkml:trace>
  <inkml:trace contextRef="#ctx0" brushRef="#br0" timeOffset="124604.28">7546 15422 265,'-10'-4'58,"1"4"-28,3 0 26,-1-3-21,0 3-21,3 0-10,2-6-4,2 6-2,-3 0 0,3 0 1,0 0 1,-2 0-3,0 0 3,-2 0 0,-4 6 3,2 1 3,-3 1-2,-2 3-2,-3-6 3,4 3-3,-2 0 0,3-4 1,5-2-3,0-2-1,-1 5 1,3-5 0,0 0-1,2 0 0,0 0-2,0 0-3,0 0-4,0 0-2,0 0-10,2 0-7,5 0-3,-5 7-14,0 7-29,-2-1-36,0-4 16</inkml:trace>
  <inkml:trace contextRef="#ctx0" brushRef="#br0" timeOffset="124875.5">7546 15422 56,'37'78'332,"-37"-78"-301,0 12-19,0 16 35,5 11 17,3 7-27,6 9-21,3 9-10,4-1-3,-1 5-3,-5 2-2,-4-3-5,-1-4-3,-8-5-23,-2-12-106</inkml:trace>
  <inkml:trace contextRef="#ctx0" brushRef="#br0" timeOffset="125900.51">7141 16098 249,'-35'-2'239,"2"-2"-203,20 4 8,10 0 5,3 0-15,0 0-32,13 0-1,21 0-2,13-8 1,6-1-3,3 0-7,-5-1-12,-13 6-24,-11 4-57,-16 0-105</inkml:trace>
  <inkml:trace contextRef="#ctx0" brushRef="#br0" timeOffset="126095.24">6986 16196 465,'-13'0'61,"5"0"-33,8 0 32,0 12-22,0 17-19,0 10-4,0 14-8,8 1-7,-4 4-7,-4 9-4,0-4-20,0-15-196</inkml:trace>
  <inkml:trace contextRef="#ctx0" brushRef="#br0" timeOffset="126612.62">6377 15971 512,'-27'-14'86,"0"12"-60,-2 2 15,-2 4-7,-9 27-19,-2 8-7,6 2-4,14 1-4,10-4-4,12-9-3,0-12-2,19-9-7,12-8-2,0-13 7,2-28 11,-4 1 3,-6-4 1,-10 12 4,-1 10 9,-8 4 3,-2 14 2,3 4-4,1 10-12,6 30-2,3 18 7,-2 16-7,-1-2-4,-4 4-1,-4-8-2,-1-1-7,-3-9-18,0-17-38,0-20-131</inkml:trace>
  <inkml:trace contextRef="#ctx0" brushRef="#br0" timeOffset="126885.21">6576 16078 423,'-5'0'111,"-8"0"-96,4 24-7,-1 10 12,4 2-3,6 0-17,0-4-2,0-10-7,14-14-5,1-8 1,-1 0 13,-5-8 0,-5-17 5,-4-1 7,0 1 11,-15 4 5,-10 1-1,0 8-13,1 3-14,1 5 0,10-4-10,4 6-20,9 2-46,0-8-199</inkml:trace>
  <inkml:trace contextRef="#ctx0" brushRef="#br0" timeOffset="127127.45">6576 16078 505,'29'-66'60,"-37"66"-34,4 0 8,2 1-1,0 15-13,2-7-14,0-3-6,0-2-2,0-4-4,8 0 6,4-12 1,-3-16 5,-3-9 0,-6 6 2,0 4 5,-4 11-4,-13 6-5,1 10-4,-3 0-1,4 22-15,1 14-23,6 13-137</inkml:trace>
  <inkml:trace contextRef="#ctx0" brushRef="#br0" timeOffset="127527.76">6545 16226 427,'-6'0'75,"6"0"-69,0 14 2,0 8 10,4 0-7,8 1-6,7-10-4,0-1-1,-1-5-1,0-3 1,-2-4 0,-1 0 3,-1-18 0,-1-5 0,-9-3 5,-1-6 3,-3 6 5,0-1 0,-3 1 4,-14 6 0,-6 8-2,-2 12-6,-4 0-3,-2 5-9,0 22-2,2 8-7,8 0-14,4-4-60,13-7-225</inkml:trace>
  <inkml:trace contextRef="#ctx0" brushRef="#br0" timeOffset="127860.08">6667 15913 522,'-12'-4'55,"6"4"-52,4 0 4,0 0 1,2 4 1,0 3-8,0 0-1,6-2-4,8-5-1,-1 0 1,-2 0 3,1 0 1,-8-9 0,-4-1 1,0-2 2,0 2 2,0 0 0,-7 3 1,-4 2-1,-2 1-1,1 4-3,3 0-1,-1 0-6,3 22-15,5 0-63,-1 1-327</inkml:trace>
  <inkml:trace contextRef="#ctx0" brushRef="#br0" timeOffset="128599.21">7926 15633 474,'-15'0'26,"3"4"-26,12 10-8,0 8 5,12-9 0,5 1-16,6-2-44,-8-7-289</inkml:trace>
  <inkml:trace contextRef="#ctx0" brushRef="#br0" timeOffset="128894">7926 15633 377,'-129'62'128,"123"-62"-115,6 0-8,0-4 5,0 4 10,0 0-15,6-5-5,7-2-2,1 5-10,-7-2 7,-3 0 5,-4 0-2,0 0 0,0-3 2,0 4-1,-9-6 1,1 8-5,0 1-23,2 0-28,1 0-61,1 0-168</inkml:trace>
  <inkml:trace contextRef="#ctx0" brushRef="#br0" timeOffset="129169.33">7384 15719 271,'-2'0'52,"2"0"-52,0 0-5,0 4 3,0 0-13,0-4-70</inkml:trace>
  <inkml:trace contextRef="#ctx0" brushRef="#br0" timeOffset="129364.03">7754 15705 434,'-6'4'0,"6"-1"-170</inkml:trace>
  <inkml:trace contextRef="#ctx0" brushRef="#br0" timeOffset="132679.25">7777 16378 333,'-29'0'0,"4"0"-16,16 0-11,9 0-1,9-8 0,14 3-49</inkml:trace>
  <inkml:trace contextRef="#ctx0" brushRef="#br0" timeOffset="132849.81">7777 16378 284,'-31'-66'0,"22"66"-6,9 0-7,0 0-25,0 0-45,9 0-51</inkml:trace>
  <inkml:trace contextRef="#ctx0" brushRef="#br0" timeOffset="132987.07">7766 16311 125,'-18'1'109,"5"7"-109,9-3-32,4-1-5,0-3-28</inkml:trace>
  <inkml:trace contextRef="#ctx0" brushRef="#br0" timeOffset="133144.27">7766 16311 172,'-56'58'84,"36"-52"-78,7-3-4,6 2-1,7-1-1,0-4-12,0 1-27,20-1-63</inkml:trace>
  <inkml:trace contextRef="#ctx0" brushRef="#br0" timeOffset="133279.35">7723 16415 237,'-17'8'5,"5"0"-5,12-3-17,0 4-37,3-7-80</inkml:trace>
  <inkml:trace contextRef="#ctx0" brushRef="#br0" timeOffset="133444.1">7712 16473 189,'-18'0'150,"9"0"-150,9 0-50,3 0-2,23 0-15</inkml:trace>
  <inkml:trace contextRef="#ctx0" brushRef="#br0" timeOffset="133600.72">7802 16485 203,'-11'0'87,"5"0"-87,6 0-70,12-8-57</inkml:trace>
  <inkml:trace contextRef="#ctx0" brushRef="#br0" timeOffset="136259.28">24940 7209 542,'-8'-5'0,"-13"5"-27,15 0 3,6 11 0,0 7-26,0 2-138</inkml:trace>
  <inkml:trace contextRef="#ctx0" brushRef="#br0" timeOffset="137212.91">8306 13930 548,'0'11'22,"-23"-11"-19,11 0-2,12 0 9,0 3-8,0 3-2,0 1-11,23 3 2,8 2-13,2-9-38,-8-3-278</inkml:trace>
  <inkml:trace contextRef="#ctx0" brushRef="#br0" timeOffset="137900.65">23053 7461 636,'-19'-12'0,"3"-2"-51,7 24 0,0 23-28,-11-8-145</inkml:trace>
  <inkml:trace contextRef="#ctx0" brushRef="#br0" timeOffset="144559.4">25293 7142 86,'0'-3'72,"0"-5"-38,0 1-15,0 5 21,0 2-4,0 0 10,0 0-16,0 5-22,-8 18 5,-5 9-1,-3 13-4,-2 7 0,3 9 1,-2 6-1,4 4-6,3 1 3,-2 0-4,1-3 0,-1 1-1,-1-9 0,-2-5 0,1-9-2,-1-10 2,-1-6 0,-2-9 1,3-6 0,-3-6 0,3-4 3,-4-4 0,4-2 1,-3 0 5,1-2-2,3-20 1,1-10 0,5-12-5,4-10 0,2-14 0,0-13-1,0-11 3,-3-12 2,-5-14-4,-4-6 3,-4-2 0,-2-2 0,-5 12 0,-2 7 2,1 22 12,-6 16-9,1 17-8,0 10 1,0 8 2,4 7-3,0 6 0,1 0-4,-1 8 1,-2-2-1,2 5 0,1 5 0,3-1-1,6 1-1,3 3 2,3 3 0,2-4-1,0 3 1,0 2 0,1 0 0,-4 0 0,-1 0 0,-3 0 0,-2 2 0,0 7 0,3 0 0,1 1 1,-1 3-1,6 5 0,-2 6 0,4 12 0,5 14 1,0 22-1,0 22 3,0 19-2,-2 11 0,-2 6-1,4 3 1,-2-1-1,-3-2 0,3-5 0,-6-13 0,2-16 0,-3-9 0,-3-13 1,-3-12-1,0-11 0,-5-12 0,3-7 0,-2-10 0,1-8 2,5-8 0,-4-6 4,2 0 5,-3-4-3,-1-22-1,-2-14-2,-2-15-2,-2-17-1,2-21 0,1-12-1,2-17-2,2-14 1,-1-11 0,6-9-2,-1-7 0,3 6 2,-5 12 0,-5 26 1,-3 27-1,-3 28 0,-2 14 0,2 11 1,0 12 3,4 6-4,1 9 0,6 4 2,2 8-2,-2 0 0,-6 0-1,-5 18-1,-7 18 2,-4 10 0,0 17-1,3 11 1,2 21 1,6 12-1,3 11 0,6 9 0,4 0 1,3 3-2,9 4 1,4 2-1,0-1 1,0-4-1,0-9-2,0-7-1,0-8 3,0-6-1,-7-9 2,-15-12-1,-7-10 1,-5-15 0,-9-14 1,-5-11 1,-6-11-1,-8-14-1,0-5 0,-3-3 0,3-34-9,1-15-35,8-32-132</inkml:trace>
  <inkml:trace contextRef="#ctx0" brushRef="#br0" timeOffset="145109.16">22376 7682 365,'-87'7'43,"20"-2"-26,27 1 10,34-3-4,19-3-8,60 0-6,51-20-9,55-11 0,51-13-1,42-7-21,27 0-20,17-2-46,1-3-182</inkml:trace>
  <inkml:trace contextRef="#ctx0" brushRef="#br0" timeOffset="148476.37">22095 15089 37,'-33'12'180,"-5"-6"-153,4 0 0,3 0 33,15-6 0,0 0-11,3 0-16,5-10-13,-4-12-4,6-10-4,3-15 1,3-6-7,0-14 3,0-9-3,5-6-4,17-15 0,7 4-2,9 7 0,2 15 0,3 25 2,-1 18-2,-7 16 3,2 8-2,-4 4-1,-2 4 0,-2 22 2,2 20 1,-5 21-1,-5 13 1,-7 22 1,-10 24 3,-4 18-4,0 11 0,-4 2-1,-8-11 1,3-12-1,1-9 5,2-13 0,6-10 2,0-8 1,0-13-3,0-9-3,3-10-1,6-18-1,2-8 0,1-14 0,-4-12 0,1-6 0,-3-4 3,4 0 1,5-30 4,5-12-3,5-18-6,-1-12 1,-4-14-2,3-17 2,-6-13-2,-1-14 1,-3-2-2,-5-4 1,-8 4-2,0 6 2,0 6 0,0 12 0,0 6 0,0 12 0,0 15 0,0 7 2,10 10-2,9 8-2,4 7 2,6 7-1,12 6 1,1 10-1,3 2 0,-1 6 1,-2 6-1,-3 4 0,-6 2 1,-4 0-1,-7 0 1,0 10 0,-1 4 0,-8 0 0,1 4 0,-4 4 1,-3 2 0,5 7 1,-4 3-1,1 6-1,3 7 1,-4 10 1,1-2 0,-3 10 0,0 3-2,-6 17 4,0 13 0,0-1-1,0 8 3,0-9-4,0-6 0,0-6-1,0-3 2,0-5-1,0-3-1,4-7 0,7-8 0,3 0-1,-1-10 0,3-6 0,-1-2 0,1-6-1,1-10 0,-1-2 0,-5-5 1,0-7 0,-4-6-1,0 0 1,-3-4-2,0 0 1,3 0 1,5 0 0,3-12 1,5-11 0,-3 1-1,2-2 0,-3-6 1,-1-2 0,-1-8 0,1-4 0,-2-4 0,1-6-1,-4-8 0,2-11 0,-1-7 1,-2-6-1,0-8 0,-2-1 2,-5-2-2,0-5 0,-2 4 1,0-1-1,0 4 0,0 7 0,0 0 0,0 2 0,0 6-1,0 3 1,0 5 0,2 4 0,11 4 0,3 6 0,5 1-2,2 10 1,4 2 1,2 11 0,-4 10 0,-5 10 0,-2 8 1,0 4-2,-3 2 1,1 0 0,2 10 0,4 8 0,3 2 1,4 4-1,0 4 0,-3 2 2,6 10-2,-6 5 0,-3 9 2,-4 8-1,-5 0 0,-5 2 1,2 2-2,-2-1 1,0-3 0,2-1-1,5-3 1,-1-1-1,3-3 0,-5-5 0,1 1 0,-5-4 0,-5 6 1,0-2 0,-1-1 1,-1 0-2,-2-5 2,0 0-1,0-7 0,0-7 0,0-2-1,0-1 0,3 0 1,-3 4-1,2 1 0,-2-1 1,0-1-1,0 0 2,0-2-1,0 0 0,0 2 1,0-3 0,0 0-1,0 4 1,0-5 0,0 6-2,0-6 2,0 2-1,0-1 1,0-4-1,-2 3 0,2 0-1,0-4 1,0 0-1,0 0 0,0-3 0,0-1 0,0-4 0,0-5 0,4 3 0,0-5 1,3 1-1,-1 0 0,-1-7 0,0 7 0,-1-3 0,1-5-2,3 0 2,1 0-1,3 0 1,3 0 1,3-13 0,2-6 0,4-3-1,1-9 0,2 3 1,0-2-1,2 1-1,-3 0 1,-1-1 0,-3 6 0,0-6 0,-1 2 0,-4-4 0,1 2 0,-5-7 1,1-2-1,-3-6-1,1 1 1,1 0 1,-3 3-1,4 6-1,-3 7 0,-5-1 1,2 5 0,-2 7 0,-1-1 0,-1 4-1,0 1 1,-1 2 0,-1-1 0,3 2 0,-3 1 0,-2-4 0,2 4 0,-2-3-1,2 7 1,3-4 0,-1 3 0,0-2 0,-1 2-2,1-2 1,1-4 1,-1 3 0,3-8 0,-3 1 1,1 3-1,-1 1 0,-2 1 1,-2 2-1,0 6 0,0 3 0,0 0 0,0 0-1,0 0 0,0 0-4,0 0-4,-2 0-22,-2 6-43,4 6-104</inkml:trace>
  <inkml:trace contextRef="#ctx0" brushRef="#br0" timeOffset="150359.85">24768 14941 365,'0'-4'45,"0"4"-42,0 0 0,0 0-3,0 0 3,0 8 1,0 4-2,6-2-2,5-6-4,-1-2 0,0-2 3,2 0 1,-5-6 0,-3-8 1,-2 2 3,-2 1 6,0 4 5,0 2 6,-2 3 11,-14 2-7,-4 0-9,-6 7-2,-1 15-2,-2 4-3,4 0-1,6 2-6,7-2-2,3-4-5,9-2 2,0-6-4,0-6-2,15-8-3,12 0 2,4-3 5,3-20-1,-5 0 6,-9-3 2,-4 1-1,-12 1 8,-4 6 5,0 2 3,0 4 3,-11 8-1,-11 4-2,-9 0-3,-6 14-8,2 10 0,-1 5-4,5 6-2,9-7-1,7-4 0,10 0-2,5-10-5,0-2-3,15-12-1,14 0 1,5 0-1,-3-21 6,-2-2 1,-9-7 5,-4 6 3,-7-3 3,-2 2 2,-7 3 1,0 6 0,0 4 5,0 6 0,-5 6-4,-6 0-3,-7 0-6,0 11 0,1 12 0,-1 1-1,5-1-1,5-3-1,6-9-2,2-1-3,0-5-1,12-5-2,17 0 1,4-5 3,7-23-1,0 3-1,-9-8 2,-4 3 6,-9 0 0,-7 2 4,-9 6 1,-2 8 3,0 2 5,-4 7-1,-17 5-3,-5 0-3,-8 12 2,-4 12-6,1 10 1,6-2-2,6-1-1,12-1 0,5-7-3,8-6-1,0-5-3,8-10 1,13-2-1,14 0 2,0-18 2,3-7-1,-5-7-1,-6 1 5,-4 1 0,-8-2 3,-3 6-1,-8-1 0,-4 8 5,0 1 0,-2 9 0,-23 5 2,-6 4-5,-12 8 1,-1 16-5,-1 10 3,3 1-2,6 7-1,7-3 0,9-4-1,13-5-1,7-8-3,0-5-1,23-10-5,10-7 3,9 0-4,3-7-1,2-12-2,-5-3-3,-10-4 5,-9 3 10,-4 2 3,-11-1 2,-6 4 3,-2 2 3,0 4 4,-4 6 1,-17 4-1,-8 2-1,-10 8-2,-3 16-4,0 6 0,3 5-2,8 0 0,10-3-3,9 0-1,12-6-1,0-3-4,4-11 0,23-7-1,8-5-2,6 0 1,3-5 1,-1-18 0,-5-3-1,-7 0 3,-4-2 5,-12 3 2,-5-8-1,-10 8 3,0-2 5,0 8 0,-16 7 5,-13 8-3,-3 4-1,-5 0-1,1 21-4,0 6-2,5 4-2,9 1-1,8 0-2,12-2 1,2-8-4,4-4-5,21-6 0,6-6-5,5-6-12,0 0-29,2-10-67,-9-8-116</inkml:trace>
  <inkml:trace contextRef="#ctx0" brushRef="#br0" timeOffset="155228.14">24913 14096 29,'0'0'37,"0"-3"-21,0 3 9,0-2 5,0 2 5,0 0-4,0 0 0,0 0-5,0-2-4,0 0 0,0 2-3,0 0-8,0-3-6,0 3-3,0-1-2,0-3-1,0 0-2,2-2 0,7-1-3,-1 2 4,0-2 2,-4 2 0,-2-2 2,0 6 2,-2-3 4,0 1 0,0 2 8,0-2 3,-2 3-5,-12 0-4,-1 0-1,-1 0-2,3 7 0,5 3-5,2-8-2,6 1-1,0 1-4,0-1-2,0-3 4,6 0-4,4 0 7,5-3 1,-1-12-1,-3-1 1,-3 1 0,-6 3 5,-2 5-2,0 0 6,0 6 2,-2-2 0,-15 3-1,-5 0-1,-3 0 1,2 13-3,2 0-3,3 1-4,7 0 0,5 1-1,6-3-3,0 0-1,0-5-2,6 0 2,12-7 1,8 0 0,1 0 2,4-10-2,-4-6 3,-6-4 2,-9-1-1,-4 4 4,-6-3 1,-2 5 5,0 4 2,-10 2 3,-9 6 6,-6 3-3,-4 0-10,-2 14 1,-2 7-5,4 7-2,6 1-3,6-1 0,7-5-1,10-4 0,0-3-4,0-8-2,23-6 1,8-2 3,5 0 0,-1-10 2,-2-8-1,-8-7 2,-7 4 1,-11-1 1,-5 4 4,-2 2 2,0 4 2,-9 4 0,-13 1-2,-5 7 0,-2 0 1,-2 0-4,2 17-1,2 0-4,7 6 0,4-2-1,12-2-1,4-1-3,0-4-3,7-7 1,17-5-1,7-2-1,7 0-3,1-7-3,-4-12-3,-8-1 6,-12-1 11,-8 3 1,-7-1 7,0 3 2,-3 6 5,-18 5-1,-8 5-1,-2 0-1,-6 0-2,4 15-5,4 8-1,7 1-3,8 0-1,10-1-2,4-2-2,0-6-1,0-2-1,14-5-1,5-7 2,4-1-3,2 0 3,-4-11 6,-5-10-1,-5 0 1,-7-4 2,-4 6 0,0-1 0,0 3-2,-15 6 0,2 4-6,4 4-22,2 3-95,5 0-216</inkml:trace>
  <inkml:trace contextRef="#ctx0" brushRef="#br0" timeOffset="155925.14">24932 13333 243,'-6'-8'49,"4"8"-9,-3 0 19,-1 0-11,-6 14-23,-5 26-13,-8 11 1,-2 4-4,3 1-5,-3-1-2,3-5-2,1-5-1,5-10 0,7-14-1,5-10 2,6-10 0,0-1 0,0 0 0,2-21 7,17-13-4,6-11 1,2-9-1,4-5 4,-2-8-1,-4 6 2,-2 10 8,-8 18 3,-5 15-2,-2 14-5,0 4-7,1 0-5,5 25 2,-1 9 0,7 4 1,0 3-3,0 2 0,3-5-1,1 0-1,-2-10-2,3-1-5,-1-5-13,-3-5-41,-6-5-122</inkml:trace>
  <inkml:trace contextRef="#ctx0" brushRef="#br0" timeOffset="156264.14">24821 13409 325,'-2'-18'23,"2"8"-16,0 4 14,0 3 14,0 3 8,-2 0-29,-5 9-12,-4 14-2,-5 10 5,1 1-4,1-4-1,1-4 0,4-7 0,7-10-1,2-5 0,0-4-7,0 0 2,13-12 6,14-13-2,2-6-11,4 2-22,3-6-87,-5 3-165</inkml:trace>
  <inkml:trace contextRef="#ctx0" brushRef="#br0" timeOffset="160109.97">24982 14101 194,'-7'-5'37,"1"5"6,-2 0 20,4 0-14,0 0-15,2 0-8,2 0-7,0 0-6,0 0-5,0 0 7,0 0 2,0 0-2,0 0-5,0 0-3,0 0-2,0 0-2,0 0 0,0 0 2,2-3-2,8 1 1,2 0-2,-3 2 2,-1 0 1,4 0-1,-3 0-1,2 0 0,-2-2-1,2 2-1,0-3-1,1 3 3,1 0-3,-5 0 1,2 0-1,-2 0 3,-1 0-1,3 0 2,-4 0 0,-2 0-2,1 0 1,-1 0 0,0 0-1,2 0 1,-2 0 0,4 0-1,-1 7 0,5-2 1,-2 4-1,3-1-1,1 1 0,-3 0-1,-2 1 1,-2 0 1,0 0 1,-1 2 1,1 4-1,-2 0 0,1 2 0,1 2-3,-1 0 1,1 1-1,2-4 1,-2-2 1,-1 6 0,1-7 1,0 4 0,2-1-1,-3 2 1,3 1 1,-2 3 0,-2 0-2,1 0-2,-1-1 4,-1 0-2,0 2-1,-2-4 2,4-1 0,-4 2 0,2-5 2,0 4 1,-1-4-1,-1 1 0,0 4 0,2-3 0,-2 4-2,4-4 3,0 5-4,-2 0 0,1 2 1,-3 3-1,2-6 1,-2 3 2,1 4-1,2-7 1,-3 4-1,0 1 1,2 0-1,1 1-3,-1 2 3,0-6-3,4 2 0,-4 1 3,3-5-4,-1 0 0,-2-4 2,4 1 0,-4 2-1,1-3 1,-3 5-2,0-4 2,0 0 1,0 4-3,2-1 1,1-1-1,0 0 1,2 2-1,-1-2 1,0-3-1,-1 4 0,2-4 1,-2 0 0,-1 5-1,0-5 3,-2-4-3,1 2 0,-1-3 0,2 2 1,1-1 0,-3-2-1,5 2 0,-5 0 0,7 0-1,-1 2 1,2-2 0,-1 2 0,-3 0 0,4 1 0,-4 0 0,3-2-1,2-1 1,-4 1 0,2-1 0,-1 4 0,-1-4 0,0 0 0,2-1 0,-3-4 0,1 0 0,0-6-1,0-1 1,-3 1-3,2-3 3,4 0-1,3 0 2,2 0-1,-1 0 0,1 0 0,3-5 0,1 2-1,-4-8 1,1 4 0,-3-6 0,-2 3-1,5-8 1,0-4 0,1-6 0,3-2 0,0-6 0,0 1 0,-2 4 0,0-1 0,-4-2 0,-2 1 0,-3 1 1,1-7-1,-2-2 0,1-9 1,1-1-1,0-7 0,5-9 0,6-10 0,6-9-2,4-8 1,0 2-2,-4 12 1,-7 12 1,-5 14 1,-4 6 0,-3 2 1,-4-1 1,2 3-2,-1 2 0,1-4 0,4 2 0,-1-1 1,3 0-1,0-3 0,3 3 1,-1-1-1,1 4 0,-1 4 0,-3 8 0,3 8 0,-5-1 0,-1 7 0,-1 5 1,0-1 0,0 0-2,1 0 2,3-1-1,1 1 0,-1 3-1,3 2 1,-4 3 0,1 4 0,-1 0-1,3 0 1,1 4 0,1 15 1,1 4 0,-3 5 0,0 6 0,1 8 0,-2 7 1,2 2 0,-3 8 0,-2-1 1,0 4 3,0 1-5,0 3 2,0 0 0,0-2-1,-3-2 0,-1 0-1,-3-2 1,-2 3-1,0 1 1,0 2 2,0 8 0,0 2 1,0-3 1,16-5 32,1-3-32,6 6-6,1 1 1,8 4 9,5-5-7,-1-3-1,0-10-1,-12-14 1,-6-7-2,-7-16 2,-9-11-1,1-2 1,-3-8 0,0 0 0,0 0-2,3 0 2,1 0 0,2-8-2,9-6-1,4-10 0,3-1 0,1 2 0,-4 0 1,2 2 0,-1-1 1,-5-5-1,3 0 0,-3-4-9,4 0 9,-4-10 7,3 5-7,-3-14 0,1 2-1,1-10 0,-3-9-5,4-8 6,-2-14 0,0-9 1,-3-10-2,-5 1 1,-6 3 0,-2 7 0,0 4 0,0 8 0,0 13 0,0 8 0,0 6-6,17 6 5,7 4 2,3 6 1,1 6-2,-1 8 0,0 10-3,-7 3 2,1 8 0,-2 0-6,-3 5 7,4-2 4,-2 4-4,7-3-3,1-2 3,3 1 3,0-2-3,-3 2 0,1 3 0,-2 1 1,0 0-3,-5 0 4,2 10-3,-2 22 2,-2 11-2,-3 15 3,-4 13 1,-6 11-1,0 5 0,-5 6 1,0 4-3,0-4 0,0-4 1,2 2 0,0-5-1,0-4-2,5-6 0,1-4 2,8-5 3,3-8-3,-2-1-1,1-9-1,-1-5 2,-1-8 0,0-3-2,-3-13-3,-2-7 3,-6-7 2,0-3 0,-3-3 0,-2 0 2,0 0-1,0 0-1,2 0 3,7-3-2,6-11-1,7-10-1,7 2-2,-2 0 1,0 0-2,-2 4 2,-6 2 0,0 2 1,-7 3 1,0 5 0,-5-7 0,-3 6 0,3 2-1,-2-2 1,-3 7 0,0-5-1,0 1 1,-2 4 0,0 0 1,0 0 0,0 0-1,0 0 1,0 0-1,0 0 1,0 0-1,0 0-1,0 0 1,0 0 0,0 0 1,0 0-1,0 0 0,0 0 0,0 0 0,0 0 0,0 0 1,0 0-1,0 0 0,0 0 1,0 0-1,0 0 0,0 0 1,0 0-1,0 0-1,0-4-2,-9 0-22,-6-2-24,-8 6-13,-4 0-15,-8 0-44,-3 6-207</inkml:trace>
  <inkml:trace contextRef="#ctx0" brushRef="#br0" timeOffset="161525.57">28315 15363 389,'-5'-12'68,"-7"7"-40,10 1 39,2 4-12,0 0-18,0 0-12,0 0-21,0 6-4,0 20 4,5 6 3,2 3 2,2 4-8,1-7-1,4-1 1,1-4-1,4-9-1,-2-1 0,3-7-1,1-6 1,-2-4 1,4 0 1,-5-12 2,1-12-1,0-11 1,1-6-1,-3-12 1,-1-9 2,2-10-1,0-12 0,-3-16-1,5-16 0,-5-9 0,4 0-2,1 7 0,-5 12 1,3 10 1,-3 10 2,-1 11 3,4 9-3,0 8-1,2 8-2,2 8 0,-2 3-2,-1 7 0,-2 9-2,-1 6 1,-3 5 1,1 8-2,-1 4 2,-3 0-2,2 0 2,-1 0-2,1 2 2,3 5 2,-2 0-2,3 2 1,2 0-1,2 10 0,2 7 1,1 15-1,-4 20 5,-1 12-1,-5 16 0,-5 17 2,-8 7 1,0 15 1,0 6 3,-2 0-4,2-4-2,0-10-2,0-16 0,21-16-2,8-8 1,12-12-2,3-5 1,8-19-1,-6-12 0,-5-11 0,-10-6 0,-14-7 1,-8-5-1,-2 0 1,-2-3-1,-1 0 0,4 0 0,6 0 0,8-6 2,3-8-2,4-4 0,0-7-2,0 1 2,-2-11 0,2-10 0,0-9 2,2-8-2,2-13 0,1-22 1,-1-16-1,0-17 0,1-9-1,-3-3 1,-4 13 0,-1 13 1,-3 19 1,-3 24 2,-2 23-1,0 14-1,-1 13-2,6 14 0,4 6-1,2 3 0,6 0 0,1 17 0,2 5 1,0 6 1,2 4-1,-5 6 1,-2 12-1,2 8 1,-11 9 0,-2 5 0,-2 2-1,-4-6-2,-2-8 1,-2-3-12,2-10-22,1 4-62,-4-19-276</inkml:trace>
  <inkml:trace contextRef="#ctx0" brushRef="#br0" timeOffset="162204.82">28111 13892 281,'-18'8'185,"18"-10"-168,0-42 4,39-28 12,17-2 0,19-15 4,16-15-17,11-16-10,8-9-9,-8 11-1,-15 25-2,-24 34-1,-27 31-3,-27 28-13,-9 3-33,-34 40-18,-32 18-71</inkml:trace>
  <inkml:trace contextRef="#ctx0" brushRef="#br0" timeOffset="162395.11">27984 13583 205,'0'-8'302,"0"8"-296,0 0-6,0 8 0,0 16-3,0 5-4,0 3-17,7-9-50,9 0-154</inkml:trace>
  <inkml:trace contextRef="#ctx0" brushRef="#br0" timeOffset="162543.1">28435 13650 445,'0'0'51,"-27"8"-44,-16 20 24,-14 4 10,-8 6-21,-2-3-20,9 2-1,12-1-32,14-10-147</inkml:trace>
  <inkml:trace contextRef="#ctx0" brushRef="#br0" timeOffset="162959.2">29364 12846 489,'-15'-27'118,"3"9"-108,12 10 6,0-1 6,0 0 4,25-3-14,20-5-12,11-8 0,8-7-3,1-8-6,-14-10 5,-11-11-2,-13-1 0,-21 2-1,-6 10 7,-6 14 2,-27 16 1,-4 18-2,-3 2 4,-4 40-1,-1 24 0,-1 27 3,3 16 2,1 16-5,9 6-4,8 1-2,7-6-4,11-15-8,5-13-6,-4-18-35,-3-20-81,-7-19-209</inkml:trace>
  <inkml:trace contextRef="#ctx0" brushRef="#br0" timeOffset="163127.16">29029 13080 396,'0'-25'165,"21"4"-157,37 1-1,25-4 21,8 2-5,7 4-19,2-2-4,-4 6-14,-7 3-52,-15 6-190</inkml:trace>
  <inkml:trace contextRef="#ctx0" brushRef="#br0" timeOffset="163324.41">29917 13094 561,'-22'14'15,"-5"8"-11,-2 2 41,-2 1 11,2 4-20,6 0-19,17-1-12,6 0-5,0-9-5,37-5-1,19-9 4,15-5-8,10 0-13,-5-12-51,-13-16-97</inkml:trace>
  <inkml:trace contextRef="#ctx0" brushRef="#br0" timeOffset="163976.56">27976 13663 225,'-21'-25'156,"3"16"-134,10 9 2,8 0 2,0 12-6,0 15-2,8 6-6,8 6-12,5-3-5,-4 2-15,-3-4-54,-3-6-329</inkml:trace>
  <inkml:trace contextRef="#ctx0" brushRef="#br0" timeOffset="164144.88">28236 13906 518,'-17'0'7,"-1"3"-7,1 14-5,0 3-19,-3 1-91</inkml:trace>
  <inkml:trace contextRef="#ctx0" brushRef="#br0" timeOffset="165269.44">26232 14087 495,'-13'0'0,"13"-8"5,60-21-5,69-15 0,-13 6-1,11 0-12,5 3-28,-6 4-113</inkml:trace>
  <inkml:trace contextRef="#ctx0" brushRef="#br0" timeOffset="165676.97">26573 13471 450,'-29'-12'192,"9"12"-192,14 0 1,1 17 0,0 12 2,3 3-3,-2 2-1,4-9-1,0-12-3,0-5 0,-2-8 5,-3 0 2,3-12-2,-2-22 0,4-14 0,0-18 4,4-14 2,21-6-2,6 2 0,3 15 4,-1 21 0,-2 22 6,-2 22-5,0 4-7,2 22-2,-4 29 0,0 16 0,-5 17 0,-4 7-2,-5-1-9,-1-4-18,-6-15-151</inkml:trace>
  <inkml:trace contextRef="#ctx0" brushRef="#br0" timeOffset="165845.01">26571 13531 523,'-13'-14'23,"13"5"-18,15 0 12,32-5-17,16-6 0,17 2-23,4-2-73</inkml:trace>
  <inkml:trace contextRef="#ctx0" brushRef="#br0" timeOffset="166059.18">27213 13433 534,'-40'20'11,"2"10"22,5-2 32,4 2-26,11 2-23,13-1-11,5-6-5,16-7-3,28-10 1,19-8 1,17-1-3,12-26-12,-1-4-29,-11-8-82,-27-5-199</inkml:trace>
  <inkml:trace contextRef="#ctx0" brushRef="#br0" timeOffset="166712.6">24830 14075 550,'-38'0'11,"29"0"-11,9 0-18,43 0 14,28 0 3,27 0-15,18 0-60,2-4-232</inkml:trace>
  <inkml:trace contextRef="#ctx0" brushRef="#br0" timeOffset="166867.56">25970 14052 429,'-8'0'25,"8"0"-25,0 0-1,14 0-2,24 0 3,16 0-24,12-4-72</inkml:trace>
  <inkml:trace contextRef="#ctx0" brushRef="#br0" timeOffset="167343.94">25183 14125 254,'-41'-3'74,"3"3"-18,3 0 40,12 0-15,8 0-34,13 0-25,2 0-22,15 0-3,37 0 1,23 0-3,23-7-7,16-1-57,4 2-116</inkml:trace>
  <inkml:trace contextRef="#ctx0" brushRef="#br0" timeOffset="167508.16">26184 14043 270,'-12'-5'152,"10"4"-147,2 1 3,0-3-6,35-1-2,19-4-5,17-1-8,12-2-21,4-2-95</inkml:trace>
  <inkml:trace contextRef="#ctx0" brushRef="#br0" timeOffset="167851.57">27231 13896 450,'-11'0'20,"11"0"-9,9-4-2,35-2-4,23-2-5,27-4 0,15-3-26,9 1-55,7-5-35,13 1 13,10 0 62</inkml:trace>
  <inkml:trace contextRef="#ctx0" brushRef="#br0" timeOffset="168026.11">29106 13668 238,'6'-6'127,"1"6"-82,4-3-1,11 2 0,9-3-11,19 1-29,16-2-4,19 0-17,25-3-39,25 2-49,26 1 97,13 0-304</inkml:trace>
  <inkml:trace contextRef="#ctx0" brushRef="#br0" timeOffset="168179.65">30759 13601 94,'0'-4'382,"0"3"-308,0-2-23,0 3-8,10-1-3,14-2-12,19 1-13,15-2-15,8-1-4,5 0-13,3 3-28,-7 2-108,0 0-348</inkml:trace>
  <inkml:trace contextRef="#ctx0" brushRef="#br0" timeOffset="169169.24">23136 14083 570,'-63'-21'14,"32"6"-14,31 13-1,21 0-8,50-3 9,38 4 0,33 1-4,30 0-21,20 0-55,2 0-65,-15 1-102</inkml:trace>
  <inkml:trace contextRef="#ctx0" brushRef="#br0" timeOffset="169327.37">24574 14200 247,'-34'0'218,"17"0"-218,10 3 0,7-1-1,0 2-19,33-1 10,16-3-22,15 0-88</inkml:trace>
  <inkml:trace contextRef="#ctx0" brushRef="#br0" timeOffset="170559.45">24618 15054 431,'-31'-7'121,"13"3"-121,11 4-10,7 0-7,0 0 12,5 0 2,17 0-5,12 0-15,-1 0-37,2-18-11,-8-8 39,-6 0 19,-13-2 13,-5-1 5,-3 5 15,0 7 21,-13 7 4,-10 10-7,-6 0 4,-2 10-7,-5 19-16,1 4-6,8 5-7,9 2-6,13-4 0,5-4-8,9-10-10,30-12-7,9-10-15,10 0-32,2-26 16,-10-9 32,-15-4 24,-12 0 8,-17 4 17,-6 5 14,0 6 14,-4 7 1,-16 8-3,-7 9-21,-4 0-13,-1 8-2,5 11-8,10 8-7,13-1 0,4 0-8,0-5 0,27-1-2,10-17 0,8-3-5,2 0 3,-5-20 7,-13-4 4,-13 2 1,-12 0 8,-4-2 1,0 4 0,-18 2-2,-7 3-7,-2 10 0,2 5-8,4 0-11,3 5-67,5 18-174</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10T06:30:26.989"/>
    </inkml:context>
    <inkml:brush xml:id="br0">
      <inkml:brushProperty name="width" value="0.05292" units="cm"/>
      <inkml:brushProperty name="height" value="0.05292" units="cm"/>
      <inkml:brushProperty name="color" value="#FF0000"/>
    </inkml:brush>
  </inkml:definitions>
  <inkml:trace contextRef="#ctx0" brushRef="#br0">27124 10215 152,'0'0'257,"0"0"-257,0 0-13,0 32 13,0 14 0,0-14 3,0 0-1,3-3-2,7-2-1,-3-5-6,1-4-3,-2-4-10,-6 0-89</inkml:trace>
  <inkml:trace contextRef="#ctx0" brushRef="#br0" timeOffset="297.61">26699 10138 372,'0'-23'35,"8"2"-35,41 5 9,23 2-5,15 10 5,8 4-6,5 16-1,0 21-1,-3 4-1,-11 8-3,-23-1 1,-23 0 2,-31-7-1,-13 0 1,-52 1 12,-27 0 1,-15 3-7,-10-5-4,0-7-2,10-6 0,15-11-9,23-11-9,25-5-36,33-3-80</inkml:trace>
  <inkml:trace contextRef="#ctx0" brushRef="#br0" timeOffset="497.06">27599 10076 372,'0'-7'65,"0"2"-38,0 5 1,0 0-9,0 0-1,0 22-18,-3 14 2,1 10-2,2 3-6,0-3-11,0-7-14,0-4-39,0-12-281</inkml:trace>
  <inkml:trace contextRef="#ctx0" brushRef="#br0" timeOffset="663.11">27581 9798 355,'-12'-9'0,"10"9"-13,2 0-54,7 7 15,18 8-152</inkml:trace>
  <inkml:trace contextRef="#ctx0" brushRef="#br0" timeOffset="1147.31">28043 10024 416,'-38'26'23,"-1"10"-23,2 5 7,-3 0 12,1 1 16,8 2-23,12-4-12,14-6-10,5-11-12,17-17-15,37-6 21,19-20 15,17-20-21,-1-10 9,-9 3 13,-19 7 5,-24 8 0,-14 10 5,-15 8 13,-5 8 1,-3 4-1,0 2-6,0 0-7,0 0-10,2 0-6,2 0-6,-1 0 0,6 0 8,-1 0-4,6 0-5,1 0 9,6-22 4,4-6 1,-6-2 1,-5 4 1,-8 10 1,-6 5 13,0 10 3,0 1-3,-14 0-5,-11 3 3,-12 32-14,-1 11 3,5 9 2,13-6-3,18-2-3,2-10-2,20-8-4,22-12-2,12-10 5,12-7-3,6-10 0,4-20-36,-10-9-104</inkml:trace>
  <inkml:trace contextRef="#ctx0" brushRef="#br0" timeOffset="1589.24">25985 9627 500,'0'0'12,"6"32"-10,6 24-2,3 16 6,-1 13-5,-3 11-1,2 5-4,-4 5-2,2-20-36,0-26-128,1-32-109</inkml:trace>
  <inkml:trace contextRef="#ctx0" brushRef="#br0" timeOffset="1781.22">26074 9733 74,'-20'-80'58,"9"20"-34,7 24 53,4 16-16,0 14-10,2 6-47,18 0-4,8 8 11,1 19-2,2 8-6,-10 7-3,-15 4 0,-6 0-3,-6-4-18,-21-12-39,0-9-105</inkml:trace>
  <inkml:trace contextRef="#ctx0" brushRef="#br0" timeOffset="2663.51">26151 9307 149,'4'-14'230,"-4"14"-182,0 0-17,0 0-31,0 0 1,6 23 0,7 19 5,7 16 1,1 9-7,3 7-7,0-9-10,7-19-15,5-20-40,3-23-13,3-3 23,-3-29 17,2-10-28,-10-5 73,-6 2 12,-12 7 58,-9 12 16,-4 5-1,0 9-18,0 6-3,0 3-37,-13 0-3,-9 17-24,-7 22 0,-2 7-2,6 4-6,10-1-7,9-14-8,6-11-13,4-13-9,19-11-8,4-7 45,4-27 8,-2-8 9,-4-2 9,-4 2 8,-11 3 6,-3 7 15,-5 8 0,-2 6-16,0 10-4,0 4-15,0 4-12,0 0 0,0 0-20,0 14-4,0 14 23,7 4-11,4-1-16,4-7-20,10-10-23,4-14 27,4 0 8,8-11 36,-5-22 4,1-4 4,-6 1 8,-6-1 12,-8 2 2,-5 5 2,-8 4 3,-4 6 12,0 8-21,0 4 1,0 4-4,0 4-17,0 0-5,0 0-1,0 0-3,0 0-8,0 14 11,0 0-1,3-4-3,7-2-4,7-6-1,3-2 6,4 0 3,7 0 1,-2-8 0,0-11-1,-7-4 0,-5 5 1,-9 4 1,-6 6 2,-2 6 5,0 2 0,0 0-9,0 12-8,0 22 8,0 14 5,-2 13-1,-4 4-2,1-2-2,2-5-5,-1-5-3,-3-12-7,-11-4-11,-10-11-25,-8-10-29,-2-12-10,5-4-37</inkml:trace>
  <inkml:trace contextRef="#ctx0" brushRef="#br0" timeOffset="2886.72">27434 8895 466,'-14'-4'30,"8"4"-9,6 0-13,-3 2-8,3 35-9,0 14 7,0 14-2,7-3-13,18-4-9,4-6-12,2-12-49,-4-2-179</inkml:trace>
  <inkml:trace contextRef="#ctx0" brushRef="#br0" timeOffset="3077.44">27353 8785 426,'-20'-15'40,"11"8"-31,7 7-9,2 0-11,0 4-30,16 20-4,13 1-149</inkml:trace>
  <inkml:trace contextRef="#ctx0" brushRef="#br0" timeOffset="3665.26">27721 9119 348,'0'0'31,"2"3"-30,0-3-1,1 2 7,0 5 2,3 0-9,-2 5 0,3 0-2,-3-5-3,1 0 1,0-7 4,-3 0 0,2 0 8,3 0 8,-1-12-3,3-2-6,-2 6-1,-2 6-1,-1 0-4,2 2-1,4 0-4,1 0-2,2 0 0,3 6 0,-1 0 3,3 0-3,3-6-1,2 0 1,6-20 5,5-10 1,0-7 1,-5 4 5,-1 0 3,-8 9 0,-3 6 1,-11 6 2,-2 7-3,1 5 6,-5 0 3,4 0-10,-2 0-8,3 15-5,4 11 5,2 11 4,7 6-3,9 10 2,4 3-3,9 5 0,0-3-1,1 3-1,-8 1 1,-16-4 0,-15 0-1,-2-3-1,-29-9 3,-19-11 3,-6-14 9,-4-13 16,2-8-3,8 0-5,7-26-2,10-12-18,14-14-9,17-11-13,12-9-30,49-6-88,26-6-213</inkml:trace>
  <inkml:trace contextRef="#ctx0" brushRef="#br0" timeOffset="3796.21">28838 8899 25,'0'-4'433,"0"2"-390,0 2-13,-2 0 4,-9 0-3,-7 0-31,-2 14-12,-2 14-21,-1 2-108</inkml:trace>
  <inkml:trace contextRef="#ctx0" brushRef="#br0" timeOffset="4145.19">29191 8999 655,'-27'3'0,"19"12"-21,8 7-6,0 3 14,16 1 11,7-2 1,15-5-16,6-7-12,1-12-21,-12 0 28,-12 0 22,-17-19 16,-4-3 9,0-2-9,-14 0 6,-12 4-8,1 3-9,5 5-5,-3 2-3,13 6-6,3 3-9,5 1-30,2 0-78,0 0-134</inkml:trace>
  <inkml:trace contextRef="#ctx0" brushRef="#br0" timeOffset="4713.49">29318 8923 426,'-25'0'92,"0"9"-86,6 14-2,1 3 4,1 4-1,4-2-5,7 2-2,6-5 0,0-9-7,0-7-5,19-6 1,2-3 4,4 0 7,-3-23 6,-3-7 3,-2-1 5,-9 0-1,-6 7 3,-2 10 13,0 9 1,0 5-7,0 0-10,0 0-13,0 0-7,7 15-7,15 13 7,14 6 6,11-2-10,11-9-9,5-15-25,-1-8-21,-4-3-7,-10-20 8,-11-5 38,-16-3 27,-9 7 19,-10 2 18,-2 6 11,0 8 37,0 3-21,0 5-22,0 0-12,0 0-12,0 0-17,0 5-1,5 19-14,12 14 9,8 8-13,2 1-47,-3-11-356</inkml:trace>
  <inkml:trace contextRef="#ctx0" brushRef="#br0" timeOffset="4847.03">30234 9092 288,'0'-12'285,"-3"7"-270,3 5-14,0 0-1,0 0-12,-4 5-105,-10 14-332</inkml:trace>
  <inkml:trace contextRef="#ctx0" brushRef="#br0" timeOffset="5447.42">27131 11246 355,'-96'15'156,"16"1"-116,21-1-14,30-10 13,23-5 11,6 0-32,35-8-18,55-32 2,72-29 1,81-30-1,72-25 2,53-15-4,22-3-5,11 0-4,-4 3 9,-25 12 0,-36 19 0,-66 22-3,-75 30 3,-80 26-1,-62 20-9,-44 10-26,-11 0 3,-47 19-24,-25 12-242</inkml:trace>
  <inkml:trace contextRef="#ctx0" brushRef="#br0" timeOffset="6163.17">28613 11081 662,'0'-29'35,"0"26"-24,0 3-11,0 56-9,15 42 9,8 46 28,6 45-8,11 23-15,9 21-5,-5 7-1,-3-17-7,-10-25-9,-5-39 2,-10-42-18,-5-41-30,-3-30-42,-8-26-164</inkml:trace>
  <inkml:trace contextRef="#ctx0" brushRef="#br0" timeOffset="6480.46">27216 13048 619,'-70'0'33,"51"0"-33,19 0-18,60 0 15,64-24 3,76-22 8,89-19-4,78-9-4,57-6-6,48 1 6,23 9 1,4 5-1,-4 5-1,-33 1 1,-57 4 1,-66 4 0,-86 3 1,-91 11-2,-77 14 0,-56 5-1,-29-3-1,-20 3-23,-32-4-30,-21 4-188</inkml:trace>
  <inkml:trace contextRef="#ctx0" brushRef="#br0" timeOffset="7699.51">31620 11913 455,'-13'-20'101,"-5"10"-96,18 10-5,0 0-16,24 4 16,17 10 8,17 3-2,15-5 1,8-1-5,0-1 0,-7-6 0,-7 3-2,-13 0 2,-14 0-1,-9 5 0,-11-3 1,-9 4-2,-7 2 2,-4 8 6,0 14 0,-19 11 8,-20 10-6,-3 3-5,-7 1-3,5-4-1,4-9-1,7-8-5,8-11-4,7-7-5,9-8-18,9-7-64,0-8-228</inkml:trace>
  <inkml:trace contextRef="#ctx0" brushRef="#br0" timeOffset="8047.15">32616 11918 165,'0'-9'448,"0"9"-422,0 0-26,0 0 1,3 32 0,4 20 25,-3 23 4,-2 15-13,-2 12-15,0 10-2,-20-4-1,2-13-6,12-25-1,6-22-5,2-24 1,20-15-1,7-9-3,2-14-7,-2-27 18,-4-11 5,-21-8 2,-4 0 5,-11 2-7,-16 7 2,0 12 2,12 16 0,10 9 1,5 0-5,29 0-18,33-5 15,30-1 2,17-3-22,1-1-133</inkml:trace>
  <inkml:trace contextRef="#ctx0" brushRef="#br0" timeOffset="9847.78">28570 11030 308,'0'39'16,"-37"14"-16,-3 22 0,20-26 1,1-10 0,9-9-1,3-13 0,7-12 0,0-5 0,0-9 9,0-30 20,9-15-15,11-13-9,9-4 5,-2 3 2,-1 7-1,1 15-2,-9 16 4,-3 16-3,-1 13-10,-1 1 0,3 17 0,3 24 16,4 10-5,8 10-9,2-3-2,10-4-8,6-12-15,2-20-38</inkml:trace>
  <inkml:trace contextRef="#ctx0" brushRef="#br0" timeOffset="14730.48">28616 13133 222,'0'-19'69,"-3"6"-8,-8 10-6,2 3-8,0 0-21,-5 20-16,1 10-5,2 4-5,9-4 0,2-3-2,0-5-4,13-8 2,9-6 1,7-8-3,5 0 2,4-22 3,2-10 1,-7-8 0,-6-2 0,-13-4 6,-14 0 7,0 7-3,-12 7-5,-17 10 0,-8 14-5,-11 8-9,2 10-10,1 20-23,9 8-94</inkml:trace>
  <inkml:trace contextRef="#ctx0" brushRef="#br0" timeOffset="15471.23">28827 12019 352,'0'-8'33,"0"8"-33,2 24 0,7 16 25,2 14 5,3 8-10,1 7-7,3 1-9,-3-2-3,1-4 0,-3-4-1,-3-3 0,-6-9-4,-2-10-1,1-3-9,-3-12-6,2-5-23,2-8-68</inkml:trace>
  <inkml:trace contextRef="#ctx0" brushRef="#br0" timeOffset="15921.24">28427 12114 360,'-2'-2'53,"2"2"-47,0 0-6,0 3-2,0 23 2,0 10 0,0 5-7,6-3-32,0-8-115</inkml:trace>
  <inkml:trace contextRef="#ctx0" brushRef="#br0" timeOffset="17871.29">29465 12564 165,'-18'-14'30,"7"5"6,9 5 9,2 2-15,0 2 4,0 0-13,0 0-21,0 0-1,4 0 1,9 10-1,3 9-5,-3 8-14,1 1-18,-5 4-140</inkml:trace>
  <inkml:trace contextRef="#ctx0" brushRef="#br0" timeOffset="18130.25">29578 13004 267,'0'4'137,"0"2"-132,0 2-1,0 6 18,0 5 17,5 6-15,2 5-11,-1 5-6,1 0-4,-1-1-3,-1-1-5,-3 0-6,-2-1-15,0-3-26,0-13-191</inkml:trace>
  <inkml:trace contextRef="#ctx0" brushRef="#br0" timeOffset="18763.27">29128 11485 156,'0'0'108,"0"0"-87,0 21-12,9 23 38,10 19-8,10 22-9,6 19-1,0 15-4,3 6-13,0-3-9,-3-4-3,1-9-1,-4-12 0,-3-8-6,-6-15-1,-2-12-14,-5-14-13,-1-14-43,-6-14-218</inkml:trace>
  <inkml:trace contextRef="#ctx0" brushRef="#br0" timeOffset="19412.82">28120 11633 173,'0'-11'22,"0"2"-22,4-3 0,19 0 6,2-1 4,4 3-5,2 6-5,-4 4 0,-5 0 0,-9 18 0,-11 23 4,-2 14 10,-4 16-13,-21 7-1,-2-8-1,8-18-2,3-20 3,12-20 0,4-12 10,0 0-3,8-8-1,26-20 22,13-12-18,9-3-10,2 2-1,2 3-14,-9 8-13,-6 7-86</inkml:trace>
  <inkml:trace contextRef="#ctx0" brushRef="#br0" timeOffset="21432.29">30171 12429 64,'0'-15'200,"0"15"-159,0 0 0,0 0-15,0 0-7,0 15-8,0 14 5,0 10-16,2 2-2,11 4-17,1-6-17,-3 2-173</inkml:trace>
  <inkml:trace contextRef="#ctx0" brushRef="#br0" timeOffset="21830.41">30358 12976 399,'0'0'30,"0"0"-30,0 0 0,0-5 0,21-8 14,10 1 2,9-2-16,-7 4-1,-6 6-8,-11 4-5,-12 0-1,-4 0 5,0 18 7,-9 5 3,-11 3 0,0 3 0,5-5 0,9-2 0,6-2 0,0-2 0,19 0 0,8-1 1,-1-2 1,-3-1 4,-6-2-6,-8 0 1,-7 5 1,-2 1 0,-6 3 2,-28 3-4,-6-2-5,-5 1-15,8-9-88,5-13-164</inkml:trace>
  <inkml:trace contextRef="#ctx0" brushRef="#br0" timeOffset="23765.25">30030 11855 6,'-8'-16'42,"1"2"14,1 3-13,-2 4-11,2-2 7,-1 4-10,1-3-11,4 2 6,-3-2 14,2 2-11,3 2-9,-2-3-7,2 6 9,0 1 3,0 0-12,0 0-4,0 0-6,0 5 1,0 28-2,2 13 13,12 14 1,4 7-5,0 0-2,4-2-1,0-3-3,0-4-3,1-2 0,0-3 0,-4-7-6,-1-7-4,-3-6-11,-3-8-5,-1-4-55,-11-6-250</inkml:trace>
  <inkml:trace contextRef="#ctx0" brushRef="#br0" timeOffset="26146.73">30292 10790 121,'-16'-23'44,"5"-2"-21,9 13 47,2 0-19,0 2 21,0 3-33,2 2-22,18 3-15,7 2 2,4 0 2,5 34-2,1 26 9,5 34 2,3 37 7,-3 38-1,3 37-4,-5 20-6,2-3-11,3-23-4,-1-29-7,-1-33 0,-3-24-3,-6-24-10,-3-21-44,-7-23-232</inkml:trace>
  <inkml:trace contextRef="#ctx0" brushRef="#br0" timeOffset="26833.74">28664 11008 132,'-7'-14'160,"5"9"-160,2 2-5,11 0 5,20-4 8,14-2-4,7-3-4,8-4-7,7-5-13,-7 0-60</inkml:trace>
  <inkml:trace contextRef="#ctx0" brushRef="#br0" timeOffset="27295.41">28105 11025 126,'15'-22'39,"-8"5"-14,-4 6 18,-3 3 16,0 1 16,0 7-24,0 0-23,0 0-26,0 0-1,-10 21-1,1 11 0,7 4-2,2 0-5,4 1-2,30-6 1,7-4 5,1-4 1,-3-5 1,-7-6 1,-12-2 0,-7-6 1,-13 0-1,0-2 0,-4 0 0,-28 0-11,-7 1-49,-3-3-129</inkml:trace>
  <inkml:trace contextRef="#ctx0" brushRef="#br0" timeOffset="27448.38">28272 10904 179,'31'-30'42,"0"2"-38,2 1 4,-1 6 2,-8 3-9,-3 5-1,-9 7-16,-4 6-17,-4 0-45</inkml:trace>
  <inkml:trace contextRef="#ctx0" brushRef="#br0" timeOffset="28401.07">31193 11442 407,'-21'-10'6,"15"10"-3,6 0-3,0-2-13,13-2-9,24-4 14,19-5-15,20-4-138</inkml:trace>
  <inkml:trace contextRef="#ctx0" brushRef="#br0" timeOffset="28561.6">31710 11301 297,'-8'-1'28,"8"-3"-28,0-3-31,14-1 18,19-4-1,9-2 8,12 5-43,2-4-153</inkml:trace>
  <inkml:trace contextRef="#ctx0" brushRef="#br0" timeOffset="28654.82">32106 11191 124,'0'-2'117,"0"2"-94,3-2-15,1 0 2,9 2-10,7-5-10,5 5-41</inkml:trace>
  <inkml:trace contextRef="#ctx0" brushRef="#br0" timeOffset="29586.51">28969 11510 133,'-19'0'57,"9"0"-55,8 0 4,-2 0-6,4 0 1,0 10-1,0 0-3,0-4-4,18-2-7,4-4-5,4 0 16,1 0 3,0-8 0,-6-4 7,-11-2 2,-7 2 14,-3 3 9,0 0 26,-9 5-3,-7 4-19,-6 0-25,4 0-4,1 4-5,5 10-2,10 2-6,2-4-4,0-1 1,16-8-9,10-3-4,5 0 17,5 0 5,2-15 5,-9-5 2,-8 3 0,-13-1 5,-8-2 2,0 4-1,-18 2-5,-7 3 3,-1 10-10,-1 1-1,5 1-12,2 24-14,9 3-47,11 3-153</inkml:trace>
  <inkml:trace contextRef="#ctx0" brushRef="#br0" timeOffset="30230.79">29991 11758 284,'-19'0'34,"9"0"-22,1 0 10,1 0-15,4 0-7,0 10-4,4 2-1,0-1-5,0-4-5,0 0-5,6-7-1,8 0-6,1 0 14,-3-8-7,-5 2 7,-7 0 13,0 4 17,0 2 9,0 0 5,-3 0-19,-5 0-10,0 6-2,4 6-1,4-1-6,0 2-3,0-5-2,16-7-4,6-1-8,0 0 10,3-9 10,-5-11 4,-5 0 0,-8-4 10,-7 2 13,0 0-5,0 1-9,-17 5-9,-2 7-3,-2 2-9,3 7-30,-1 0-92</inkml:trace>
  <inkml:trace contextRef="#ctx0" brushRef="#br0" timeOffset="30915.73">30302 10650 237,'-17'0'10,"1"14"-9,1 11 0,1 1-1,1 6 0,7-3-1,6-7-9,0-8-7,0-8-1,15-6 4,5 0 6,5-8-3,1-16 11,-4-1 14,-3-1-4,-11 1 3,-6 7 3,-2 0 12,0 8 4,-10 1 2,-13 8-12,-4 1-16,0 0-6,0 10 0,4 12-19,9 4-32,5-6-143</inkml:trace>
  <inkml:trace contextRef="#ctx0" brushRef="#br0" timeOffset="31779.1">29980 11747 258,'-14'-4'22,"7"1"0,1 3 0,2 0-6,-2 3-11,2 17-5,2 4 0,2 0 0,0-2-10,0-2 7,0-6-10,6-2-5,10-8 4,5-4 2,-2 0-10,4-16 3,-5-5 2,-5-4 16,-2-2 1,-9 6 7,-2-1 11,0 6 12,0 3-4,-15 8 4,-8 5 6,-4 0-24,-4 1-3,-2 20 0,4 3-1,4-2-1,12 0-7,9-4 1,4-4-1,0-2-4,0-8-2,17-2 1,8-2 3,4 0 2,2-17 0,0-6 2,-6-3 0,-9 0 4,-10 0 0,-3 1 2,-3 7-6,0 2-1,-11 4-1,-12 11 0,-4 1-14,-4 0-18,0 15-56,0 11-164</inkml:trace>
  <inkml:trace contextRef="#ctx0" brushRef="#br0" timeOffset="32668.83">28869 12023 9,'7'-18'5,"-3"1"20,-4-2 6,0 3 11,0 4 17,-2 1 26,-13 8-30,-3 3-25,-5 0-2,-1 3-11,-3 18-11,1 4 4,3 4-7,6 0 2,5-2-4,10-3-1,2-4-3,0-8-4,16-3-3,11-9-4,6 0 13,0 0-5,1-18 6,-5-5 0,-10-1 1,-5 0-1,-14 4 4,0 0 1,0 4 8,-20 8-6,-7 6-4,-6 2 10,-5 0-9,-4 12 2,5 8-6,6 4 0,10 0-3,9 3-4,12-5-13,0-5-13,18-3-86</inkml:trace>
  <inkml:trace contextRef="#ctx0" brushRef="#br0" timeOffset="33143.34">29143 11319 117,'-20'23'0,"11"3"-3,7-2 1,2-2-4,0-2 5,5-6-9,13-4-8,3-6-53</inkml:trace>
  <inkml:trace contextRef="#ctx0" brushRef="#br0" timeOffset="33594.07">30001 11705 175,'-10'0'0,"7"0"-62</inkml:trace>
  <inkml:trace contextRef="#ctx0" brushRef="#br0" timeOffset="34170.78">30338 10680 132,'0'-6'36,"0"0"5,-2 2 8,-3 2-18,3 0-14,0 2-17,2 0-12,0 0-25,0 12-6</inkml:trace>
  <inkml:trace contextRef="#ctx0" brushRef="#br0" timeOffset="34561.58">30059 11693 229,'-6'0'0,"6"0"-33,0 0 2,0 1-8</inkml:trace>
  <inkml:trace contextRef="#ctx0" brushRef="#br0" timeOffset="35496.86">30033 11915 278,'-9'-4'13,"9"4"-13,0-2-7,0 0-22,0 0 8,4-6-11,10-6-170</inkml:trace>
  <inkml:trace contextRef="#ctx0" brushRef="#br0" timeOffset="35880.35">30207 10669 199,'-2'0'5,"2"0"-5,0 8-15,0 13-1,16-1-45</inkml:trace>
  <inkml:trace contextRef="#ctx0" brushRef="#br0" timeOffset="36896.18">31226 12564 355,'-2'-5'37,"0"5"-4,2 0-24,0 0-4,0 0 0,0 7-2,0 11 6,0 3-8,0-1 0,0 2 0,0 2 0,-12 0 1,-3 0-2,-4 0-4,1-2 0,3-8-4,4-6 1,8-4 5,3-2-9,0-2-6,0 0 4,12 0 11,11 0 2,8-12 0,-2 3 2,0-2 2,-3 1-3,-4 0 1,-6 2-2,-5 1 0,-4 4 4,-3 1-3,-4 0 8,0 2 5,0-4 2,0 1-4,0-4-5,0-1 5,0 0 2,-4 2 2,-1-2 2,1 1 8,2 4-2,0-1 8,-1 4-2,3 0-4,0 0-7,0 0-1,0 0-10,0 0-8,0 14-6,0 23 6,0 14 3,0 18-3,9 8-2,2 8-9,-2 5-9,-9-2-59,0-7-434</inkml:trace>
  <inkml:trace contextRef="#ctx0" brushRef="#br0" timeOffset="82609.36">28847 14177 455,'0'0'13,"-27"-4"-2,7 4-10,16 0 34,4 10-7,0 12-20,0-2 2,7 0-1,3-7-2,2-1 2,-3-1-1,-3-1 0,1-2-2,0 0 0,-5 1 0,3-6-3,-3 1 4,0-4-3,0 0-1,0 0 1,-2 0-1,2 0 2,-2 0 1,3 0 1,-3 0-2,0 0-1,0 0 1,0 0-2,0 0 2,0 5-3,0 0 1,0 12-2,4 10 2,3 16-1,0 19 3,1 20 4,3 26 0,3 31 0,-1 26 1,5 27-2,0 14 0,2-1-2,5-9-3,8-21-2,9-23-1,7-28-1,1-21 0,-6-21 1,-13-8-1,-13-12 1,-7-11 0,-9-12 0,-2-13-1,0-7-2,0-10-3,0-9-8,0 0-14,-4-35-48,-9-23-122</inkml:trace>
  <inkml:trace contextRef="#ctx0" brushRef="#br0" timeOffset="83826.7">26955 16191 153,'-61'-5'230,"3"5"-201,9 0-16,13 0 26,19 0 18,15 0-21,4 0-25,63 0-11,55-4-17,82-22 17,91-18 6,81-16-6,63-12-7,35 1-13,10 5-6,-7 13-12,-18 4 36,-27 13 1,-40 10-6,-51 6-33,-53 2 17,-68 0 7,-64 2 10,-56 5 6,-42-1 7,-32 7 1,-15 1 5,-5-1 0,-2-3 19,1 3-3,-1-5-27,0 3-2,-2 1-2,2 6-3,-2 0 4,3 0-4,-1-5-2,3 0-1,-1 1 2,0-4 3,1 4-1,-5-2-1,0 3 5,0-6-3,0 1 3,0 2-9,-13-6 4,-3 2 1,-2-3-4,-2 4 8,0-1 4,0 3-3,2-6 3,3 6-2,1 2 0,1-2 4,-1 2 7,3 1-5,3-1 2,0 5 2,6-3 0,2 0-9,0 3-1,0 0-2,0 0-11,6 0-9,17 0 4,8 0 16,10 0 5,7 0-2,4 0-3,4 0 1,-2 0 1,-6 0-2,-3 7 0,-11 1-2,-8-3 4,-13 0-2,-6-1 3,-5-1 0,-2-3 1,0 7 1,0 9 11,-4 7-10,-30 16 10,-3 11 4,-13 7-5,0 1-4,-6 0-4,4 0 0,8-3-6,5-6-1,15-1-3,6-7-7,14-9-14,4-20-34,0-12-272</inkml:trace>
  <inkml:trace contextRef="#ctx0" brushRef="#br0" timeOffset="84742.72">28651 13989 363,'-9'0'1,"9"0"-1,0 15-18,0 19 18,0 12 13,0 11-5,0-7-5,0-8 0,0-8-1,-5-17-1,5-8-1,0-5 1,0-4-1,0 0 2,0-13 5,0-24 10,0-10-10,14-6-1,-3-5-1,1 3 3,-2 11-3,-1 12 1,-3 15 6,6 12 10,3 5-18,10 0-4,8 26-9,10 9 7,4 13 2,2 8 0,2-3-2,0 0-13,-4-11-19,-13-12-69</inkml:trace>
  <inkml:trace contextRef="#ctx0" brushRef="#br0" timeOffset="85780.86">32391 15450 357,'-13'-4'16,"-7"4"-11,-5 0 21,-2 0 5,-4 4-22,-2 12-9,-5 0-4,-2 1-7,6-4-21,1-3-35,2-2-162</inkml:trace>
  <inkml:trace contextRef="#ctx0" brushRef="#br0" timeOffset="86209.73">32128 15294 440,'0'0'1,"0"0"-1,0 0-11,16 0 11,11 4 5,6 14-2,3 0-3,-3 5 0,-2-2-1,-2-4 0,-4 6 0,0-9 1,-4 0 0,0-2-1,-13-6 1,-2-2 3,-4 1-2,-2-5 2,0 0 2,0 3 9,-2 5 1,-23 8 6,-16 8 1,-7 4-9,-4 4-9,0-1 0,8 1 0,5 1-4,3-1-1,7 1-2,6-3-10,5-3-1,7 0-10,9-8-15,2-10-84</inkml:trace>
  <inkml:trace contextRef="#ctx0" brushRef="#br0" timeOffset="86448.72">32117 15378 489,'0'0'29,"0"0"-29,2 0-15,14 17 15,2 14 5,0 7-4,-5 6-1,-7 5-11,-6-1-22,0-6-88</inkml:trace>
  <inkml:trace contextRef="#ctx0" brushRef="#br0" timeOffset="-203087.89">29088 15793 4,'-3'0'6,"3"0"-3,-2 0-3,0 0-10</inkml:trace>
  <inkml:trace contextRef="#ctx0" brushRef="#br0" timeOffset="-199577.83">29088 15793 57,'-23'-12'16,"23"12"-12,0 0 7,0 0 0,0 2 3,0 5-9,0-4-4,3 1 74,-3-4-61,2 0-10,-2 0 5,0 0 3,0 0 3,2 0-2,-2 0-2,0 0-1,0 0-4,0 0 1,0 0 7,0 0-3,3 0-3,-3 0-2,2-4-2,2-5-2,-4 6-1,4-3 2,-4-2 0,5 2 0,-3-2 1,0 0 3,1 0-1,-1 2-1,0-4 0,1 1-1,-1 0 0,2 1 2,-2-4-1,3 6 1,-1-2-1,0-2-2,-1 2 6,2-1 2,-3 4-1,4-5-2,-1 2 2,1-4-2,2 1 1,0-5-3,1 1-1,-1 2-1,2-1 2,-1-2 0,-3 6 1,2-3-1,-4-2 0,2 4 1,-1-4-2,1 1 0,-2 2-3,4-2-1,-4 0 1,3 0 0,-3 2 2,0-4-2,1 2 0,0 0 0,-1 0-1,3-2 0,-3 0 0,2 0 0,-3-2-1,1 0 2,3 3-2,-4-2 0,1-1 0,0-3 1,-2 1-1,1 2 2,1 0-1,-2 0 0,3 2 0,0 2-1,-5 0 2,4-2-1,-2-2 0,0 4 0,3-3-1,-5 2 1,2-2 1,2 4-2,-2 3 1,3-4-1,2 2 1,-3-1 0,-2 2-2,5-1 2,-3-2-1,4 0 0,-2-2 0,1 2 0,-3-3 0,0 3-1,6 0 2,-4 4-2,1-3 1,-1 0 0,2-1 0,-4-2 1,2 4-1,-1 0 0,1 2-1,4 0 1,-4 0 0,1 1 0,-1-2 0,1 3 0,0-2 0,0 2 0,-3-1-1,2 4 1,4-2-1,-1-6 1,-1 5 0,1 0 1,1 0-2,-2 4 1,1-6 0,-2 3 0,0 2 0,1-1-1,-3 0 1,4 0 0,-2-5 0,1 4 0,1-1 0,-2-1-1,0 4 2,-1-1-2,1-3 1,3 2 0,-2-2 0,-1 1 0,1 1 0,0 0 0,0 1 0,-1-1 0,1 1 0,2-2 0,-1 1 0,1 2 0,0-2-1,-1 3 1,-3 0 0,3 0 0,-2 0 0,0 2 0,-1-2-1,1 0 0,2 0 1,0-2 0,2 3-2,0-2 1,5 1 1,-3-2-1,3 2 0,-4 0 0,5 0-1,-1-1-1,-3 5 3,2-5-1,-1 5 0,-6-4 0,2 4 1,-2 0 0,-1 0 0,-1 0 0,1-5 0,0 5 0,0 0 0,1 0 0,-1 0 0,3 0 0,-2 0 0,3-3 0,-1 1 0,0 2 0,1-2-1,1 2 1,1 0 1,-1 0-1,-4 0 0,1 0 0,-3 0 0,2 0 0,-2 0 0,1 0-1,1 0 1,2 0 0,1 2 0,0 3 0,-2 0 0,4-5 0,-2 4 1,3 1-1,-1 0 0,1-1 1,-4 0-1,2 0 0,-3-1 0,-1 2 0,1 2 1,1-7-1,-4 7 0,3-2 0,-1-1 1,2 1-1,-1-3 0,-1 2 2,2 3-2,-4-2 0,1-5 0,1 4 0,0 1 0,-4-2 0,3 4 0,-1-4 0,1-1 1,2 2-1,0 1 0,-3-2 2,4 1-2,-4 1 0,1-1 0,-3 0 0,3 1 0,-3 0 1,3-1-1,0-1 0,-3 2 1,3 1-1,-3-5 0,1 3 0,0 1 0,-1-1 0,0 0 0,3 0 0,-3 2 1,4 1-1,-2 0 0,0 0 0,3 2 1,-1-6-1,-2 4 0,1 1 0,-3-4 0,0-3 0,4 6 0,-6-2 0,4 0 0,-1 1 0,-1 0 0,4 0 0,0-3 1,-2 4-1,1 1 0,-1-3 0,2-2 1,-2 1-1,1 1 1,-3 0-1,0-3 1,1 0-1,0 0 0,1 1 0,1 0 1,-1 3-1,-1-2 1,0-4-1,-1 0 0,1 2 0,-3 0 0,2 0 1,0 0-1,-1 0 1,-1-2 0,0 0-1,3 4 0,-1 1 1,3-5-1,-1 3 0,1-1 0,0 2 1,-2-1-1,1 2 0,-2-1-1,3 0 1,3 0 1,-2 2 0,1-2-1,-1 0 3,2 0-2,-1 0-1,-1 3 0,2-7 1,-1 5-1,-1-1 1,2 4 0,-2-4-1,1 1 1,0 4 0,0-5-1,2 3 1,0 0 0,-2 1-1,0 1 3,0-4-3,2 4 2,-2-4-1,-2 3 0,4-3 0,-2-1 0,2-1 3,1 4-1,-2-7 0,1 4-1,1-4 1,-1 0-1,3 1 1,-1-1-2,2 0 1,-1 0 0,1 0 0,1 0 1,-1 0-2,3 0 0,0 0 1,2 0 0,-2 0 0,-3 0 0,1-1-2,1-3 2,2-3-1,-1 2-1,-3-2 2,1-1-2,-5 3 1,2 0-1,-1-3 1,0 3-1,5 0 0,-2-5 0,1 5 1,-1-6-1,1 5-1,-1-2 1,-1 0 0,-1 2 0,1-1 0,-1 0 0,-1 2 0,-2-2 1,1 3-1,1-5 0,1 4 0,-2 1 0,-2-1 0,-2-2 0,1 2 0,2 0 0,-1 3 0,-1-2 1,1-2-1,0 0 0,2-3-1,0 0 2,1 1-2,1-1 2,-4 4-1,0-3 0,-3 1 0,1 4 1,-1-3-1,4-2 0,-4 4 0,1-1 0,1-2 0,0 1 0,1 2 1,-3-4-1,4 1 1,-4 0-1,1 0 0,3 0 0,2-5 0,-1 2 1,3-5-1,-3 6 0,-3-1 0,-1 3 1,0-1 0,-2 0-1,-1 6 1,2-5-1,-4 2 0,5 1 0,0 2 0,0-1 0,1-4 0,-1 4-1,3-2 1,-2 3 0,3 0 0,3-3 0,-1 0 0,3 2 0,-3-2 0,3 1 0,1 0 1,-1 3-2,2-2 2,-2 1-1,-1 0 0,-4 0 0,0-1 0,1 3 0,-3-7 0,1 5 0,4-4 0,1 2 0,2-2 1,0-1-1,1 2 0,1 1 0,0-6 0,1 3-2,2-6-2,-2 1-6,3-2-18,-1 2-68,-11-4-277</inkml:trace>
  <inkml:trace contextRef="#ctx0" brushRef="#br0" timeOffset="-198458.8">32757 15284 661,'-9'-22'4,"-13"14"-3,22 21 3,0 57 7,0-7 5,0 3-3,0 8-6,0 1-6,4-7-1,12-10-1,9-9-4,6-20 1,4-9-3,5-11 3,0-9 1,-1-9 0,-8-19 3,-18-13 2,-13-2 0,-13-5 1,-45 6-1,-16 1 0,-6 7-1,12 10 0,24 10-1,24 10 2,20 4-2,10 0-12,40 0 5,35 0 7,29-4 3,17-8-3,6-2-3,-27-3-2,-31-2-5,-39-3-11,-40-1-21,-15 9-54,-52 2-245</inkml:trace>
  <inkml:trace contextRef="#ctx0" brushRef="#br0" timeOffset="-191493.81">27187 13984 238,'31'-72'60,"-29"-10"-1,-2 31-9,-2 2 12,-23 8 13,-2 20-33,0 7-19,3 14-12,4 5-10,0 40-1,6 21 0,14 15 0,0 12-5,36 0-6,15-1-5,5-4-11,-2-14-61,-8-14-139</inkml:trace>
  <inkml:trace contextRef="#ctx0" brushRef="#br0" timeOffset="-191192.56">26790 14229 195,'-23'-29'0,"23"2"-9,27-5-19,38-6 28,18-4 13,10-4-11,3-5-2,-7-4 0,-9-6 12,-16 1 15,-17 5 14,-15 8 10,-19 2-10,-13 9 14,0 6 4,-9 9-22,-8 6-18,1 10 0,7 5-8,5 0-11,1 25-1,3 16-3,0 9 1,0 4-5,20 0-7,7-2-7,4-8-10,2-12-19,3-14-63,5-13-29,-4-5 3</inkml:trace>
  <inkml:trace contextRef="#ctx0" brushRef="#br0" timeOffset="-190494.36">27694 13842 48,'2'-28'96,"-2"2"7,0 5-24,-15 8-20,-1 5-15,3 4-26,9 4-11,4 0-7,0 0-8,0 12 3,22 1-1,12-1-2,3-12-2,3 0 9,-4 0 1,-9-17 1,-11-3 4,-14-1 13,-2-2 9,-16 2-6,-20 3-6,-6 6-6,-3 5-7,3 5-2,7 2-2,10 0-7,14 8-8,11 8-1,0 4-6,15-4 2,21-5-28,11-6-38,7-5 52,-1 0 36,-4-6 0,-9-6 9,-9 0 15,-6-2 14,-9 6-5,-5 1 16,-9 6-6,0 1-7,0 0-13,-2 0-12,4 0-11,-1 0-2,6 8-2,2 12 4,2 6 0,5-2 0,5-9-3,8-4 2,7-11 1,3 0 1,5-8 3,-7-14 0,-5-1 3,-10 4-2,-5 3 5,-9 4-7,-5 8-1,-5 4 1,0 0-3,0 0 0,0 0-8,0 14 2,0 5 6,0 2-1,0-3-3,16-9-3,6-4 2,6-5 5,5-2 2,-2-20 1,-2-8 2,-8-5 1,-5-1 2,-13-1 0,-3 2 4,-5 3 8,-28 6-9,-10 8-10,-5 8-1,-4 10-1,7 0-6,7 26-11,16 13-15,20-2-53,2 4-139</inkml:trace>
  <inkml:trace contextRef="#ctx0" brushRef="#br0" timeOffset="-190009.77">29092 13539 341,'0'-19'59,"0"0"-22,-4 6 12,-16 4-11,-2 6-27,-5 3-11,0 7-1,6 13-15,11-1 1,8-4-7,2-3-2,4-7-2,23-5 14,6 0 12,3-13 1,2-13 4,-7-1-3,-5-8 7,-10 0 4,-5 0-4,-9 3 0,-2 4 0,0 5-2,0 10-1,-4 5-3,2 8-3,2 4-1,0 27-5,16 20 6,13 9 0,13 11 0,5 6 0,-1 9-2,-1 13 0,-11 7 1,-13-8 0,-11-22-9,-10-30-4,0-27 14,-20-19 18,-16-2 8,-9-33-12,-1-16-6,1-11 4,11-8-6,19 3-3,15 7-3,9 8-6,42 10-12,20 4-4,12 10-25,4 7-57,-7 7-198</inkml:trace>
  <inkml:trace contextRef="#ctx0" brushRef="#br0" timeOffset="-189492.17">30379 13383 334,'-58'-8'190,"-9"8"-179,-3 12-4,6 16 2,6 7-4,16 6-5,23 2-4,19 1-14,16-5-11,33-9 0,9-9-29,4-21-23,-1 0 43,-12-18 38,-11-13 17,-12-5 27,-9-4 0,-9 2 18,-8 6 2,0 4-11,-2 8-26,-14 8-7,1 10-16,1 2-4,5 12-2,5 20-6,4 9 1,0 2-3,25 0-3,10-10-2,7-8-6,8-15 5,1-10 13,-7-3 3,-13-20 6,-10-12 6,-17 0 10,-4-4-5,0 3 2,-4 7 3,-14 9-2,-2 8-5,-2 12-9,3 0-6,2 15 0,5 21-4,10 8-3,2 2-7,16-4-12,26-7-25,6-16-96,-7-11-183</inkml:trace>
  <inkml:trace contextRef="#ctx0" brushRef="#br0" timeOffset="-189401.76">30637 13268 134,'-13'0'0,"13"3"-98</inkml:trace>
  <inkml:trace contextRef="#ctx0" brushRef="#br0" timeOffset="-188959.42">30927 13564 282,'0'0'120,"0"-15"-90,-4-7 23,-6-4-16,6-4-22,4-8-9,0-4-6,0-3-8,14-3-7,-1 8 12,-5 11-1,-8 7-4,0 9 3,-2 12-4,-17 1-1,-4 7-1,-2 22 7,10 7 0,13 1-1,2 0-3,20-4-1,17-6 9,4-5 4,-5-2 7,-10-4 8,-13-2-1,-11 3 5,-2 0 2,-4 3 2,-15 6-6,1 1-19,9-5-2,9 0-1,2-6-11,44-4 1,24-8-1,18-4 11,13 0-6,6-18-5,-6-4-2,-15 1 14,-26 3 0,-31 2-6,-21 0-38,-8 4-6,-3 4-28,-23 0-250</inkml:trace>
  <inkml:trace contextRef="#ctx0" brushRef="#br0" timeOffset="-188594.94">30670 13369 217,'4'-2'7,"4"0"0,1 0-7,-1-1 2,2 1-1,1-3-1,-5-2 4,0-8 12,-2-2 33,-4-2 32,0 3-22,-16 3-21,-18 5-12,-3 8-24,-6 0-2,9 10-10,10 20-8,13 6-29,11 7-133</inkml:trace>
  <inkml:trace contextRef="#ctx0" brushRef="#br0" timeOffset="-188418.7">31276 13557 550,'0'-8'26,"0"6"-16,0 2-6,0 0-4,0 0-11,-2 7-43,-8 10-79</inkml:trace>
  <inkml:trace contextRef="#ctx0" brushRef="#br0" timeOffset="-187342.94">26612 14476 405,'-83'7'16,"33"-7"-12,37 0-2,22-3 44,74-23-30,54-19-10,67-5-2,65-5-4,59-10-1,51-3-1,44-2 2,28-1-5,12 5-1,2 6-2,-16 7-5,-23 7 13,-26 7 11,-44 6-1,-44 8-6,-60 3-3,-63 4 1,-60 4 1,-55 1-3,-42 1-8,-30 0 0,-2 2-49,-21-1-153</inkml:trace>
  <inkml:trace contextRef="#ctx0" brushRef="#br0" timeOffset="-187177.9">32505 13582 421,'0'-4'5,"0"1"-5,0 3-1,-4 0-12,-16 0-68,-7 0-209</inkml:trace>
  <inkml:trace contextRef="#ctx0" brushRef="#br0" timeOffset="-184393.31">28633 16226 452,'-42'36'7,"-5"13"-7,34 15 0,13-28 1,0-6-1,29-16-2,17-14-2,10-5-1,-2-30 5,-7-11 11,-19 2-2,-16 0 8,-12 3 7,-7 5-5,-29 9 0,-11 6-11,-9 10-8,3 11-1,4 0-11,11 11-16,18 15-41,16-4-231</inkml:trace>
  <inkml:trace contextRef="#ctx0" brushRef="#br0" timeOffset="-183917.72">29795 15695 308,'-12'-15'71,"4"12"-32,3-1 46,5 4-20,0 0-43,0 0-21,0 6-1,0 24-2,11 19 2,3 9-1,-8 5-19,-1 8-65,-5-9-321</inkml:trace>
  <inkml:trace contextRef="#ctx0" brushRef="#br0" timeOffset="-183626.22">29797 16298 423,'0'0'55,"0"0"1,0 0 2,0 0-12,0 0-21,0 4-22,4 24-3,1 17 4,-3 3-4,-2 2 0,0 2-10,0-6-27,0-10-108</inkml:trace>
  <inkml:trace contextRef="#ctx0" brushRef="#br0" timeOffset="-180675.29">30419 15619 146,'4'-14'31,"2"5"2,-4 1 29,2 4 7,-4 4-10,0 0-11,0 0-15,0 0-15,0 0-10,0 0-8,0 12-4,0 15 4,0 4 0,0 10-10,0-1-28,0 0-120</inkml:trace>
  <inkml:trace contextRef="#ctx0" brushRef="#br0" timeOffset="-180310.98">30464 16070 205,'-16'5'191,"3"-2"-190,5 3 9,8-6 29,0 0-7,0 0-23,0 0-9,4 0 2,21 0 0,12-6 10,0-6-5,-1 0-6,-12 6 3,-8 2-2,-12 4 2,-4 0-4,0 8 1,-2 18 5,-23 8-1,-3 4-5,-1-2 0,6-8-2,17-2-3,6-8-3,0-6-2,27-6 2,10-6-5,5 0 2,6 0-16,-8-18-23,-3-3-32,-8-2-34,-6 0-81</inkml:trace>
  <inkml:trace contextRef="#ctx0" brushRef="#br0" timeOffset="-180101.99">30886 15516 411,'-13'-16'47,"5"10"8,5 2 15,3 4-38,0 0-26,0 0-6,0 12-4,13 20 2,1 4-1,-3 13-14,-7-3-23,-4 1-128</inkml:trace>
  <inkml:trace contextRef="#ctx0" brushRef="#br0" timeOffset="-179742.95">31065 15906 470,'-11'-15'67,"9"11"-58,2-2 18,0 2-6,6 1-6,15 3-12,5 0-1,1 0-2,-7 1-1,-14 19-4,-6 8-3,0 3 7,-17 1-11,-1-6-13,5 0-16,13-6 13,0 0 19,2-2 8,18-2 1,-2 0 2,2-6 8,-9 2 3,1 3 4,-8-8 2,-4 3-2,0-1-4,-2 4 3,-25 1 0,-12 0-16,-1 3-2,5-8-19,12-1-42,17-8-204</inkml:trace>
  <inkml:trace contextRef="#ctx0" brushRef="#br0" timeOffset="-179427.97">31502 15529 244,'13'-29'43,"1"9"20,-1-2 19,-2 8 3,-6 2-22,-3 6-7,-2 6-16,0 0-23,0 6-17,5 26 0,3 16 7,3 5-3,1 2-4,3 2-3,1-3-3,4-4-13,0-10-38,-2-10-136</inkml:trace>
  <inkml:trace contextRef="#ctx0" brushRef="#br0" timeOffset="-179111.11">31776 15906 114,'-11'3'359,"2"1"-356,2 6 7,5 3 29,2-4-3,0 5-26,0 0-10,2-1 0,19-5-6,0-4 0,6-4 2,-2 0 2,0 0 2,-8-8 3,1-6 7,-5 1 3,-3 0 2,-4 4 5,-1 8 19,-5-2 1,0 3-11,0 0-15,0 13-8,0 23-4,0 7 5,0 12-7,8 3-1,6 8-4,9 10-8,6 9-17,-10-4-39</inkml:trace>
  <inkml:trace contextRef="#ctx0" brushRef="#br0" timeOffset="-178075.06">29848 12446 184,'0'-7'78,"0"-2"-64,0 5-2,0 4-6,0 0 3,0 0-9,0 0-1,2 0-2,7 15-7,-4 4-11,-3 6-56</inkml:trace>
  <inkml:trace contextRef="#ctx0" brushRef="#br0" timeOffset="-176777.17">30327 13082 75,'-6'-2'143,"-3"-3"-128,-1 0 30,4-1 29,-3-3-25,5 0-12,2-3-6,2-2-5,0-2-18,0 0-7,8-1-1,8 8 1,4 3 3,0 4-5,0 2 1,2 0 0,-3 0-1,-2 4 1,-1 12 0,-5 0 0,-1 3 0,-6 1 1,-4 3-1,0 0 4,0 3-1,-16-1-2,-3-1 3,2-2 0,1-3-3,5-3 2,5-2-2,4-3 1,2-3 0,0 1-1,0-4 0,0-1 3,15 1 0,5-5 4,3 0-1,2-2 2,0-10-3,0-3-2,-5 2-1,-2 0-3,-5-1 0,-6 2 0,-1 4-3,-6 2-2,0 0-3,0 3-4,0-4-16,0 2-50,-10 3-74,-9-1-131</inkml:trace>
  <inkml:trace contextRef="#ctx0" brushRef="#br0" timeOffset="-176360.03">30336 13075 138,'-5'-7'93,"5"3"-62,0-2 8,0 0-15,0-3 1,0 0-2,7-3-8,9 2 0,4-2-8,-2 6 4,2 2 0,-3 2-3,-1 2-4,-1 0 0,-5 0 0,-1 6-3,-5 9 4,-2 5 1,-2 6 3,0-3-3,-4 3-1,-9-4-4,1 0 0,1-6 2,3-6 0,2-2 3,4-6 4,2 0 0,0-2 0,0 0-3,0 0 1,2 0-1,19-2 4,8-10-2,2-4-8,-2 5-1,-2-4-5,-2 1-8,-3 2-2,-2-2-43,-4-1-191</inkml:trace>
  <inkml:trace contextRef="#ctx0" brushRef="#br0" timeOffset="-175378">31147 12772 81,'0'0'57,"0"0"-50,0 0 33,-2 0 47,2 0 0,-4 0-37,2 0-9,-3-2-5,3-10-8,2-3-5,0-2-5,0-4-9,5-1-3,14 2-4,1 2-1,3 4-1,-4 5 0,2 8-1,-3 1 1,-3 0-2,1 1 1,-1 19-1,-3 6 1,-8 6 1,-4 1 1,0 7 0,0-2-1,-18 1 0,-7-3 0,-1-2 0,-6-6 0,3-5 1,4-9-1,4-3 0,7-5 1,10-4 0,4-2-1,0 0 0,0 0-2,0 0-1,20 0 3,7 0 4,6 0 2,1 0-4,-5-2 4,-2 2-4,-5 0 2,0 0 0,0 0-1,-1 7 1,-6 8 2,-3 4-3,-10 4 2,-2 1 3,0 4 1,-7-1-3,-15 0 0,-3-3-3,0-3 2,1-4-1,4-7 3,-2-3-1,3-7-1,2 0 0,3 0-4,1-7-1,3-7 0,2-8-6,8 0-10,0-2-18,2 4-65,21 2-152</inkml:trace>
  <inkml:trace contextRef="#ctx0" brushRef="#br0" timeOffset="-174093.92">30316 13008 168,'0'-14'21,"2"0"-21,18 2 9,2 0 7,1 0 5,-3 0-5,-2 2-2,-4 0 1,-4 2 2,-3 0 10,-3 3-3,-2 2-9,-2 3-5,0 0-2,0 0-1,0 0-6,2 0-1,4 0-4,0 0 4,3 9 1,-1 7 1,2 3-1,-1 0 1,-3 1-2,1-1 2,-2-1 1,-3 0-3,-2 4 5,0-2 1,0 1 3,-4-2-4,-6-1 0,2-4-1,-1 0-2,5-4 1,-2-6-1,4 2-1,2-4 1,0-2 2,0 0 2,0 0 2,0 0 2,0 0 6,0 0-4,0 0 1,4 0 0,17 0 5,4-4-4,6-4-6,4-4-1,3 2 0,1 1 5,-2-3-3,-1 4 1,-7-1-2,-9 3 1,-7 2 1,-6 2-1,-5 0 0,-2 2-4,0 0 0,0 0-3,0 0-2,0 0-3,0 0-2,0 0-1,-2 0-4,-9 6 0,-3 4-12,1 0-34,4-2-53,-3 1-60</inkml:trace>
  <inkml:trace contextRef="#ctx0" brushRef="#br0" timeOffset="-173905.12">30693 13196 101,'-9'-5'168,"3"0"-136,-2-1 42,6 5-10,2-2-19,0 1-28,0 0-17,2-4-3,16-1 2,9-2 1,0 1-8,0-1-17,-5 6-78,-11 1-198</inkml:trace>
  <inkml:trace contextRef="#ctx0" brushRef="#br0" timeOffset="-173510.06">30693 13196 345,'-103'12'18,"103"-15"7,0 3 6,0-2 2,0-3-21,9 0-12,9 1 1,2-3 0,4 5-1,3-2 0,-2 2 0,-2 0-1,-4 1 0,-7 1-3,-4-3-1,-3 1 3,-5 2-2,0-2 0,0 0-5,0-1-17,0 0-14,-16 3-26,-6 0-91</inkml:trace>
  <inkml:trace contextRef="#ctx0" brushRef="#br0" timeOffset="-172825.47">29607 13092 54,'-2'18'8,"-3"5"-8,5 3 2,0 8-2,0-5-13</inkml:trace>
  <inkml:trace contextRef="#ctx0" brushRef="#br0" timeOffset="-171910.76">30316 13040 141,'-7'-2'42,"3"0"-17,-1-2 47,5 1-6,0-2-16,0-2-14,0-2-8,0-3-5,0-2-6,7 0-2,9-3 3,-1 5-7,3 3-6,0 1-4,0 6 1,0 2-2,-1 0-1,1 0-1,-7 19 2,-1 6 1,-6 1 2,-4 4-1,0-2 0,0 2-1,-16-2-1,-3-1 0,-2-6 0,3-4 3,3-2-2,1-7 2,5 1 1,5-5-1,4-3-1,0-1-2,0 0 0,0 0 0,9 0 1,13 0 3,7 0 6,5-10-5,3-4-3,2-2 3,-2 0 0,-1 2 1,-7 2 1,-4 2-1,-10 4 0,-7 4-1,-2 0-4,-6 2-1,0 0 0,0 0-3,0 0-4,0 0-7,0 0-9,0 0-24,0 8-83,-8 4-232</inkml:trace>
  <inkml:trace contextRef="#ctx0" brushRef="#br0" timeOffset="-171294.26">29547 13078 101,'-11'32'24,"7"10"-19,4 9-5,0-1-18,0-3-89</inkml:trace>
  <inkml:trace contextRef="#ctx0" brushRef="#br0" timeOffset="-170359.65">30298 13036 126,'-11'-12'164,"2"4"-126,2-4 7,3 2 1,2 0-15,2-3-8,0 4-12,0-3-7,16-1 1,1 6-2,8 0 0,2 6-2,2 1 2,2 0-1,4 15 1,-3 10 0,-1 1 1,-7-2-2,-4-2 2,-4-1-1,-10-1-2,-6-1 5,0 1 5,-10 2-2,-17 1-2,-4-3 0,2-3 1,2-3-1,8-6 2,9-4 0,8-4 3,2 0-3,0 0-1,0 0-2,12 0 0,17-14 2,12-1 2,3-4-4,1 1-3,-5 4-1,-4 0 5,-5-1-4,-2 3 1,-4 1-3,-5 1 0,-7 5-2,-6 2-2,-7 1-4,0 2-2,-13 0-21,-23 0-59,-11 0-78,-9 8-211</inkml:trace>
  <inkml:trace contextRef="#ctx0" brushRef="#br0" timeOffset="-169752">29619 13026 244,'-10'-6'65,"4"2"-11,1 2 26,3 0-5,0 2-23,-2 0-36,4 17-14,0 16 6,0 6 6,0 8-4,0 1-1,10 7 0,4-4-1,-1 0-1,0-7 1,1-8-3,-5-7 0,-3-10-1,2-4-1,-6-10-1,0-1 0,0-4 0,-2 0 0,0 0 5,0 0-7,0-8 0,0-10-11,0-4-5,0 0-28,0-2-88,7 4-167</inkml:trace>
  <inkml:trace contextRef="#ctx0" brushRef="#br0" timeOffset="-169323.43">29587 13193 63,'-4'5'100,"-1"2"-91,0-5 18,5-1 28,0-1 16,0 0-8,0 0-12,0-5-13,0-12-26,0-7 1,0-2 3,0-4 2,0-4-4,0-2 2,0-3-6,0 6-7,0 8-3,0 11-3,0 11 1,0 3-18,0 5-10,7 24-7,0 11-80</inkml:trace>
  <inkml:trace contextRef="#ctx0" brushRef="#br0" timeOffset="-169078.37">29652 13511 272,'-9'4'52,"2"1"-51,7-3 29,0-1 7,0-1-16,4 0-9,23 0-6,6-10-6,10-6-27,1-2-64</inkml:trace>
  <inkml:trace contextRef="#ctx0" brushRef="#br0" timeOffset="-166210.28">30046 11725 194,'-6'0'4,"1"1"-1,3 3-1,-1 1 9,3 4-7,0 0-4,0 1-2,0-2-7,8-3-8,5-2 0,2-3 7,1 0 4,-5-6 2,-2-13 4,-4 5 3,-5 0-1,0 9 13,0 2 17,-10 3-13,-7 0 4,-1 8-2,-4 14-8,2 5 1,4-1-6,5-4-5,9 2-3,2-4 0,0-4 0,8-4-4,10-6 0,3-6 3,-4 0 1,1 0 7,-3-10-7,-6-9 9,-4-2-7,-5 1-2,0 1-33,-16 5-46</inkml:trace>
  <inkml:trace contextRef="#ctx0" brushRef="#br0" timeOffset="-165242.65">29063 11285 223,'0'-10'6,"0"8"-4,0 2-2,0 0 10,-7 12-6,1 10-1,4 1-3,2-2-5,0-3-4,6-6 4,10-3-4,2-6 0,-5-3 5,0 0 0,-4 0 0,-4-1 4,-5-13 0,0 0 2,0 0 2,-7 6 1,-10 1 2,1 4 10,-4 3-6,0 0-1,1 7 2,4 14-9,1-2-1,8 6-2,2-3 0,4 2 0,0 0-2,0-6-4,6-2 0,10-6 2,6-8-1,-2-2 3,5 0 2,-3-14 3,-4-7 0,-4-6-1,-6 1 7,-8 4-4,0 4 4,0 5 5,-13 10 2,-11 3 2,-5 0-17,2 3 2,0 16-3,6 1 1,6 1-1,7 0-8,5-1-3,3-3-3,0-8 3,5-5 1,14-4-3,0 0 10,-4-6 3,-4-10 3,-6-4 4,-5 2 4,0 2 2,0 5-4,-5 4-4,-9 5-4,4 2-1,1 0-8,2 9-16,7 10-19,0 7-99</inkml:trace>
  <inkml:trace contextRef="#ctx0" brushRef="#br0" timeOffset="-163395.45">29480 12637 111,'-4'-18'21,"4"2"-19,0 6 0,0 0 8,0 3 23,0 4-3,0 1-11,0 0 4,0 2 6,0-3 3,0 3-7,0 0-13,-11 0 0,-3 0-4,-1 0-5,-1 10 3,5 1-4,1-2-1,6 0-1,4-1-1,0-2 0,0-3 0,0 0-1,2-3 2,8 0 0,1 0 3,3 0 1,-6-4-1,-1-2-1,-3 0 6,-4 2 3,0 2 4,0 2 3,0 0-5,-7 0-4,-5 0-5,-5 0 0,4 7-1,2 8-3,2 1-3,7-2 2,2 2-1,0-2-2,0-4 0,22-2 0,8-6 2,1-2-3,4 0 2,-6 0 3,-12-5 0,-7-8 3,-10 1 8,0-4 0,-14 4 2,-11-1 0,-6 8 5,-6 5-2,-3 0-3,-1 0-3,8 4-2,4 12-5,9 3-3,8 2-3,10-1 1,2 0-4,0-3-3,25-5 3,6-7-4,3-5 6,1 0 1,-6 0 3,-6-10 3,-9-5-1,-12-6 5,-2 1 3,0-2-2,-2 4-1,-15 2-1,1 4-3,1 4-2,7 4-1,2 4-2,6 0-6,0 0-20,0 12-3,6 8-68,17-1-187</inkml:trace>
  <inkml:trace contextRef="#ctx0" brushRef="#br0" timeOffset="-162640.87">30260 12525 191,'-11'-10'64,"0"6"-10,0-3-3,-5 4-1,1 3-17,-1 0-3,-1 0-17,1 0-6,3 10-3,3 0-4,6-1-4,4 2 1,0-4 0,0 0-4,16-5 5,3-2-1,4 0 3,-3 0 0,-5 0 1,-3-12 1,-8 0 1,-2 1 3,-2 4 2,0 3 1,0-1 0,-10 5-2,-13 0-1,-4 0 1,-2 16-4,2 0-1,7 3-2,9-3-2,9 0-3,2 0-2,0-6-1,13-3 0,12-4 2,4-3 3,-2 0 2,-3 0 0,-7-15 1,-5-2 2,-7-1 3,-5-5 1,0 4-1,-7 1 3,-15 4-6,-7 3-2,-5 11-4,-3 0-4,-2 7-17,1 12-53,7 3-196</inkml:trace>
  <inkml:trace contextRef="#ctx0" brushRef="#br0" timeOffset="-162101.93">29471 12673 247,'0'-8'56,"-4"4"-35,2 2 12,0 2-6,2 0-15,0 0-12,0 0-3,0 4-1,0 4-4,2-2-2,6-3-6,3-3 9,-3 0-2,0 0 9,-3-7 3,-5-9 3,0 0 0,0 0 0,0 4 6,-9 6 1,-5 4 1,1 2-2,-7 0-1,-1 0-2,0 12-4,3 2-4,11 2-1,5-4-1,2 0-3,0-3-1,9-9-1,11 0-2,3 0 2,-2 0-16,4 0-39,-3-9-143</inkml:trace>
  <inkml:trace contextRef="#ctx0" brushRef="#br0" timeOffset="-161802.59">30196 12576 165,'0'-3'130,"0"-1"-113,0-1 31,0 3-7,0 1-6,0 1-22,0 0-10,0 0-3,-2 0-2,2 0 2,-2 0-1,2 0-4,0 0-3,0 0-6,0 0-9,0 0-12,-8 0-102</inkml:trace>
  <inkml:trace contextRef="#ctx0" brushRef="#br0" timeOffset="-161329.03">29407 12721 357,'-16'0'30,"9"0"-30,7 0-10,0 0-3,0 0 6,25 0-33,4 0-109</inkml:trace>
  <inkml:trace contextRef="#ctx0" brushRef="#br0" timeOffset="-161111.99">30221 12575 349,'0'-2'0,"0"2"-18,0 0-16,0 0-32</inkml:trace>
  <inkml:trace contextRef="#ctx0" brushRef="#br0" timeOffset="-159784.76">29888 15783 160,'-16'-4'0,"3"4"-1,8 0 0,5 0-6,0 5-10,5 1-22,11-6-56</inkml:trace>
  <inkml:trace contextRef="#ctx0" brushRef="#br0" timeOffset="-159577.47">29888 15783 37,'38'-30'84,"-38"26"-26,-4 0 0,-10 4-17,1 0 0,-5 0-23,0 8-13,2 9 0,3 3-5,11-3-2,2-5-13,2-2-13,22-6-2,-1-4-8,-3 0-7,-5-17 40,-5-6 2,-8 0-5,-2-3-3,0-1-51</inkml:trace>
  <inkml:trace contextRef="#ctx0" brushRef="#br0" timeOffset="-158328.02">29627 14543 182,'0'-3'32,"0"1"-12,0 0 10,0 2-16,0 0-14,0 0-2,0 0 0,5 0-2,3 0-2,2 0 6,-2-2 1,1-6-1,-2-2 2,-4-4-1,-1-3 1,-2 3 0,0-3 4,0 4 1,0 4 5,-8 4 8,-2 3 5,-3 2 3,-1 0-18,-1 14-2,1 9-3,1 0-4,8 0-1,5-2 0,0-4-1,0-2-4,9-6 2,14-4-4,-2-5 5,6 0 2,0-5-3,-7-13 3,1-5 0,-11 0 3,-5-1 1,-5 1 3,0 8 2,-11 1 0,-9 6 8,-3 8 1,-2 0-6,2 0-6,-2 14 0,2 9-3,8 1-3,3 5 0,8-7-3,4-1 1,0-1-4,14-13-2,8-2 3,0-5 2,1 0 3,-2-3 0,-7-6 1,-5-5 1,-7-4 3,-2 4 0,0-3-3,-11 2 0,-11 3-2,-3 7-4,3 3-12,0 2-13,-1 0-82</inkml:trace>
  <inkml:trace contextRef="#ctx0" brushRef="#br0" timeOffset="-157925.68">29652 14512 75,'-9'-10'226,"4"8"-217,3 2 4,2 0-13,0 0 0,0 4-1,0 8-1,0-2-5,7-2 0,0-4 0,1-2 0,-3-2 2,-1 0 2,-2-2 3,0-12 1,-2-4 3,0-3 1,0 2 2,-2 3 9,-11 3-1,-3 6 8,-1 7 7,-1 0-14,-2 0-12,2 14-1,9 8-3,5 2-4,4 2-12,0-6-24,15-4-150</inkml:trace>
  <inkml:trace contextRef="#ctx0" brushRef="#br0" timeOffset="-153851.95">30385 14200 61,'34'3'57,"-34"-6"-12,0 3 4,-7 0-5,1 0-17,-2 0-2,-1 0-9,5 3-8,0 6-6,4-2-2,0 0 0,0 2-6,0-3 1,0 0-5,0-4 1,4 0 0,3-2 3,-5 0-1,2 0 7,-4 0 6,0 0 1,0-6 0,0 0-1,0 2 9,0 4 0,-4 0-5,-7 0-5,0 0-5,-1 0 2,8 6-2,2 6-2,2-2-7,0-3-2,0 2 1,11-4 3,1-5 2,-2 0 0,1 0 1,-1 0 0,-4 0 4,-1-5 0,-5-4 4,0 0-2,0 1-2,0-2-1,0 6-11,0-2-19,-3 2-59</inkml:trace>
  <inkml:trace contextRef="#ctx0" brushRef="#br0" timeOffset="-153042.98">28845 14780 260,'-13'0'23,"8"0"-21,5 0 32,0 0-13,29 0-15,13-8 12,19-12-12,14-6-6,10-4-9,2 6-11,-11 2-109</inkml:trace>
  <inkml:trace contextRef="#ctx0" brushRef="#br0" timeOffset="-152358.94">28760 14342 22,'-13'0'273,"8"1"-273,5 1-4,0-2 4,21 0 6,21 0 1,18-13 0,15-8-7,12 1-16,5-1-31,-3-2-163</inkml:trace>
  <inkml:trace contextRef="#ctx0" brushRef="#br0" timeOffset="-151460.96">28570 14869 250,'-6'0'14,"6"0"-13,0 0-1,0 0 2,0 0 1,0 3 2,0 8-2,0 1-1,0-3-1,0 5 6,0 1 0,0 2-1,0 4-3,-9 1-2,2 2 2,0-1 0,3-2-2,2-3 0,2 0 1,0-2-2,0-4 0,0-1 1,4-6 0,5-1 5,5-4-1,-1 0 8,5 0 7,2-18-6,-2 0-2,-2 2 2,-6 2 6,-1 4 3,-7 7 10,-2 3-2,0 0-1,0 0-9,0 0-13,0 0-8,0 9 1,0 17-2,0 9 1,0-1-5,0 0 0,0-5-14,0-4-20,0-7-44,0-8-78</inkml:trace>
  <inkml:trace contextRef="#ctx0" brushRef="#br0" timeOffset="-150643.69">28531 14516 66,'0'-4'15,"0"-2"-6,0 4 3,0 0 4,0 0-8,0-1-8,0 0-5,0-1 1,0-3-1,0 4 5,0-1 0,0-1 0,0 5 2,0-3 8,0 3 5,0-2 2,0 2-7,0 0-4,0 0 1,0 0-2,0 0-5,0 0 0,0 0-6,0 0 1,2 0 5,2-2 0,-2 2 0,5-2 0,-5-2 2,3 1-2,-3-2 3,-2 1 2,0-3-2,0 4 2,0-1 5,0-1 4,0 3-4,-9 2-8,-2 0-2,-2 0-3,-1 0 2,3 0 0,-1 0-1,2 7-2,3 5 3,5-1 1,2 5 0,0-4 1,0 0 0,0 5-1,7-7 3,3 2-3,4 6 1,-1-4 3,1 2-1,-3 0 4,-2 0 2,-2-4 2,-7-2-4,0-1 1,0-4 9,-7 1 8,-15 0-14,-9 0-11,-6-2-8,-2-4-23,1 0-33,7 0-146</inkml:trace>
  <inkml:trace contextRef="#ctx0" brushRef="#br0" timeOffset="-150463.02">28599 14379 155,'3'-14'29,"-3"4"-23,2-2 21,2 2-3,6-2-24,0 7-3,1-6-10,1 5-8,-6 4-26,-1 2-65</inkml:trace>
  <inkml:trace contextRef="#ctx0" brushRef="#br0" timeOffset="-146774.92">30403 14284 80,'-11'0'32,"2"0"-23,0 0 9,4 3-1,1 3-7,4-2-10,0 0-1,0-1-2,0-3-3,0 0 5,4 0-2,1 0 2,-2-11 0,-3 2-45,0 0-58</inkml:trace>
  <inkml:trace contextRef="#ctx0" brushRef="#br0" timeOffset="-146157.75">29440 14279 118,'0'0'32,"0"5"-32,9-5 0,13 3 3,10-3-3,7 0-4,4 0-26,1 0-89</inkml:trace>
  <inkml:trace contextRef="#ctx0" brushRef="#br0" timeOffset="-145994.94">29962 14258 203,'0'0'24,"0"0"-24,0 0-5,6 0-3,14 0 6,12 0-1,3 0-47</inkml:trace>
  <inkml:trace contextRef="#ctx0" brushRef="#br0" timeOffset="-145842.82">30229 14258 75,'0'0'75,"0"0"-75,0 0-7,11 0 3,5 0 2,4 0-49</inkml:trace>
  <inkml:trace contextRef="#ctx0" brushRef="#br0" timeOffset="-136848.1">30149 15709 249,'-11'0'15,"7"0"-7,4-4 12,0 4 10,0 0-17,0 0-11,0 0-2,0 0-6,0 0 6,0 0 2,0 0 3,0 0 2,0 0 7,0 0 3,0 0 3,0 0 0,0 0-7,0 0-6,0 0-7,0 0-1,0 0-4,-3 12 5,1 2 2,-3 4-2,3-6 0,0-3 0,2-4 0,0-3 0,0-2 0,0 0 4,0 0 10,0-7 12,0-5-12,0-2-3,0 1 0,0-1 3,0 6 0,0-1-8,0 4-1,-3 1-1,3 4 0,0 0-4,0 0 0,0 0-2,-2 0-3,2 0 3,0 4 1,-2 1 0,2 4-2,-2-6 1,2 2 0,0-3 1,0-2 0,0 0 1,0 0 1,0 0 1,0 0 2,0 0-1,-2-2-1,0-3 1,2 2 0,-2 3-1,2 0 0,0 0-2,0 0 0,0 0-4,0 0 0,0 0 0,0 0-1,0 0 3,0 0-1,0 0 2,0 0 1,0 0 0,0 0 1,0 0 1,0-4-2,0-1 0,-3 0 0,1 1-1,-1 4-3,3 0-20,0 0-52,0 0-84</inkml:trace>
  <inkml:trace contextRef="#ctx0" brushRef="#br0" timeOffset="-133529.57">30082 14299 124,'-89'51'17,"87"-51"-17,2 0-27,0 0 1,0 0-46</inkml:trace>
  <inkml:trace contextRef="#ctx0" brushRef="#br0" timeOffset="-133153.72">30024 14351 88,'-2'0'0,"-3"0"-37</inkml:trace>
  <inkml:trace contextRef="#ctx0" brushRef="#br0" timeOffset="-129507.69">29828 12589 85,'-5'-2'0,"5"-1"0,0 2 1,0-1 1,0 0-2,0-1-13,0 3-2,0-1 11,0 1-7,0 0-28</inkml:trace>
  <inkml:trace contextRef="#ctx0" brushRef="#br0" timeOffset="-129254.8">29828 12589 106,'-2'-5'0,"2"5"-33,0 0 29,0 0 4,0 0-17</inkml:trace>
  <inkml:trace contextRef="#ctx0" brushRef="#br0" timeOffset="-128969.88">29837 12695 158,'0'0'0,"0"0"-1,0 0 1,0 2 1,0 1-1,4 2-1,3-1-22,-1 1-36</inkml:trace>
  <inkml:trace contextRef="#ctx0" brushRef="#br0" timeOffset="-124873.6">29542 11543 117,'-8'0'3,"-1"0"-3,4 0-8,5 0 4,0 0-4,0 0-11</inkml:trace>
  <inkml:trace contextRef="#ctx0" brushRef="#br0" timeOffset="-121227.74">29611 12593 106,'-21'0'24,"7"0"-7,1 0 31,2 0 6,-3-2-13,8 0-15,3 2-8,3 0-4,0 0-14,0 0-6,0 0 4,0 0 1,5 0 0,10 0 0,1 0-4,-3 0-1,3 0 0,-3 0-6,-1 0 8,-4-5 4,-1 0 1,-5-1 6,-2-1 3,0 3 0,0 1 0,0-1 5,0 4 3,0-3-7,0 3-3,0 0 0,0 0-1,-2 0-4,2 0-3,0 0-2,0 0-3,0 0-3,0 0 5,0 0-3,0 0 1,11 0-2,2 0 6,0 0-1,1-2 2,-5-1-4,-3 1 4,-2 0 4,-4 2 3,0 0 4,0 0 0,0 0-2,0 0 0,0 0 0,0 0-4,0 0-4,0 0-1,0 0-3,0 0-2,0 0-1,2 0 2,6 4-2,1-3 4,5 3 0,1-4-2,3 0 0,-3 0 1,-3 0 3,-8 0 0,-4 0 3,0 0 5,0 0 5,0 0-4,0 0-1,-6 0-1,-6 0-2,-3 0 2,-1 0 2,-1 0-4,-2 0 2,7 5 0,2-3-2,8 0-1,2-1-4,0 1-4,0 0 1,0 1 0,0-3-1,6 0 1,12 0 3,3 0-2,0 0-2,0 0 4,-3-8 0,-5-1 4,-4 2-3,-7 0 2,-2 6 5,0-1 1,0 2 0,0 0 1,-17 0 0,-6 0-5,-6 0-1,-2 12 1,4 2-2,10 0-2,7-2-1,6 0-2,4-2-1,0-2 0,0-3-5,6-2 6,12-3 0,9 0 2,2-4-2,3-12-2,-6-5 2,-6 1 2,-8 1 1,-10-4 1,-2 7 2,0 4 0,-5 3 2,-11 4 4,-8 5-3,-5 0-4,-5 0 1,3 19 2,4-2-6,10 4 1,8-1-1,6-2-1,3 0-6,0-6-1,10-2 3,7-8-1,6-2 4,1 0-1,3 0 1,0-10-1,-10-4 3,-3-3 1,-9 3 4,-5 0 0,0 1-1,0 3 6,0 1-4,-5 4 0,-7 2 0,-3 3-3,1 0-2,-1 0-1,-1 0-1,8 8-1,1 6 0,5 1-3,2-1-4,0-2 0,0-4 2,6 0-2,7-4 1,6-4-4,-4 0-8,1 0 0,-5 0-1,-4-2 13,2-8 5,-7 0 3,0-2 0,-2 2 2,0 1-1,0 6 3,0-2-4,0 5-5,0 0-8,0 0-49,0 15-169</inkml:trace>
  <inkml:trace contextRef="#ctx0" brushRef="#br0" timeOffset="-120342.31">29850 12579 288,'-29'0'57,"9"0"-48,11 0 18,7 0 2,2 0-27,0 0-2,14 0-4,17 0 3,13 0-12,7 0-4,7-3-26,-2 2-82</inkml:trace>
  <inkml:trace contextRef="#ctx0" brushRef="#br0" timeOffset="-118707.2">31344 9342 543,'-18'-23'36,"9"11"-20,7 10 19,0 2-12,-1 0-14,3 0-9,0 21-4,-2 23 4,2 17-1,0 9 1,0 0-7,0-2-7,0-6-24,0-14-85,0-16-153</inkml:trace>
  <inkml:trace contextRef="#ctx0" brushRef="#br0" timeOffset="-118529.05">31308 9381 322,'-15'-25'147,"10"17"-129,5 8-15,0 0 0,22 8-3,12 22 4,10 9-3,8 7-1,8 6-7,-7 0-15,1-8-17,-7-6-32,-12-15-115</inkml:trace>
  <inkml:trace contextRef="#ctx0" brushRef="#br0" timeOffset="-118357.74">31654 9164 344,'-31'-46'66,"8"20"-20,10 16 21,6 6-11,4 4-24,3 9-32,0 35 1,0 14-3,12 14 2,10 3-9,9 3-9,5-6-40,-2-14-144</inkml:trace>
  <inkml:trace contextRef="#ctx0" brushRef="#br0" timeOffset="-118176.38">31895 9564 587,'-21'-25'7,"8"9"10,6 1 23,2 4-23,3 4-13,2 7-4,0 0-23,0 4-36,0 8-148</inkml:trace>
  <inkml:trace contextRef="#ctx0" brushRef="#br0" timeOffset="-117961.82">32021 9133 306,'-10'-15'285,"2"11"-265,8 4-20,0 5-5,2 24 5,14 12 2,0 12-2,-3-2-4,-4 0-12,-9-9-30,0-10-107</inkml:trace>
  <inkml:trace contextRef="#ctx0" brushRef="#br0" timeOffset="-117743.16">31903 8997 462,'42'-18'0,"18"17"2,10 1 9,-5 10 9,-7 27-4,-10 16-2,-7 11-1,-15 9 1,-19 2-10,-7-2-1,-24-8-3,-32-10 2,-13-13-4,-10-8 1,-5-8-11,6-8-21,14-6-93,16-10-243</inkml:trace>
  <inkml:trace contextRef="#ctx0" brushRef="#br0" timeOffset="-117560.89">32525 9544 452,'5'-17'69,"-3"1"-42,-2 2 27,0-2 7,0 4-21,0 1-24,0 6-16,0 0-3,-4 5-12,-14 0-22,-9 0-105,-7 0-380</inkml:trace>
  <inkml:trace contextRef="#ctx0" brushRef="#br0" timeOffset="-117058.78">32626 8610 400,'-25'-58'95,"-13"10"-49,-13 8 8,-20 12-24,-37 16-9,-32 12-10,-32 20-3,-22 38-6,0 29 1,5 31-1,13 30 0,26 22-2,34 13 0,47-3-1,54-19-7,24-23 4,71-19-1,36-23 2,31-20 2,27-16 0,18-22 0,11-24 1,8-14 0,-5-21 1,-15-37 1,-10-17 7,-12-28 0,-10-21 1,-13-21 0,-18-15-3,-28 0-1,-42 8 6,-45 13 4,-28 19 5,-70 16-2,-54 10-2,-30 19-3,-24 21-6,-10 26-6,16 24-2,21 4-5,37 37 2,38 18-6,33 19-8,22 10-5,16 15-32,7 3-48,3 0-153</inkml:trace>
  <inkml:trace contextRef="#ctx0" brushRef="#br0" timeOffset="-116645.9">31519 10293 459,'-37'0'100,"20"0"-82,11 0 25,6 0 7,12-16-10,39-18-15,34-15-14,35-9-3,23 2-1,13 2 0,0 2 2,0 2-1,-7 4-1,-8 3-7,-10 9 2,-11 5-2,-16 4 0,-29 11-2,-33 7 2,-20 4-3,-22 3-2,0 0-1,-39 8-1,-46 21-11,-31 7-31,-24 12-48,-10 3-98,5 5-205</inkml:trace>
  <inkml:trace contextRef="#ctx0" brushRef="#br0" timeOffset="-116376.76">31471 10347 463,'-31'6'24,"21"-2"-2,10-4 37,0 0-11,45-17-9,36-18-8,38-12-4,36-13-11,14-6-3,5-2-3,-7 1 2,-14 11-6,-12 10 2,-18 9 4,-16 4-6,-21 4 0,-18 0-2,-26 7-1,-19 6 1,-13 2-4,-10 6-1,0 2-4,-4 6-7,-16 0-29,-2 0-69,2 8-229</inkml:trace>
  <inkml:trace contextRef="#ctx0" brushRef="#br0" timeOffset="-116241.85">33363 9846 649,'0'-18'27,"0"4"-8,0 0 13,0 1 0,0 7-13,0 6-19,2 0-14,3 3-42,-5 11-179</inkml:trace>
  <inkml:trace contextRef="#ctx0" brushRef="#br0" timeOffset="-114181.94">31912 9532 215,'-7'-9'53,"-1"-3"-23,-4 2 7,3 3-5,7 7-16,2 0-15,0 0-1,0 0-7,0 0 2,0 0 3,0 0 1,0 0-4,0 0 4,0 0-7,0 0-3,0 0-5,0 0-9,0 0 0,0 0 5,-2 0 2,-2 0 3,-3 0 15,2 0 2,3 0 12,-3 0 2,1 0 5,0 0 5,0 0-2,1-1-2,1-2-8,0 2-3,2-2-6,0 3-5,0 0-2,0-1 2,0-3 1,0-3 0,0-5 4,0 3-1,0-4 1,0 4 2,0 1 3,0-1 2,0 6 0,0-2 1,0 1 4,0 2-6,0 2-10,0 0-1,0 0-4,0 0-10,0 0 9,0 4 4,0 1-2,0-1-2,0-3 3,0-1 2,0 0 2,0 0 3,0 0-1,-14 0-4,1 0-15,-3 2-35,7 13-89</inkml:trace>
  <inkml:trace contextRef="#ctx0" brushRef="#br0" timeOffset="-113347.08">32570 9406 133,'-9'-12'57,"2"3"-14,0-2 21,-1 5 0,1 1-2,0 0-22,0 5-14,5 0-16,0 0-10,2 0-2,0 0-3,-2 0 4,2 10 0,0-1-2,0-4-1,0-1 0,0-2 0,4-2-1,5 0 5,0 0 4,-4 0-2,1 0 0,-6-2 4,0-2 1,0 0 0,0 3 3,0 1-4,0 0-2,-11 0-1,2 0-3,-2 0 0,4 4 0,3 5-4,4 1-2,0 1 2,0-4-3,0-2 3,11-2 0,0-3 2,3 0 2,-4 0 5,2 0-2,-3-13 2,-5-1 3,-2 0-3,-2-1 1,0 8 1,0-2 0,-4 8-7,-9 1-5,-3 0-4,1 5-6,1 14-13,3 1-42,7-1-162</inkml:trace>
  <inkml:trace contextRef="#ctx0" brushRef="#br0" timeOffset="-112894.08">31810 9485 253,'-9'-9'132,"2"5"-126,7 3 5,0 1 0,0 0-11,0 0 0,0 0-36,0 0-3,11 1-59</inkml:trace>
  <inkml:trace contextRef="#ctx0" brushRef="#br0" timeOffset="-112345.69">31810 9485 256,'-54'-64'123,"54"64"-116,0 0-5,0 0 21,0 0 32,0 0-21,0 0-17,0 11-3,0 7 3,0 3 3,0-3-10,0 1-1,0 0-6,0-2 1,0 0-4,0 0 0,0-5 0,0 3 0,0-3 0,-2-2 0,2-1-5,0 0 0,0-1-7,0 0-8,0-1-29,0-4-79,6-3-157</inkml:trace>
  <inkml:trace contextRef="#ctx0" brushRef="#br0" timeOffset="-112137.73">31870 9486 371,'0'-3'25,"0"1"-10,0 0 31,0-1 22,0 3-21,0 0-34,0 0-13,0 0-5,0 0-13,0 0-11,0 0-74</inkml:trace>
  <inkml:trace contextRef="#ctx0" brushRef="#br0" timeOffset="-111475.56">32626 9444 282,'-19'-5'40,"6"1"-18,4 0 43,2-1-1,5 4-24,0-1-16,2 0-15,0 2-9,0 0-4,0-3-2,0 1-12,0-1-22,0-4-19,0 1-20,0-2-34,0 1-102</inkml:trace>
  <inkml:trace contextRef="#ctx0" brushRef="#br0" timeOffset="-111275.18">32626 9444 260,'-110'-16'49,"108"11"-42,2 0 24,0 1-7,0 3-16,0 1-8,0 0-37,0 0-48,0 0-91</inkml:trace>
  <inkml:trace contextRef="#ctx0" brushRef="#br0" timeOffset="-109473.18">31868 9446 71,'0'0'164,"0"0"-164,0 0-15,0 0 5,0 0 10,0 2-14,0 5-30</inkml:trace>
  <inkml:trace contextRef="#ctx0" brushRef="#br0" timeOffset="-100043.15">29692 14488 132,'-7'0'8,"1"0"-2,1 0 21,5 0 21,0 0-8,0 0-14,0-5-4,0 2-4,0-1-1,0-1 0,0-7-13,0 3-4,20-4-4,2-1 2,10 0 0,3 0-8,8-4 1,1 3 3,0-2-4,-3 4 1,-10-3-5,-4 5 5,-5 3 6,-2 0-8,-4 6-30,-1 2-57</inkml:trace>
  <inkml:trace contextRef="#ctx0" brushRef="#br0" timeOffset="-99745.99">29953 14359 218,'-10'0'9,"6"0"-8,4 0 9,0 0 20,0 0-7,0 0-12,12 0-8,15-8 0,10-1 4,10-5-7,2 2-3,5-5-4,-6 2-14,-1 6 6,-2-3-11,-10 7-28,-3-4-27</inkml:trace>
  <inkml:trace contextRef="#ctx0" brushRef="#br0" timeOffset="-99526.71">30269 14305 94,'-6'-4'84,"3"0"-84,3 0-35,0 2 1,0 0 11,3 2-47</inkml:trace>
  <inkml:trace contextRef="#ctx0" brushRef="#br0" timeOffset="-99085.78">29801 14454 119,'-16'4'34,"8"-4"-29,3 1 2,3-1 18,0 0 22,2 0-20,0 0-14,0 0-6,0 0 3,0 0 2,0 0 7,2 0-4,15-1 8,6-13-15,6-7-2,4-1 2,1-2-6,3 2-2,4-1 5,-1 0-5,2 5 0,-1 2-1,-4 4-2,-3 7 3,-3-2-3,-4 5-4,-3 2 5,-3 0-6,-6 0-1,-4 0-13,-2 0 3,-2 9-10,-5-4-26,-2 2-41</inkml:trace>
  <inkml:trace contextRef="#ctx0" brushRef="#br0" timeOffset="-98837.18">30267 14297 225,'0'-8'0,"0"3"-5,0 0 5,14 1 2,3 4 0,1 0-2,4 0-1,0 0-1,-3 0-8,-4 0-6,-3 4-19,-6 1-74</inkml:trace>
  <inkml:trace contextRef="#ctx0" brushRef="#br0" timeOffset="-96889.19">30460 14309 66,'0'-2'36,"0"2"-36,0 0 0,0 0 3,0 0 20,0 0-1,0 0-14,0 0 5,0 0 1,0 0-4,0 0 0,0 0-3,8 2-3,-2 5-4,-1-2-2,-1-1-2,-2 0-1,-2-1-1,0-2 2,0-1 3,0 0 1,0 0 2,0 0 0,0 0 2,-4 0 5,0-1 0,-1-3-2,1-1 7,-4 3-1,4 2 3,-2-2-2,1-1 3,-1 3-2,-2 0-4,0 0 0,-3 0-3,-7 0-7,-4 0 1,-2 0-1,-8 0-1,-3 0 3,-2 0-3,2 5 2,2 2 2,-1-2-2,3 1 0,0 0-2,2 4 0,-2-3 1,2 5-1,2-4 0,4 0 0,2-1 0,5 0 0,5-2 0,-1 1 1,6 1-1,-1-2 0,-2 0 0,2 0 0,0-1 0,-1 1 0,1 3 2,-2-7-2,2 3 0,-1-1 1,-1 1-1,2-2 1,2 1-1,1-3 0,2 5 0,-2-3 0,1 0 0,1 0 0,-2-1 0,1 4 0,-2-3 0,3-2 0,0 4 1,2-4-1,-4 1 1,2 4 0,-3-1 2,-1 4 0,-2-4-1,4-3 3,0 4-2,4-3 1,-2-2-3,2 0 2,0 0-3,0 0 1,0 0 2,0 0 0,0 0-1,0 0 0,8-7 0,15-10-2,6-5-1,4-2 0,3 0 1,2-5-4,0 5 4,-3-2-4,-1 4 2,-7 9 2,-3-2 0,-6 5 0,0 3 0,-5 4 2,-1 1-2,0 2 0,2 0 0,4 0 0,4 0 0,1 0 0,-2 0 0,0 2 0,-3 4 0,-1 0 0,-1 0 0,-3-1 0,3 0-2,-3 2 2,-2-4 0,1 3 2,-6 1-2,1-2 0,-5-5 0,0 2 0,1 1 2,-3-2-1,0-1 0,2 0 0,-2 2 0,3-2-1,-3 0 0,2 0 0,-2 0 0,0 0 0,2 0 0,-2 0 2,0 0 0,0 0-1,0 0 2,0 0 0,0 0-1,0 0-2,0 0 0,0 0-1,0 0-3,0 0 0,0 0-1,0 0-2,2 0-2,2 0 9,1 0 0,1 0 1,-1 0 2,0-3-3,-3 0 4,0 1-4,0 2 1,-2 0 3,0 0-3,0 0 0,0 0 0,0 0 2,0 0 0,0 8 6,0 4-6,0 0 1,0-2-4,0-3 1,0-2-1,0-1 0,2-2-1,3 2-2,1-4 0,2 0 3,-2 0-2,3 0 2,1-6 0,-2-12 2,1-2-1,-5 0 1,-4-1 2,0 6-1,0 5 5,0 6 7,0 1 0,0 3 1,0 0-10,-11 0-5,-1 7 0,2 11-1,1-2-1,7 1-4,2-4-5,0-4 0,0-4 1,4 0 2,7-5-2,3 0 8,-1 0-1,-5-5 2,2-9 3,-4-4 2,-6-3 1,0 6-1,0 3 5,0 4 0,0 2 0,-6 6-1,-8 0-5,-3 0-2,-6 0 0,3 9-1,0 4-1,4-3 0,10-1-1,4-4-3,2-1-4,0-1 3,0-3 1,0 0-2,0 0 6,0 0 1,2-3 5,6-6-6,-3 0 0,-5 3-6,0 4-19,0 2-69,-9 0-232</inkml:trace>
  <inkml:trace contextRef="#ctx0" brushRef="#br0" timeOffset="-96191.53">29669 14512 244,'-2'0'25,"2"0"-23,0 0 1,0 4 13,0 0 11,0 2-7,0 2-11,0-6-7,0 2-2,0-3-1,2-1 1,6 0 2,-2 0 2,3 0 4,-3-5 0,0-9-2,-2 4-1,-4-5 1,0 12 9,0-6 3,0 9-8,-14 0 0,-1 0-4,-6 9-3,3 9 2,1-1-3,3 6-2,10-5 0,4-1-6,0-4 1,0 1 0,2-8-3,12-4 6,1-2-1,3 0 3,-1 0 1,-1-6-1,-5-10 3,-5-4 3,-4 1-2,-2-1 1,0 5 3,-2 5-2,-12 2 2,-7 4-2,2 4-2,-4 0-2,-1 4-2,4 12-2,8 1-8,6 6-14,6 0-11,0 0-97</inkml:trace>
  <inkml:trace contextRef="#ctx0" brushRef="#br0" timeOffset="-95732.45">30626 14359 311,'-16'-4'20,"3"4"-18,2 0 9,4 0 12,2 0-14,1 0-9,4 0 0,0 0-4,0 0-5,0 0 1,0 0 1,0 0-2,0 0 0,0 0-1,4 0-34,1 0-175</inkml:trace>
  <inkml:trace contextRef="#ctx0" brushRef="#br0" timeOffset="-95443.52">30626 14359 320,'-105'56'2,"103"-56"-1,2 0-1,0-2 5,0 2-1,0 0-4,0 0-24,0 0 5,0 9-41,0-1-128</inkml:trace>
  <inkml:trace contextRef="#ctx0" brushRef="#br0" timeOffset="-94946.26">29879 14616 254,'-13'-2'6,"4"2"-5,6 0 7,3 0 7,0 0-15,0 0-14,0 0-35,0 0 0</inkml:trace>
  <inkml:trace contextRef="#ctx0" brushRef="#br0" timeOffset="-94639.34">30668 14382 320,'-7'-5'0,"5"5"-62,0 0-10,0 0-57</inkml:trace>
  <inkml:trace contextRef="#ctx0" brushRef="#br0" timeOffset="-93363.81">30481 14325 305,'-13'-4'5,"9"4"-5,-2 0-6,4 0 4,0 12 2,2 5 0,0 0-1,0-1-12,6-4-7,8-3 0,5-5 15,-6-4 3,0 0 2,-4 0 1,-2-3 5,-3-11 7,-2 0 1,-2-1-1,0 3 5,0 4-1,0 3-1,0 0 8,-4 2-3,-7 3-8,-3 0-6,-3 3-3,-1 10-4,1-1 1,9 0-1,6-4-1,2-3-4,0-4 1,0 2-1,0-3 0,2 0 5,6 0 0,4-4 10,-1-13-6,1-1 3,-6 0-1,-4 5-4,1 1 0,-3 5 7,0-1 1,0 6-2,0 2-1,-9 0-6,-9 0-1,-5 4-3,4 10 3,3 0-9,9-1-5,7-3-14,0-1-45,0-1-211</inkml:trace>
  <inkml:trace contextRef="#ctx0" brushRef="#br0" timeOffset="-92754.74">29754 14522 275,'0'-2'36,"-2"2"-31,-5 0 1,-1 0-1,-2 14 7,4-2-6,1 3-6,5-6-3,0-4-5,0-2 1,0-3 5,3 0 0,10 0 2,-2 0 1,2-16 0,-6-3 1,0 2 2,-7-5 0,0 3 5,0 5 0,-7 1 1,-8 5 0,-6 6 4,4 2-5,-8 0-5,1 6-3,3 11-1,2 6-2,7-1-9,12-2-20,0-4-37,25-7-141</inkml:trace>
  <inkml:trace contextRef="#ctx0" brushRef="#br0" timeOffset="-91789.82">30701 14321 417,'-29'0'10,"3"2"-10,2 17 0,3-4 2,3 2-2,7-3 0,7-1-2,4-1-12,0-7 3,0-3 3,11-2 0,7 0 5,-3-2 3,1-16 0,-3-5 0,-5-3 2,-2 3 1,-6-1 1,0 4 3,0 6 1,-4 5 4,-15 6-2,-7 3-3,-10 0 1,-4 17-4,-3 5 2,6 4-2,6-2-2,12-4-2,13-5 0,6-6-5,0 0-9,20-8 11,18-1-3,5 0 6,3 0-10,-4-11 7,-8-5 1,-8-3 2,-10-3 0,-7 5 3,-7-2 3,-2 1-2,0 2 0,0 4 3,-17 6 2,-10 6-3,-6 0-2,-10 2 0,-1 21-2,-2 0 1,9 3 2,8-2-4,9 0-1,13-1-1,7-4-6,0-3-3,2-4 3,21-5-2,10-7 2,6 0 2,-2 0-3,-3-12 0,-8-7-3,-6-6 11,-8-1 1,-6-3 8,-4 3 1,-2 0-2,0 3 3,-8 8 6,-13 5-2,-1 3-3,-7 7 0,-5 0-8,-1 5-1,2 15-3,6 8-2,9 4-8,9 4-12,9 0-40,0-6-272</inkml:trace>
  <inkml:trace contextRef="#ctx0" brushRef="#br0" timeOffset="-91061.86">29819 14454 218,'0'-4'13,"-3"4"-1,-7 0 13,-4 0 5,-3 0-8,0 9 4,4 3-18,5 0-3,0-1-5,4-1 0,4 2-4,0-8-1,0-2-3,0 0 0,0-2 2,0 0 6,4 0 5,6-12 1,1-6-4,0-5 2,-6 2-1,-5 1 1,0 5 11,0 5-9,0 6 2,-10 4 7,-7 0-4,-12 12-6,-2 14-1,0 6-4,4-6 0,9 1 0,9 1 0,7-10-6,2-6-1,0-2 1,2-6-3,13-4 2,8 0 5,3 0-4,3-14-20,0-2-44,-4 4-87</inkml:trace>
  <inkml:trace contextRef="#ctx0" brushRef="#br0" timeOffset="-90375.8">30550 14305 316,'-11'0'7,"2"0"-6,3 0-1,1 4 4,0 3 3,3 0-7,2-1 0,0-2-3,0 0-3,0-4-1,2 0 7,12-9 6,3-14-3,-1-3 6,-3-2-4,-6-2 6,-5 9 0,-2-2 2,0 9 13,0 5 14,-13 9-8,-7 0-19,-6 5-8,-5 19-1,-6 10-1,4 2-2,8 2-1,10 0-2,11-3-1,4-11-6,0-7-5,8-9 1,15-8 6,2 0 1,4-4 4,0-17 4,-3-8 1,-4-1 3,-8 5 2,-8 0 2,-6 4-7,0 8 7,0 7-1,-16 2-7,-8 4-2,-10 0-9,-1 23-12,-3 10-9,3-1-45,10 4-179</inkml:trace>
  <inkml:trace contextRef="#ctx0" brushRef="#br0" timeOffset="-89321.38">29505 14554 248,'0'7'7,"0"2"-7,0-4 0,0 0 1,0 2 0,15-2 2,1-3-3,6-2 0,0 0-2,1 0 2,-5 0 2,-7-7-1,-3-5 2,-5 1 1,-3-1 2,0-2 2,0 2-3,0 3 3,0 4 9,-11 1-5,-2 2-2,-1 2 0,-1 0 6,-2 0-7,5 2-3,0 10-3,3 2 0,7-5-3,0 0 0,2 1-1,0-2-1,0-3-1,13 0-1,5-5-2,2 0 2,0 0-3,-2 0 6,0-5 1,-5-9 1,-6-6 5,-3 1-3,-4 1 4,0-1 0,0 5 0,-6 5 3,-7 2-5,-6 7-3,1 0-2,-1 0-1,-2 11-6,4 6-7,5 4-13,10-1-15,2-3-58</inkml:trace>
  <inkml:trace contextRef="#ctx0" brushRef="#br0" timeOffset="-88923.14">30557 14316 267,'-9'0'0,"6"0"-33,3 0 9,0 0 21,0 0 1,3 5-5,15-3-23,2-2-37</inkml:trace>
  <inkml:trace contextRef="#ctx0" brushRef="#br0" timeOffset="-88624.54">30557 14316 39,'92'-41'60,"-92"41"-16,-3-5-6,-8 5-4,-2 0-6,-3 0-14,-4 5 1,0 4 0,2 6-10,2-3 0,8 0-5,0-3 0,6-4 0,2 1-5,0-4 3,0 0-1,0-2-1,10 0 2,3 0-1,2 0 2,1 0 1,-7-4-1,0-2 1,-5-6 0,-1 3 0,-3 0 1,0 3-1,0 2-2,0 4-2,0 0-12,0 0-37,0 0-36</inkml:trace>
  <inkml:trace contextRef="#ctx0" brushRef="#br0" timeOffset="-88310.04">30617 14329 57,'-7'-1'26,"0"1"-20,1 0 22,-1 0 10,0 0-5,3 0-12,-1 0-3,3 0-11,-2 0-7,4 0-3,0 0-4,0 0-5,0 4-6,0 1-11,2-5-4,11 2-25</inkml:trace>
  <inkml:trace contextRef="#ctx0" brushRef="#br0" timeOffset="-88092.8">30617 14329 49,'42'-36'28,"-42"32"-4,-4 2 8,-5-1-6,0 3-4,-2 0-5,0 0-1,-5 0-2,3 0-8,-3 0-5,1 13-1,1-3-4,3 2-7,2 1-11,4-2-26,5-3-102</inkml:trace>
</inkml:ink>
</file>

<file path=ppt/ink/ink25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1-02-10T06:44:37.091"/>
    </inkml:context>
    <inkml:brush xml:id="br0">
      <inkml:brushProperty name="width" value="0.05292" units="cm"/>
      <inkml:brushProperty name="height" value="0.05292" units="cm"/>
      <inkml:brushProperty name="color" value="#FF0000"/>
    </inkml:brush>
  </inkml:definitions>
  <inkml:trace contextRef="#ctx0" brushRef="#br0">14560 16669,'0'49,"0"-24,0 50,0-1,0-24,0-1,0 1,0-25,0-1</inkml:trace>
  <inkml:trace contextRef="#ctx0" brushRef="#br0" timeOffset="2248.82">14461 14163,'-25'0</inkml:trace>
  <inkml:trace contextRef="#ctx0" brushRef="#br0" timeOffset="2487.61">14436 14163</inkml:trace>
  <inkml:trace contextRef="#ctx0" brushRef="#br0" timeOffset="2711.97">14436 14163</inkml:trace>
  <inkml:trace contextRef="#ctx0" brushRef="#br0" timeOffset="3954.13">14486 14139,'25'49,"0"-49,24-49,-49-1,0 25,0 0,0-24,-49 49,24 0,-25 0,50 25,0-1,0 26,0 0,0-26,25 1,0-25,0 0,-1-25,1 25,-25-24,0-1,0 0,0 0,0 0,0-24,0 24,0 0</inkml:trace>
  <inkml:trace contextRef="#ctx0" brushRef="#br0" timeOffset="-182941.86">12030 10468</inkml:trace>
</inkml:ink>
</file>

<file path=ppt/ink/ink25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1-02-10T06:46:14.292"/>
    </inkml:context>
    <inkml:brush xml:id="br0">
      <inkml:brushProperty name="width" value="0.05292" units="cm"/>
      <inkml:brushProperty name="height" value="0.05292" units="cm"/>
      <inkml:brushProperty name="color" value="#FF0000"/>
    </inkml:brush>
  </inkml:definitions>
  <inkml:trace contextRef="#ctx0" brushRef="#br0">27136 12477</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10T06:49:05.439"/>
    </inkml:context>
    <inkml:brush xml:id="br0">
      <inkml:brushProperty name="width" value="0.05292" units="cm"/>
      <inkml:brushProperty name="height" value="0.05292" units="cm"/>
      <inkml:brushProperty name="color" value="#FF0000"/>
    </inkml:brush>
  </inkml:definitions>
  <inkml:trace contextRef="#ctx0" brushRef="#br0">10207 12351 380,'24'-26'42,"-13"9"-35,-11 7-1,0 5 14,0 2 24,0 1-7,0 2-8,0 0-20,2 0-9,-2 12 1,0 32 4,0 28 17,0 33 9,0 29-8,-15 22 1,-3 23-4,-4 13-7,-2 7-6,-5 2-4,0-7 0,0-8-1,2-15-2,0-17 1,0-18 0,3-16-1,2-9 1,1-13-1,4-7 1,3-7-2,1-8 0,4-8 1,2-6-2,5-5 0,0-3-1,2-7-4,0-1 2,0-9-19,13-16-24,5-10-19,0-11-41,-7-6-92</inkml:trace>
  <inkml:trace contextRef="#ctx0" brushRef="#br0" timeOffset="1830.76">8167 14526 87,'-4'-6'54,"-7"2"111,6 0-133,3 4-31,2 0 2,0 0 16,0 0 4,0 0-10,0 0-3,2 10 1,20 4-4,12 2-1,9-4 3,9 2-6,14 0-2,11 4-1,12-8 0,11 3 1,10-1-1,6-5-1,7 0 1,4 2 0,2-9 0,3 4 0,1 0 0,6-1 0,3-2 1,7 1-1,1 0-1,-1 0 0,1 3-2,1-5 3,1 7-2,-1 3 2,3-4-2,0 6-3,6-6 4,10 4 0,2-3-1,3-2 2,6-1-5,-1-1 2,10-2-3,4-1-2,2 0 2,1 0-2,5 0 2,-1 4 2,0-4-1,-1 4 1,-10-4 0,-7 0 0,2 0 1,-3 0 1,-1 0 0,6 0 2,2 0 0,1 0 0,0 0 0,-7 0 0,-10 0 0,-10 0-2,-9-4 2,-14 0 0,-8 0 2,-10 3 0,-11-2-1,-3 3 2,-8-2-1,1 2 3,1-3 1,0-6 2,3 3 8,2 2-8,0 0-5,0 4 3,0-4-5,-11 4-1,-2 0 4,-7 0-1,-2 0-3,-2 0 0,10 0 1,3 0-1,1 0 3,-1 0 3,-2 0-6,-3 0 0,3 0 0,1 0 2,-3-2 2,-10-4-4,-5 0-2,-8-2 1,-5-1 0,-2 0 1,-6 1 0,-4 2-1,-10 2 1,-7 2 0,-8-1-1,-9 2 2,-9 1-1,-2-2 0,-1 2 0,4 0 0,3 0-1,0 0 1,7 0 0,5 0-1,1 8 2,6 0-1,-3 0 0,0 3 0,0-4 1,-7 3-1,4-1 0,3 0 0,8-5 1,11 3-1,10 0 2,4 1 8,-1 1-5,-8 0-5,-8 1 1,2-2-1,-1 1 1,1 1-1,5-5 0,-4 4 0,-3-1 0,-9-8 0,-16 4-2,-11-4-4,-9 0 2,0 0-1,0 0 3,-12 0-6,-12 0-11,-5 0-10,0 0-22,3 0-44,1-8-70</inkml:trace>
  <inkml:trace contextRef="#ctx0" brushRef="#br0" timeOffset="2347.73">20116 14529 439,'-8'-5'0,"8"5"0,0 0-13,0 0 13,2 0 10,19 10 0,8 8 0,9 5-9,7-2-1,1-1 1,-1-3-1,-1 2 0,-1-3 0,-1 2 0,-2 4 0,-2-4 0,-2 5 0,-7-2 0,-6-3 0,-6 1 0,-5-5 0,-6-2 0,-2-4 0,-1-3 0,-1 0 0,-2-5 1,0 0 0,0 2 2,0 2 2,-15-3 2,-14 6 1,-10-3 2,-7-4 2,-10 3 5,-9 0 2,-7-1-2,-1 0-4,-5 2 0,-2 0 0,4 1-2,9 7-2,7-3-5,16 1-2,7 0-2,16-4-2,9 0 1,12-1-5,0-5-11,0 0-7,16 0-44,13 0-51,9-23-162</inkml:trace>
  <inkml:trace contextRef="#ctx0" brushRef="#br0" timeOffset="18446.66">21266 14441 7,'42'0'406,"-13"0"-406,0 0-48,-2 13 48,-5 18 2,-9 0 2,-10 5 3,-3-1-1,0 6-6,-27 5-1,-15-2-2,-14 4 3,-11-7 0,-5-2 1,6-6-1,12-8 0,23-6 5,16-6-5,15-8-3,0-1-3,17-4 6,19 0 4,8-15-1,4-6-3,-4-1 0,-7 0-3,-3 3 3,-3-2 0,0-2 0,0 1-6,4-1-8,0-4-9,5 5-5,5-4 3,8 2 18,3-1 7,2 2 3,-2 0 0,-7 6 5,-7-7 6,-9 7 7,-12 0 1,-6 7 5,-11 2 0,-2 4 4,-2 4 8,0 0 5,0 0-2,-10 0-12,-30 4-21,-18 22-2,-19 6-1,-10 8 0,3 1-1,10-2-2,16-3-1,21-5-2,18 0-3,19-4 1,0-3-1,25-2 2,24-8 0,14-6 1,10-8 0,5 0 0,-2 0-1,-9-19 0,-14 3-2,-8-2 0,-11-1-5,-10-2-4,-4 1-16,-9 0-22,-6 5-40,-5 2-77,0 0-87</inkml:trace>
  <inkml:trace contextRef="#ctx0" brushRef="#br0" timeOffset="21297.05">11484 13038 112,'16'-26'8,"3"14"-8,-5 4 0,-3-2 5,-1 4 32,-6 1 21,0 2-21,1 3-12,-3-2-5,-2 0 4,2 0 10,-2-1-2,0 0-6,0-2 3,0 2 5,0-4-4,0 5 2,0 0-7,0 2-5,0 0-6,0 0-4,0 0-4,0 7-3,-2 34-1,-9 32 9,-7 28 5,-5 20-6,-6 8-5,3 3 0,-3-5-4,0-5 1,4-8-2,1-14-1,1-13 1,6-15-1,-1-12 0,5-8-2,-1-16 0,3-5-5,5-11-4,1-8-20,2-4-47,3-8-67,0 0-167</inkml:trace>
  <inkml:trace contextRef="#ctx0" brushRef="#br0" timeOffset="22313.37">11602 12859 305,'0'-1'44,"0"1"-36,-13 0 5,-12 11 4,-10 10 0,-1 1-2,0 2-9,10-2-6,1-4 1,9-2-1,5-8 0,7-2-1,4-4 1,0-2-7,0 0 7,0 0 1,4 0 0,19-11 4,8-2-1,-2-3-3,0 2 1,-3 1 3,-5 6 1,-3-2-4,-5 2 1,1-2-1,-6 4 1,-1 1 0,-3 1-2,0 2 0,2-2 0,0 1 0,-2-1-1,3-2 0,4 1 0,-2-1 0,4 0 0,-1 1 0,-1 3 0,2-4 0,-4 0 0,-2 1 0,-1-3 0,-1 1 3,-1 1-2,1-2 1,-3 3 1,3-1 4,-3 0 0,-2-1-1,2 5 1,0-4 0,-2 3-1,0 1 0,2-2 1,-2 1 2,0 2 4,0 0-3,0 0-3,0 0-2,0 0-4,2 10 1,1 14 6,-1 6-1,2 6-2,-2 3-3,-2 2-1,3 5-1,-3 5-5,0-1-17,0 3-55,-16-14-287</inkml:trace>
  <inkml:trace contextRef="#ctx0" brushRef="#br0" timeOffset="23163.09">9172 15230 33,'9'-9'21,"1"9"214,-10 23-161,0 19-41,0 14 14,0 2-14,-10-4 3,8-8-8,2-6-17,0-10-10,20-7-1,9-11 0,7-12 2,3 0 0,2-22 0,3-18 1,-5-9 0,-8-9 1,-9 0 2,-10 0-2,-12-4 3,0 12-3,-3 5 2,-19 11 0,-7 12-5,-2 6-1,-1 12-3,-3 4-5,2 0-4,8 14-8,7 12-22,16 2-58,2 3-101</inkml:trace>
  <inkml:trace contextRef="#ctx0" brushRef="#br0" timeOffset="24133.57">11214 14436 14,'0'-6'9,"3"6"-8,-3-3 121,0 1-12,0 2-65,0 0-19,0 0 11,0 0 1,0 11-2,0 15-11,-7 6-7,-4 8-11,-5-4-4,3 1-1,-3-4 0,-2-1-2,2-8-2,-1 0-2,1-5-5,3-4-14,1-3-23,4-2-59,1-2-102</inkml:trace>
  <inkml:trace contextRef="#ctx0" brushRef="#br0" timeOffset="24488.16">10894 15109 231,'-3'6'33,"1"3"-25,2 0 35,0 3 13,-2 6 11,0 1-21,-1 7-8,-2 2 1,1 2-16,-2 6-6,-5-1-4,-3 2-7,1-5-6,-1 3 1,1-8-6,1-1 5,2-8-11,3-6-16,7-2-49,0-6-123</inkml:trace>
  <inkml:trace contextRef="#ctx0" brushRef="#br0" timeOffset="25662.43">13167 12966 20,'11'-8'3,"-4"6"66,-3 0 62,-4-1-77,0 3-8,0 0 8,0 0 3,0 0-13,0 0-8,0 0-8,0 13-9,0 29-8,-13 27 12,-12 32-3,-2 21-5,-4 15-4,-2 11-2,0 1 1,-1-5-4,3-7-4,4-16-1,2-12 0,6-15-1,-1-18 0,4-7 0,5-13-2,0-10-1,-1-8 2,-1-10-3,-5-6-2,-4-10-3,-2-2-11,-1-6-25,5-4-32,11 0-47,9-7-122</inkml:trace>
  <inkml:trace contextRef="#ctx0" brushRef="#br0" timeOffset="26413.69">13288 12984 9,'2'-13'47,"0"6"-11,-2-3-2,0 2 17,0 1-8,0 2-10,0 1-9,0-1 7,0 3 6,-4 1-14,-6-1-5,-1 2-12,-4 0-1,-1 0 1,-4 3-1,0 10-1,-2 5 5,-5 2-3,-2 3 1,2 2-1,0 1-2,3-4-1,4-2-2,6-4 0,6-8-1,3-1 0,3-6 0,2-1 0,0 0-1,0 0 1,0 0 4,13-14-1,12-4 0,4-2-3,0 2 1,-2 4 3,-1 5-2,-8 4 0,-2 3 0,-5 2-1,0 0 2,-2 4-3,2 13-3,3 6-5,-4 3-17,2-2-63</inkml:trace>
  <inkml:trace contextRef="#ctx0" brushRef="#br0" timeOffset="27379.34">12565 15159 372,'-16'0'60,"5"0"-47,5 0 34,4 0 13,2 0-17,0-8-22,6 2-16,23-3-5,11 2 0,3 7 0,-3 0-1,-7 3-1,-8 24 1,-12 4 1,-13 9 0,0 6 1,-15 10 0,-23 2-1,-9 2-1,-5-6 1,6-10-1,13-13 1,12-14 3,17-10 0,4-7-2,13 0 2,28 0 1,14-5-1,10-10 1,6-2-4,-6 3 0,-10 2 0,-13 6-1,-15-2-2,-13 4-2,-14 4-8,0 0-14,-16 0-51,-15 8-98</inkml:trace>
  <inkml:trace contextRef="#ctx0" brushRef="#br0" timeOffset="28696.24">14885 13006 31,'-2'-12'2,"0"-2"-2,2 2 170,0 2-119,0 6-8,-2-2 6,0 4 6,0 0-6,2 2-2,-3 0-11,3 0-13,-12 24-7,-11 32-1,-15 30 5,-11 34-4,-7 22-5,-4 17-5,-5 10-2,1-9-4,6-7 0,6-19 0,12-20-1,11-20-2,7-13-3,7-22-4,1-14-7,3-10-21,5-18-78,-2-17-119</inkml:trace>
  <inkml:trace contextRef="#ctx0" brushRef="#br0" timeOffset="29411.07">14852 12950 33,'0'-2'3,"0"2"209,0 0-163,0 0-27,-9 0 11,-13 14-16,-5 4-5,0 4 0,3 0-2,0 0-3,3-4-5,6-2-2,6-6 1,4-4-2,5-4-7,0-2 1,0 0 7,7 0 7,15-18 0,5-2 0,2 3 0,-2 3 0,-4 5 1,-4 5 1,-1 2-1,1 2-5,-4 0-1,-2 12-2,-2 8-3,-2 6-8,0-2-30,-9 1-182</inkml:trace>
  <inkml:trace contextRef="#ctx0" brushRef="#br0" timeOffset="30361.99">14293 14999 124,'-29'0'354,"15"0"-315,5 0-38,9 0 4,0 0 6,0 0-1,0-4-2,14-3-5,8 1-3,3 3-2,-3 0 2,-5 3 0,-3 0 0,-7 0 0,-3 0-1,-4 0 0,0 12 0,0 3 1,0 7 0,0 2 0,-11 0 0,1 0 0,0 3-1,6-6 0,4-1 1,0 1-3,0-2 1,14-3 1,3 3 1,-1-1-1,-1 0 1,-1 0 0,-8 4 0,-6-1 0,0 4 0,0-1 1,-14-1 1,-9-2 0,-4-1 2,-6-6-1,-6-2 0,-1-6-1,0-1-1,-3-5-1,6 0-5,8-7-6,10-11-19,19-8-61,4-10-166</inkml:trace>
  <inkml:trace contextRef="#ctx0" brushRef="#br0" timeOffset="31163.97">15998 13258 186,'11'-5'178,"-6"5"-119,-3 0-42,-2 10 1,0 36 22,-14 24 35,-21 27-32,-5 12-23,-7 20-10,-5 17-2,-3 10 4,-12 5-4,2-9-5,3-17-3,6-21-1,10-20-1,8-26-2,7-11-3,8-17-9,9-12-18,10-21-50,4-7-73,0-19-179</inkml:trace>
  <inkml:trace contextRef="#ctx0" brushRef="#br0" timeOffset="31661.75">16002 13258 284,'0'-2'41,"0"2"-26,-2 0 8,-15 0-6,-8 15-1,-2 9-4,3-3-7,1 2-5,12-9-2,7-7-1,2-2 2,2-5 1,0 0 2,0-2 0,19-20 5,10-8-2,10-2-1,-3 2-1,-5 2 3,-4 7 3,-8 10 5,-7 2 4,-8 8 1,-2 1-2,0 0-13,1 14-3,1 15 10,-2 5-11,-2 5-4,0-3-28,0-7-84</inkml:trace>
  <inkml:trace contextRef="#ctx0" brushRef="#br0" timeOffset="32396.57">15626 14861 391,'2'-3'167,"-4"3"-133,-16 34-32,-3 13-1,0 2 4,-4 3 3,0-1 0,8-1-3,5-9-5,12-10-2,0-4 0,3-20 1,26-4-1,8-3 1,8-10 1,5-18 0,-4-2 0,-6-7 0,-4 11 0,-14 4 4,-10 12 0,-6 10 5,-6 0 3,0 18 4,0 24 2,-18 19 4,-6 10-11,-5 7-8,0-5-3,-2 5 0,0-3-4,2-13-11,6-12-31,11-22-96,8-16-213</inkml:trace>
  <inkml:trace contextRef="#ctx0" brushRef="#br0" timeOffset="33096.92">17639 13287 24,'0'0'533,"-19"54"-505,-14 23-25,-7 18 8,-4 16 2,-7 17 6,-3 8-6,5 6-7,7-6-6,10-13-5,8-17-3,6-23-15,4-18-38,-3-14-103</inkml:trace>
  <inkml:trace contextRef="#ctx0" brushRef="#br0" timeOffset="33630.05">16872 15087 583,'0'0'36,"-2"0"-36,0 0 0,-8 6 6,-5 14 16,-3 12-11,1 5-9,3 9-2,7 5-2,7 7-1,0 5 0,21-1 1,8-4 0,0-3 1,-8-11 0,-9-9 0,-12-10 1,0-9 0,-25-11 2,-10-5-2,-10 0 0,-2-21-4,0-17-2,7-10-7,7-16-14,8-7-21,17-4-27,8 8-24,4 13 34,36 13 54,9 15 11,9 6-2,5 4 2,3 7 7,-1 0 8,-5 4-2,-2-2-5,-8 2 0,-13 0 1,-3-5-6,-12 2-3,-5-4-12,-5-6-76</inkml:trace>
  <inkml:trace contextRef="#ctx0" brushRef="#br0" timeOffset="34561.61">17927 13423 38,'-12'-16'302,"-23"1"-281,8 12-18,0 3 0,2 0-3,6 0-2,5 0-4,7 0-3,5 0-6,2 0-31,0-2 5,0-4 9,16-8 15,-3 0 16,0 2 1,-3-4 3,-2 3 10,-3 3 10,-3 3 5,0-1 6,-2 4-1,0 4 3,0 0 7,0 0 0,0 0-12,-22 12-20,-12 12-3,-4 3 5,-1-1-2,3 1-4,5-8-5,6 0-2,9-6 0,8-4 0,5-9-1,3 0 0,0 0 1,0 0 1,25-22 0,8-6-1,7-6 0,-4 0 1,-5 7-1,-4 6 1,-11 8 0,-5 5 2,-7 7 0,-4 1-3,0 0-2,0 16-6,0 16-2,0 4-58,0-8-288</inkml:trace>
  <inkml:trace contextRef="#ctx0" brushRef="#br0" timeOffset="35281.21">17650 13138 338,'0'-5'71,"0"5"-49,0 0-21,-7 7 1,-20 17 10,-8 1-1,-1 3-5,1-1-3,1 4-1,3-1-2,2-6-2,9-2 0,7-10-2,8-6-2,5-3-5,0-3 3,5 0 5,22-12 3,6-14 0,7-3 2,-3-4-2,1 0 2,-4 4 0,-6 3 4,-5 10 2,-9 7-1,-5 2 1,-5 7 1,-2 0-6,-2 0-3,4 7-2,6 16 2,1 9-1,7 5-21,-3 3-47,-1-12-273</inkml:trace>
  <inkml:trace contextRef="#ctx0" brushRef="#br0" timeOffset="36011.88">19001 13397 205,'6'-13'310,"-3"12"-240,-3 1-60,0 38-6,0 20 17,-18 22 21,-13 23-21,-8 19-4,0 16-8,-3 13-5,-1-3-4,3-7-1,7-18-2,8-16-2,7-19-2,7-19-7,0-23-17,4-12-51,-13-22-128</inkml:trace>
  <inkml:trace contextRef="#ctx0" brushRef="#br0" timeOffset="36579.07">18999 13150 245,'-7'-20'187,"-2"12"-149,4 8-25,-1 0-3,-10 11 9,-4 15 5,-11 11-5,0 9-8,-2 0-10,6 0-1,4-11-1,10-12-3,8-11 3,5-12-2,0 0 3,0 0 0,27-21 0,18-16 4,9-11 0,1-3-3,-4 0 3,-4 14 0,-13 11 1,-9 14 4,-4 12-7,-3 0-2,-5 12 0,-1 34-2,-8 12 2,-4 12-9,0 2-4,0-8-29,0-8-94</inkml:trace>
  <inkml:trace contextRef="#ctx0" brushRef="#br0" timeOffset="37763.75">19023 14749 280,'-87'26'371,"-8"50"-345,-4 48-24,17-26-2,14-12 1,20-12 1,15-3-2,21-6 0,12-12-1,27-11-3,26-12 1,12-24-2,4-6 0,-6-6-3,-8-22 4,-16-2 4,-18-2 0,-16 6 4,-5 5 2,-20 6 5,-25 7-3,-10 8 1,-5 0-5,-6 10-3,8 15-1,8 1-6,12 5-6,11 1-12,13-6-80,10-6-208</inkml:trace>
  <inkml:trace contextRef="#ctx0" brushRef="#br0" timeOffset="38896.36">2674 16721 4,'-80'81'12,"11"27"-12,-9-28-3,-6 9 3,1 1 5,-6 8 13,-9 0 13,-10 4-31,-5 3-38</inkml:trace>
  <inkml:trace contextRef="#ctx0" brushRef="#br0" timeOffset="46594.54">10376 11872 89,'3'-9'80,"-3"-3"-70,0-2 5,0 6 12,0 0-1,0 1-8,0 2-5,0-2-3,0-1 3,2 3 2,0-4-4,0 2-1,-2-1-3,2 1 2,-2 2 6,0 3 0,0-1-7,0 3-2,0 0 4,0 0-5,0 0 1,0 0-6,0 0 0,0 13 0,0 13 3,-2 8 2,-9 12-2,-3 5-3,1 4 1,3 3-1,-4 0-1,1 0-3,-8 1-8,1-3-33,-2-6-80</inkml:trace>
  <inkml:trace contextRef="#ctx0" brushRef="#br0" timeOffset="47279.28">10391 11465 245,'0'-5'44,"0"3"-27,0 2 12,-15 0 4,-9 2-13,-5 20-5,-5 2-9,5 2-6,5 0 0,4-6 0,11-4-1,4-6-3,5-6-3,0-2 4,0-2 0,0 0 3,11-6 2,16-18 4,9-4-3,2-2 0,-2 5 5,-7 4 2,-5 7 3,-9 6 0,-5 5 0,-1 3-6,-1 0-1,3 5-2,3 15 5,-5 1-1,-1 2-6,0 0-1,-4-4-1,0-1 0,-2-4-1,-2-4-2,0-1-4,0 0-12,0-1-18,0-2-77</inkml:trace>
  <inkml:trace contextRef="#ctx0" brushRef="#br0" timeOffset="47632.5">10372 11582 123,'7'0'100,"-5"0"-59,0 4-41,-2 23 0,0 4 4,-2 7-3,-11 5-1,1-1-13,-1-4-49,1-6-108</inkml:trace>
  <inkml:trace contextRef="#ctx0" brushRef="#br0" timeOffset="48128.16">10285 11502 13,'4'-5'190,"-2"5"-122,-2 0-62,0 0-5,0 0 13,0 5 24,0 13-28,-8 5-5,-4-4-5,6-3 1,1-4-1,3-6 0,2-4-1,0-2 0,0 0 1,0 0 1,0-12 3,13-12-3,10-4 1,4-6 0,4-1 3,0 2-3,0 2 1,-2 6 3,-6 7 3,-4 6 3,-3 5-1,-3 7-2,1 0-1,-1 11-4,3 12 5,1 8 4,1 7-6,1 0-7,-2 0-4,1-1-3,-3 0-7,-1-7-17,-5-5-61</inkml:trace>
  <inkml:trace contextRef="#ctx0" brushRef="#br0" timeOffset="48399.85">10580 11492 334,'0'0'39,"0"0"-39,0 0 0,0 19 23,0 10 11,0 7-20,-10 3-13,1 6-1,-1 0-9,-2-2-10,-1-2-49,-5-7-180</inkml:trace>
  <inkml:trace contextRef="#ctx0" brushRef="#br0" timeOffset="56627.03">10296 12859 113,'-49'-9'250,"-4"-4"-197,1 6-12,19-4 20,18 8 4,7 1-18,4 2-20,4 0-14,0 0-13,0 0-4,6 0 1,25 0 3,17 2-1,16 0-1,15-2-6,2 0 0,2 0-6,-12 0 0,-13 0 2,-13 0 2,-18-2 0,-14-3-3,-13-1 13,0 2 2,-22-1 0,-22-2 1,-15 5 13,-12 2-12,-7 0 3,-5 0-2,8 0 1,10 0 1,16 0-1,20 0-1,12 0-5,15 0 0,2 2-4,8 2-4,32-1 6,18-3 1,18 0-2,8 0 1,-1 0-4,-14-7-2,-22 2-4,-22 5-10,-25 0-26,-8 0-34,-52 0-112</inkml:trace>
  <inkml:trace contextRef="#ctx0" brushRef="#br0" timeOffset="64626.81">9344 11959 318,'20'-38'284,"-6"15"-262,-14 22-9,0 1 0,0 1 4,-5 31-6,-9 9-2,1 11-2,3 3-7,2-2-1,2 3-3,4-1-3,-1-4-6,-1-4-37,0-2-89,-12-9-203</inkml:trace>
  <inkml:trace contextRef="#ctx0" brushRef="#br0" timeOffset="64845.48">8689 12639 559,'-23'-6'46,"12"4"-45,11 0 3,0-5 11,34-2-3,21-5-9,26-4-2,17-2-1,8 0-3,6 4-3,-12 2-5,-13 6-19,-19 8-62,-24 0-55,-21 3-94</inkml:trace>
  <inkml:trace contextRef="#ctx0" brushRef="#br0" timeOffset="65277.3">9203 12791 185,'17'-16'245,"-15"13"-167,-2 1-34,0 2 19,-5 9-7,-28 28-29,-16 19-16,-9 9-1,2 4-3,12-3-5,15 0-2,17 1-2,12-6-4,5-8 0,35-19-2,16-20 0,10-14 4,1-10 3,-4-26 1,-18-5 1,-22 5 3,-15 2 8,-8 8 1,-10 6 2,-25 8-5,-14 10-4,-11 2-6,-5 12-1,2 24-8,13 19-8,11 6-44,17 9-124</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15T03:53:18.743"/>
    </inkml:context>
    <inkml:brush xml:id="br0">
      <inkml:brushProperty name="width" value="0.05292" units="cm"/>
      <inkml:brushProperty name="height" value="0.05292" units="cm"/>
      <inkml:brushProperty name="color" value="#FF0000"/>
    </inkml:brush>
  </inkml:definitions>
  <inkml:trace contextRef="#ctx0" brushRef="#br0">13421 9232 23,'-13'-41'33,"-3"12"-19,5 5-5,9 12 0,2 4 10,0 1-18,-4 2 2,-1 3 6,-2-1-9,3 1 5,2 0 0,2 1-3,-3-1-2,3 0 0,-4-3-2,2 1 0,0 1 0,2-6 0,-2-1-4,2-1 6,-6-3 1,2 2 3,0 1 5,-3 4 5,1 0 9,-2 3 16,6 4 7,2 0-33,0 11-13,0 34 0,0 30 8,-6 34 12,-7 33 0,-5 38 2,-5 49 2,4 33-12,0 27 2,11 10-7,8-14-7,0-21 2,22-22-1,9-34 1,7-38 3,-2-28 7,3-30-2,0-17-7,-3-21-3,-3-30-10,-4-43-12,4-22-21,5-58 1,3-35-133</inkml:trace>
  <inkml:trace contextRef="#ctx0" brushRef="#br0" timeOffset="1102.75">13502 9017 9,'-31'0'39,"4"0"6,-5-2-10,1-2 7,0 0 3,2-1-6,11 0 9,7 0-10,9-2-9,2 1-25,29-4 1,44-6 5,56-5-4,57-10-6,52-7-1,50-6-4,59-14-3,64-18-9,54-20 7,46-11 10,22 6 7,-7 13-7,-29 23 0,-33 19-16,-50 9 16,-46 7 0,-45 10 1,-55 3 1,-61 12 0,-62 5-2,-54 0 1,-42 0-1,-30 0-4,-19 0 3,-8 0 1,-19 0 14,-1 0-10,-1-4-3,7 0-1,3 3 0,11-2-1,3 3 1,3 0 0,2 0-9,0 0 2,0-3 2,0 3 4,0 0-1,0 0-3,0 0 5,0 0 1,7 11-1,6 3-1,3 2 1,1 0 4,-1 5-2,0 4-1,-3 5 2,-2 8 2,-7 15-2,-4 23 4,0 22 1,0 30 0,-17 41 0,-16 31 3,-8 33 2,-8 29-2,0 28 0,7 6-3,7-5-5,12-24-2,9-54 2,12-43 0,2-46-3,0-38 1,0-28-1,0-26-7,0-20-11,0-12-20,0-47-100</inkml:trace>
  <inkml:trace contextRef="#ctx0" brushRef="#br0" timeOffset="2161.97">13963 12332 189,'-29'-16'59,"4"0"-2,19 12 13,6 4-42,16 0-27,30 0 16,37 0 2,35 0-3,44-20-5,46-9 3,50-12-6,51-10-5,38-4-3,27-4 0,23 1 0,13 0 0,10-2-3,-11-3 0,-25-2-17,-37 1 11,-50 5-4,-52 11 9,-53 12 4,-58 8 0,-41 11 5,-28 3-1,-23 7 9,-17 5-10,-14 2-3,-11 0-6,0 0 6,0 0 6,-9 0-4,0 0 0,3 0-1,-1 0 2,2 0-1,1-6 1,4 0-3,0-2-2,0 2 1,0 0-4,0-1 5,0 3 3,0 1-2,0 1-1,0 0 0,0 2-7,0 0 2,0 0 0,2 0-2,3 0 3,-1 0 1,-1 0-2,1 0 1,0 0 0,-2 0 3,-2 0-1,3 0 2,1 0-1,3 0-33,0 0-105</inkml:trace>
  <inkml:trace contextRef="#ctx0" brushRef="#br0" timeOffset="8120.34">14168 11238 215,'0'-53'82,"-20"11"-61,-13 21-20,-3 16-2,9 3 0,11 2 1,1 0 7,4 0 0,2 2-5,4 6 2,3 0-3,2 1 2,0 0-3,0 1 0,7 0 0,15-4 1,11-6 2,15 0 6,12-4 10,15-21-6,21-1-6,16-6-6,17 3 7,16-3-7,15 0-1,6 2 0,-4 2-1,-10 1 0,-23 5-1,-20 4-1,-22 6 3,-29 8-4,-26 4-7,-30 0-7,-7 21-19,-46 8 22,-22 5-68,-22 2-103</inkml:trace>
  <inkml:trace contextRef="#ctx0" brushRef="#br0" timeOffset="8404.62">13878 11273 275,'-100'-1'57,"31"-2"-22,26 3-14,28-2 9,15 0-3,46-6-27,41-3 8,40-9-3,31-3 0,26-9-5,12-4 0,16-2-1,15-4-1,0 2 2,6 0-3,-11 0 2,-26 5 1,-33 9-3,-44 12-5,-46 10 6,-40 4-9,-33 9-16,-31 25-34,-42 3-32,-37 8-101</inkml:trace>
  <inkml:trace contextRef="#ctx0" brushRef="#br0" timeOffset="8704.94">13415 11552 231,'49'-20'0,"29"5"-3,31-10 3,27-3 0,22-4 3,12 1 1,10-1-1,7 0-3,23 0 2,17-6-2,3-3 3,-2 4-3,-33 3 6,-37 8-5,-46 7-1,-45 8-1,-42 8-4,-25 0-10,-14 3-30,-24-3 19,-8 0-40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2:28.849"/>
    </inkml:context>
    <inkml:brush xml:id="br0">
      <inkml:brushProperty name="width" value="0.05292" units="cm"/>
      <inkml:brushProperty name="height" value="0.05292" units="cm"/>
      <inkml:brushProperty name="color" value="#00B050"/>
    </inkml:brush>
  </inkml:definitions>
  <inkml:traceGroup>
    <inkml:annotationXML>
      <emma:emma xmlns:emma="http://www.w3.org/2003/04/emma" version="1.0">
        <emma:interpretation id="{1EA33F0E-3558-4A35-B18F-DC58554C82AC}" emma:medium="tactile" emma:mode="ink">
          <msink:context xmlns:msink="http://schemas.microsoft.com/ink/2010/main" type="writingRegion" rotatedBoundingBox="24249,901 30028,368 30224,2497 24445,3030"/>
        </emma:interpretation>
      </emma:emma>
    </inkml:annotationXML>
    <inkml:traceGroup>
      <inkml:annotationXML>
        <emma:emma xmlns:emma="http://www.w3.org/2003/04/emma" version="1.0">
          <emma:interpretation id="{4949206A-4AC5-486A-ABEF-D91696ED4507}" emma:medium="tactile" emma:mode="ink">
            <msink:context xmlns:msink="http://schemas.microsoft.com/ink/2010/main" type="paragraph" rotatedBoundingBox="25598,776 30028,368 30109,1250 25679,1658" alignmentLevel="2"/>
          </emma:interpretation>
        </emma:emma>
      </inkml:annotationXML>
      <inkml:traceGroup>
        <inkml:annotationXML>
          <emma:emma xmlns:emma="http://www.w3.org/2003/04/emma" version="1.0">
            <emma:interpretation id="{3E7663A0-0F41-4FB1-BB40-F01BCA81194D}" emma:medium="tactile" emma:mode="ink">
              <msink:context xmlns:msink="http://schemas.microsoft.com/ink/2010/main" type="line" rotatedBoundingBox="25598,776 30028,368 30109,1250 25679,1658"/>
            </emma:interpretation>
          </emma:emma>
        </inkml:annotationXML>
        <inkml:traceGroup>
          <inkml:annotationXML>
            <emma:emma xmlns:emma="http://www.w3.org/2003/04/emma" version="1.0">
              <emma:interpretation id="{8BEF5773-8A59-498F-8B6D-F316E9032E27}" emma:medium="tactile" emma:mode="ink">
                <msink:context xmlns:msink="http://schemas.microsoft.com/ink/2010/main" type="inkWord" rotatedBoundingBox="25628,1104 26300,1042 26328,1345 25656,1407"/>
              </emma:interpretation>
              <emma:one-of disjunction-type="recognition" id="oneOf0">
                <emma:interpretation id="interp0" emma:lang="en-US" emma:confidence="0.5">
                  <emma:literal>n</emma:literal>
                </emma:interpretation>
                <emma:interpretation id="interp1" emma:lang="en-US" emma:confidence="0">
                  <emma:literal>~</emma:literal>
                </emma:interpretation>
                <emma:interpretation id="interp2" emma:lang="en-US" emma:confidence="0">
                  <emma:literal>a</emma:literal>
                </emma:interpretation>
                <emma:interpretation id="interp3" emma:lang="en-US" emma:confidence="0">
                  <emma:literal>r</emma:literal>
                </emma:interpretation>
                <emma:interpretation id="interp4" emma:lang="en-US" emma:confidence="0">
                  <emma:literal>N</emma:literal>
                </emma:interpretation>
              </emma:one-of>
            </emma:emma>
          </inkml:annotationXML>
          <inkml:trace contextRef="#ctx0" brushRef="#br0">25901 1145 278,'-34'0'32,"-5"1"-32,-6 22 12,11-1 11,3 2-8,2 0-12,6-4 2,11-6-4,3-5 0,9-9-1,0 1-1,0-1 1,0 0 15,0 0 18,15-22-10,18-10-10,12-3-8,0-1 6,-6 6 1,-10 9 2,-13 5-2,-5 9 5,-9 4 3,4 3-7,-4 0-13,2 0-1,7 3-6,7 15 7,2 11 1,6 3-1,-1 1 1,2 4 2,2-5-3,-4-2 0,6-6-1,-2-7 0,-5-7 1,-2-1-3,-11-6 3,-4-3 0,-7 0 2,0 0 8,0 0 1,0-13-10,3-7-1,-1 6 0,6-1-5,5 1-2,12 1-17,6-5-48,8-6-259</inkml:trace>
        </inkml:traceGroup>
        <inkml:traceGroup>
          <inkml:annotationXML>
            <emma:emma xmlns:emma="http://www.w3.org/2003/04/emma" version="1.0">
              <emma:interpretation id="{D449CC79-A6BF-4E30-B2BF-0919A0FFCB0F}" emma:medium="tactile" emma:mode="ink">
                <msink:context xmlns:msink="http://schemas.microsoft.com/ink/2010/main" type="inkWord" rotatedBoundingBox="26472,793 28558,600 28630,1386 26544,1579"/>
              </emma:interpretation>
              <emma:one-of disjunction-type="recognition" id="oneOf1">
                <emma:interpretation id="interp5" emma:lang="en-US" emma:confidence="0.5">
                  <emma:literal>XDSB</emma:literal>
                </emma:interpretation>
                <emma:interpretation id="interp6" emma:lang="en-US" emma:confidence="0">
                  <emma:literal>XDSDB</emma:literal>
                </emma:interpretation>
                <emma:interpretation id="interp7" emma:lang="en-US" emma:confidence="0">
                  <emma:literal>XDEB</emma:literal>
                </emma:interpretation>
                <emma:interpretation id="interp8" emma:lang="en-US" emma:confidence="0">
                  <emma:literal>XDSBB</emma:literal>
                </emma:interpretation>
                <emma:interpretation id="interp9" emma:lang="en-US" emma:confidence="0">
                  <emma:literal>XDESB</emma:literal>
                </emma:interpretation>
              </emma:one-of>
            </emma:emma>
          </inkml:annotationXML>
          <inkml:trace contextRef="#ctx0" brushRef="#br0" timeOffset="1901.36">26491 994 170,'0'-42'177,"0"-3"-128,0 1-1,0 7 32,0 25-10,0 12-20,4 0-47,15 2-3,10 18-2,15 13 2,12 11 7,6 4 1,3-1-7,-3 0 0,-2-3-2,-4-8 1,-9-2-3,-9-7-1,-5-2-6,-8-5-9,-8-9-17,-1 0-51,-7-11-76</inkml:trace>
          <inkml:trace contextRef="#ctx0" brushRef="#br0" timeOffset="2152.21">27149 758 380,'-20'-16'98,"6"10"-55,1 6 2,4 0 8,-7 6-38,-9 32-15,-8 14 4,-7 16-1,-2 3 0,-3 3-2,3-5-1,-5-8 1,-2-5-2,2-5 1,3-12-1,9-5-2,8-7-6,13-8-8,12-4-22,2-5-48,18-10-57,28 0-201</inkml:trace>
          <inkml:trace contextRef="#ctx0" brushRef="#br0" timeOffset="2700.79">27247 1070 308,'0'-29'73,"0"4"-25,4 7-7,27-4-6,11 9-22,16 0-6,5 11-1,-1 2 1,-4 4-4,-11 22-3,-15 9-2,-13 7 2,-13 2 4,-6-2-1,-2-2 1,-27-2-2,-8-6 4,-10-6-2,0-4 0,-1-4 0,-2-2-4,6-5 0,1-2-4,16-4-10,8-5-21,15 0-42,4 0-60</inkml:trace>
          <inkml:trace contextRef="#ctx0" brushRef="#br0" timeOffset="2403.51">27329 1111 411,'0'-4'87,"0"4"-54,2-2 24,1 2-8,-1 0-33,2 0-16,5 9-4,2 21 4,7 1 4,-5 5-4,-1-2 2,-6-4-2,-4-4 0,-2-2 0,3-3-3,-3-2-5,0-2-15,0-8-25,2-9-121,-2 0-226</inkml:trace>
          <inkml:trace contextRef="#ctx0" brushRef="#br0" timeOffset="3646.44">27999 1008 240,'0'-12'43,"3"2"-9,-3 4 34,2 2-19,-2 2-27,0 2-10,0 0-3,0 0-9,0 0-3,0 0-9,-13 14 3,-10 5 9,1-3-9,4-1-5,2 2 3,10-6 3,4-3 1,2 1 2,0-8-1,0-1 4,2 0 0,9 0 2,5 0 18,0-1-3,-3-8-2,-5 4 4,-5 2 0,-3 1 6,0 1-2,0 1 2,0 0-7,0 0-10,0 0 4,0 0-10,0 0 1,-3 0-3,-1-2 2,0 2 0,0 0 0,1 0-1,1 0 0,2 0 0,-2 0-1,0 0 1,-1 0-2,-2 0 2,1 0 1,0 0 1,2 3-1,-1 3-1,3-3 1,0-2-2,0 3-2,0-1-6,0-1-5,0-1 5,9-1-9,5 0 2,5 0 1,2-1-7,-1-12-8,-2 0 20,-2 1 9,-6-5 2,3 2 4,-3 0-1,-1 1 3,-1 1 2,-4 5-4,0 3 8,-4 5 1,0 0 7,0 0 3,0 0-1,0 0-6,-14 0-5,-13 0-7,-11 12-3,-2 4 4,2 0-4,7 2 2,9 3-2,4-4-1,7 3-1,9 1-1,2-1 1,0 2-4,11 1 4,13-2 0,3-4-2,4-2 3,1-3 2,-3-3 0,-10-3 4,-9-4-6,-8 3 0,-2-4 0,0 4 3,0 1 1,-16-2 4,-11 6 7,-7 1-6,1-5-4,2 2-3,2 1-2,10-1-2,5 0-6,7-6-11,7 2-28,0-4-69,25 0-92</inkml:trace>
          <inkml:trace contextRef="#ctx0" brushRef="#br0" timeOffset="4162.19">28263 1137 245,'0'-4'154,"0"-1"-97,0 5 4,0 0-7,0 0-42,0 0-12,6 13-11,1 13 11,1 6 0,0 0 0,3 0 0,-5-6 0,-2-10 0,2-4 0,-6-8 0,0-4 1,0 0 5,0 0 14,0-20 5,-16-10-13,1-8-9,3-4 0,10-4-3,2 0-8,0 5 5,14 13-1,5 11 0,-3 11 2,-1 4-3,-3 2 1,-1 0-2,-5 6-4,3 17 0,-4 4 1,2 7 8,1 2 1,5 0-5,8-1-5,3 2-3,3-7-5,4-5-7,-2-6 4,-4 0 10,-8-7 7,-3-5 4,-9-3 4,-3-4 0,-2 0 8,0 0 15,0 0 6,-16 0 1,-18 0-20,-8 0-13,-5 0-1,3 3 0,11 0-1,8 3-4,14 0-9,11 3-11,0-2-41,11-1-61</inkml:trace>
          <inkml:trace contextRef="#ctx0" brushRef="#br0" timeOffset="5191.6">28334 1042 105,'-7'-4'85,"3"-1"-53,0-4 30,1 1 19,-2 0-36,3-2-20,0 2 0,2-6 1,0 1-10,0-2-11,9-1-5,15 4 0,7 5 1,10 1-1,-1 6-1,0 0 1,-5 0 0,-8 3-2,-6 11 1,-8 6-3,-9 2-4,-4 6 1,0 1 7,-9 0 2,-18 2 4,-8-7-1,-3 0 0,1-11 0,0-2-1,9-3 0,1-4 1,9 0 0,5-2 0,6-2-1,4 0-2,3 0-1,0 0 1,0 0-2,0 0-3,0 0-1,0 0 1,3 0 3,4 0 1,6 0 4,3 0-1,1 0-1,4 0 2,1 0-4,2 2-1,1 6 1,4 0-1,0 3 1,-2 2-1,-5 1-1,-5 2-1,0 0-1,-7 2 2,-1-6 0,-7 2 1,-2-4 0,0-2-2,0 1 2,0-2 8,-13 3-5,-9 2 4,-10 0 2,-3-3-6,-3-2-2,1-1-1,3 0-1,3 1-5,6-3-9,5-4-18,9 0-81,7 0-164</inkml:trace>
          <inkml:trace contextRef="#ctx0" brushRef="#br0" timeOffset="5500.46">28321 1087 330,'-2'-4'54,"2"4"-16,0 0 18,0 0-21,0 0-35,0 4-2,0 14 2,0 5 0,0 7 7,0 1-2,0-5 5,0 3-7,0-8 2,0 2-3,0-6-1,0-3-1,0-4 0,0 2-2,0-4-9,0 1-11,0-2-33,0-7-162</inkml:trace>
        </inkml:traceGroup>
        <inkml:traceGroup>
          <inkml:annotationXML>
            <emma:emma xmlns:emma="http://www.w3.org/2003/04/emma" version="1.0">
              <emma:interpretation id="{B3A8EA27-945F-4E0B-AF2A-86B29C41D9F4}" emma:medium="tactile" emma:mode="ink">
                <msink:context xmlns:msink="http://schemas.microsoft.com/ink/2010/main" type="inkWord" rotatedBoundingBox="28860,475 30028,368 30100,1148 28932,1256"/>
              </emma:interpretation>
              <emma:one-of disjunction-type="recognition" id="oneOf2">
                <emma:interpretation id="interp10" emma:lang="en-US" emma:confidence="0.5">
                  <emma:literal>(w)</emma:literal>
                </emma:interpretation>
                <emma:interpretation id="interp11" emma:lang="en-US" emma:confidence="0">
                  <emma:literal>(ws</emma:literal>
                </emma:interpretation>
                <emma:interpretation id="interp12" emma:lang="en-US" emma:confidence="0">
                  <emma:literal>(w/</emma:literal>
                </emma:interpretation>
                <emma:interpretation id="interp13" emma:lang="en-US" emma:confidence="0">
                  <emma:literal>(W)</emma:literal>
                </emma:interpretation>
                <emma:interpretation id="interp14" emma:lang="en-US" emma:confidence="0">
                  <emma:literal>(we</emma:literal>
                </emma:interpretation>
              </emma:one-of>
            </emma:emma>
          </inkml:annotationXML>
          <inkml:trace contextRef="#ctx0" brushRef="#br0" timeOffset="7632.37">29115 483 209,'3'-12'59,"-3"-1"-12,0 10 27,0 0-15,0 3-6,0 0-16,0 0-14,0 0-9,0 6-14,-20 28 5,-9 18 0,-11 13 5,-5 6-6,12-5-3,6 0-1,12-1-6,15-2 4,0-2-2,9-10 0,30-12-3,11-11-12,14-14-4,17-10-42,1-4-56,1 0-121</inkml:trace>
          <inkml:trace contextRef="#ctx0" brushRef="#br0" timeOffset="8197.73">29446 774 204,'0'-14'100,"-3"10"-59,3-6 11,0 8 11,0-3-13,0 2-21,0 3-15,0-3 7,0 3-5,0 0-12,-2 0-4,0 0 0,-2 0-2,-3 11-5,-4 7 7,-5 8 1,-4 5 1,2-2-2,5 3 0,2-2-3,7-6 1,4-6-8,0-9-1,0-4 1,8-5 3,10 0-2,6 0 9,1-3 0,0-14 5,2-8-1,2 2 4,-6 5-7,0 1 0,-12 10 2,-8 7-3,-3 0-2,0 0-5,4 4-9,3 10 14,3 8 2,7-1 0,-2-6 0,3-3 0,-3-6 2,5-6-1,3 0 3,-2-4 4,2-16 4,-5 2 1,-3-8 1,-8-4 3,-4-2-7,-3 0 2,0 2-12,0 4-3,-10 7 3,2 8-8,-1 4-10,5 6-9,4-1-57,0 2-82</inkml:trace>
          <inkml:trace contextRef="#ctx0" brushRef="#br0" timeOffset="8433.22">30007 521 17,'4'-19'310,"-4"6"-237,0 3 20,0 6-12,0 2-32,0 2-36,3 8-13,2 28-16,5 22 16,6 11 0,-3 3 3,-4-2-3,-7-6-5,-2-1 2,-2-7-1,-34-5 2,-17-2-5,-18-7-5,-10-8-41,8-6-81,4-14-167</inkml:trace>
        </inkml:traceGroup>
      </inkml:traceGroup>
    </inkml:traceGroup>
    <inkml:traceGroup>
      <inkml:annotationXML>
        <emma:emma xmlns:emma="http://www.w3.org/2003/04/emma" version="1.0">
          <emma:interpretation id="{32DD4AD9-B8E2-4D28-9188-FFCB9578C664}" emma:medium="tactile" emma:mode="ink">
            <msink:context xmlns:msink="http://schemas.microsoft.com/ink/2010/main" type="paragraph" rotatedBoundingBox="24282,2137 26024,1771 26224,2725 24483,3090" alignmentLevel="1"/>
          </emma:interpretation>
        </emma:emma>
      </inkml:annotationXML>
      <inkml:traceGroup>
        <inkml:annotationXML>
          <emma:emma xmlns:emma="http://www.w3.org/2003/04/emma" version="1.0">
            <emma:interpretation id="{B3F89463-C016-497F-B650-8BDAD04752E0}" emma:medium="tactile" emma:mode="ink">
              <msink:context xmlns:msink="http://schemas.microsoft.com/ink/2010/main" type="line" rotatedBoundingBox="24282,2137 26024,1771 26224,2725 24483,3090"/>
            </emma:interpretation>
          </emma:emma>
        </inkml:annotationXML>
        <inkml:traceGroup>
          <inkml:annotationXML>
            <emma:emma xmlns:emma="http://www.w3.org/2003/04/emma" version="1.0">
              <emma:interpretation id="{372E1289-4227-4BDC-82E1-A3F9571C04E5}" emma:medium="tactile" emma:mode="ink">
                <msink:context xmlns:msink="http://schemas.microsoft.com/ink/2010/main" type="inkWord" rotatedBoundingBox="24282,2137 26024,1771 26224,2725 24483,3090"/>
              </emma:interpretation>
              <emma:one-of disjunction-type="recognition" id="oneOf3">
                <emma:interpretation id="interp15" emma:lang="en-US" emma:confidence="0.5">
                  <emma:literal>IA</emma:literal>
                </emma:interpretation>
                <emma:interpretation id="interp16" emma:lang="en-US" emma:confidence="0">
                  <emma:literal>Az.</emma:literal>
                </emma:interpretation>
                <emma:interpretation id="interp17" emma:lang="en-US" emma:confidence="0">
                  <emma:literal>Azz.</emma:literal>
                </emma:interpretation>
                <emma:interpretation id="interp18" emma:lang="en-US" emma:confidence="0">
                  <emma:literal>Are.</emma:literal>
                </emma:interpretation>
                <emma:interpretation id="interp19" emma:lang="en-US" emma:confidence="0">
                  <emma:literal>Ate.</emma:literal>
                </emma:interpretation>
              </emma:one-of>
            </emma:emma>
          </inkml:annotationXML>
          <inkml:trace contextRef="#ctx0" brushRef="#br0" timeOffset="74736.37">25705 2194 68,'4'-5'33,"3"-1"-17,6 0-12,-1-4-4,-2 2-8,2-2-12,-5 0-32</inkml:trace>
          <inkml:trace contextRef="#ctx0" brushRef="#br0" timeOffset="75034.33">25705 2194 261,'-25'-14'71,"17"14"-9,2 0 4,6 0-11,0 0-32,0 0-23,4 0-20,19 0 11,27 0 8,19 0 1,22 0-13,11 0-61,-1-21-182</inkml:trace>
          <inkml:trace contextRef="#ctx0" brushRef="#br0" timeOffset="75784.97">24633 2256 396,'-12'0'31,"2"0"-29,1 14 1,-5 12 5,1 5-4,-3 6-4,-1 7-1,1-2-2,1-6 2,1-12-2,7-14 3,5-7 4,2-3 9,0 0 19,0-22 7,0-15-23,7-11 2,19-14-5,10-10-7,9-3 1,-1 9 0,-8 14-1,-7 22 3,-11 15-6,-5 15-3,1 0-1,-1 25-12,3 19 13,-3 9-1,-5 13 2,-5 6-2,-3 1-2,0 7-15,0-14-47,0-12-123</inkml:trace>
          <inkml:trace contextRef="#ctx0" brushRef="#br0" timeOffset="75947.45">24528 2420 287,'0'-12'32,"20"-2"-20,16-6-12,11 2 9,1 2-9,2 0-25,-10 8-18,-9 6-118</inkml:trace>
          <inkml:trace contextRef="#ctx0" brushRef="#br0" timeOffset="76266.8">25086 2380 50,'0'-9'333,"0"4"-277,-8-1 5,-2 2 12,-3 4-39,-3 0-23,-3 0-8,0 10-3,3 10 0,5 4-3,9-2 1,2 3-3,0-8-5,19-5 4,8-6-3,10-4-11,0-2 9,1 0-14,-3-10-32,-8 0-53,-6 0-113</inkml:trace>
          <inkml:trace contextRef="#ctx0" brushRef="#br0" timeOffset="76517.58">24471 2809 199,'-31'4'188,"17"2"-162,14-6-12,6 0 15,37 0-20,24-17 6,24-12-2,11-6-7,12-4-5,-3-2 1,-3 4-1,-11 7-1,-16 5-4,-21 11-17,-24 10-39,-21 4-175</inkml:trace>
          <inkml:trace contextRef="#ctx0" brushRef="#br0" timeOffset="76849.8">24891 2823 217,'0'0'100,"0"0"-69,0 0 24,7-6-10,20-10-34,8-2-7,6 2-3,1 1 0,-7 7-1,-3 5 1,-6 3-1,-10 0-1,-11 14-8,-5 14 9,-7 8 2,-26 6 8,-10 0-8,3-7-2,7-11 5,12-13 6,15-7 7,6-2-6,0-2-12,27 0 0,17-6 17,16-14-5,14-6-7,4 0-5,-2 2-11,-5 2-36,-23 6-273</inkml:trace>
        </inkml:traceGroup>
      </inkml:traceGroup>
    </inkml:traceGroup>
  </inkml:traceGroup>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15T03:53:35.666"/>
    </inkml:context>
    <inkml:brush xml:id="br0">
      <inkml:brushProperty name="width" value="0.05292" units="cm"/>
      <inkml:brushProperty name="height" value="0.05292" units="cm"/>
      <inkml:brushProperty name="color" value="#FF0000"/>
    </inkml:brush>
  </inkml:definitions>
  <inkml:trace contextRef="#ctx0" brushRef="#br0">12030 6659 100,'0'6'0,"-15"-1"-1,-37 20-5,-23 29 6,15 2 2,-17 22-1,-10 13-2,-17 21 0,-14 17 0,-19 3-5,-23 2-31</inkml:trace>
  <inkml:trace contextRef="#ctx0" brushRef="#br0" timeOffset="11675.22">4157 17154 152,'0'-17'72,"0"0"17,0 3-71,-7 6-14,7 8-4,0 0-2,3 5 2,14 16 4,5 16 0,5 2-4,0 5 3,4 2-1,1-3-1,-3-11-1,0-10-1,2-12-4,2-10 5,9 0 0,7-23 8,16-26 6,11-27-9,16-26 11,10-19-7,2-10-3,-1-15-3,-9 2 4,-7 6-6,-10 24 11,-5 31-2,-11 27-10,-11 24-1,-9 15-8,-12 12-17,-10 5-17,-16 0-121</inkml:trace>
  <inkml:trace contextRef="#ctx0" brushRef="#br0" timeOffset="16648.24">8564 17967 212,'-23'-8'31,"4"8"-19,-6 0 4,0 0 17,-6 0 5,-6 0-2,-3 0-14,-7 0-9,-7 6-4,-2 6-2,-4-2-5,-5 2 1,-6 2-2,-3 8-1,-6 7 0,-2 0-4,-1 2 0,3 4-1,0-11 1,2-2 4,0-13 0,1-6 1,4-3-1,0 0 1,1-3 1,6-6-2,5 3 4,5 2-3,10 0 1,5 0-2,10 4 0,7 0 0,4 0 0,6 0-2,6 0 1,3 0-3,1 0-2,2 0 6,2 0-7,-2 0 3,-1 0-5,3 0 9,-2 0 0,2 0-2,0 0-1,0 4 3,0-4-3,0 0 3,-5 0 0,-1 0 0,-3 0 0,-2 0 0,-1 0-1,-1-4 1,-1-6 2,4 2-2,1 2 0,-1-1 0,4 7-8,2 0 7,2-5-10,2 5-9,0 0-40,0 0-105</inkml:trace>
  <inkml:trace contextRef="#ctx0" brushRef="#br0" timeOffset="18064.02">12827 18356 383,'-23'-16'39,"23"10"-39,9 2-26,28-4 26,23-10 11,25-7 5,31-13-1,25-1-4,13-4-6,13-1-3,9 12 0,7 1-1,15 6-1,13 3 1,15-2 2,13-7-3,-1 10 1,-4-7-1,-13-7-5,-25-1 2,-26 4 0,-33 10-1,-33 8-1,-36 10 0,-28 4-4,-22 0-10,-13 0 4,-5 0 15,0 0 0,0 0 6,0-4-6,-5 4-2,-6-5-12,0 5-24,7-5-72</inkml:trace>
  <inkml:trace contextRef="#ctx0" brushRef="#br0" timeOffset="19121.59">12586 18548 287,'-8'-8'25,"8"-6"-25,14-4-48,30-12 48,26-12 5,16-6 1,28-3-1,27-5-5,17 3 0,18-6-4,11 0-1,5 13-1,11-10-3,7 10 6,6-1 0,0-2 2,6 3 0,-2 7-4,-11-2 2,-13 1-4,-22 10-1,-29 2 0,-24 10 1,-33 10 0,-26 4-8,-21 4-18,-24 0-40</inkml:trace>
  <inkml:trace contextRef="#ctx0" brushRef="#br0" timeOffset="19587.45">12427 18669 342,'-61'3'46,"22"2"-35,18-3-10,17-2-1,4 0-1,25 0-11,33 0 12,29-18 5,33-15-1,25-6 3,24-16-7,26-11 0,11 0-2,22-2 2,11-6 0,2 1 0,6 1 0,-11 9-1,-7 5-3,-19 11 0,-27 11-2,-27 3-2,-34 11-3,-30 8-7,-30 6-25,-27 4-34,-25 4-66</inkml:trace>
  <inkml:trace contextRef="#ctx0" brushRef="#br0" timeOffset="22991.81">14904 17994 165,'-63'0'57,"-6"14"-37,-9 9-13,-9 3 8,-9 6 29,-4 3-13,-1 4-1,6 0-7,13-6-5,12-5 1,22-10 1,19-1-10,15-11-7,14-2-3,0-1-9,22-3-12,30 0 21,23 0 0,25-32 5,26-16-10,18-14 3,3 3-7,7 1 8,-9 11-3,-14 9-11,-19 7 5,-31 14-1,-31 4 6,-25 11 3,-25 2-23,-9 0-3,-42 11 28,-27 15 0,-23 10 0,-19 10 2,-7 2-2,-11 10 1,-3 4 1,-6 0 1,-7 1 3,5-3 2,9-9-4,20-4 11,33-17 2,33-8-12,38-14-2,16-8-3,54-3-18,33-24 15,29-13 3,19-14-6,13 0 6,3-12-2,-4-1 2,-8 5-2,-16 4-1,-21 12 0,-26 14 0,-30 15 3,-32 12 1,-14 5 5,-34 0 18,-28 0-10,-20 24-9,-21 15 9,-10 10-5,-13 9-2,-3 4-3,2-3-3,9-9 5,18-6-3,30-17 2,32-18 3,30-6-7,8-3-1,42 0-25,30-17 25,23-24-2,24-8 2,14-18-4,6-3 2,-6 6 1,-13 6-6,-20 14-4,-25 14 0,-31 12-13,-33 16-35,-11 2 12,-49 2 13,-18 20-34,-13 14-16</inkml:trace>
  <inkml:trace contextRef="#ctx0" brushRef="#br0" timeOffset="24027.04">14239 18476 488,'-42'-16'20,"22"12"-20,20-2-3,0-3-42,31-12 28,19-7 17,18-12 1,15-8 0,15-11-1,4 1-5,6-5-9,-11 4-5,-7 11-3,-17 12 12,-22 14-2,-22 10-17,-24 6 22,-5 6 7,-38 0 19,-26 26-18,-17 12 2,-13 14 0,-10 15 3,-8 0-5,-4 9-1,-4-3 0,2-7-1,11-8 1,18-18 0,31-18 4,31-12 3,27-10-7,31-20-13,50-32 3,35-20 8,28-22-9,21-9 10,9 1-17,6 8 16,-6 14-23,-20 17-13,-27 19-2,-36 13 40,-39 16 10,-32 11-10,-20 4 4,-31 14-1,-25 12 1,-15 6-4,-7 4-19,-14 0-63</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12T05:37:33.508"/>
    </inkml:context>
    <inkml:brush xml:id="br0">
      <inkml:brushProperty name="width" value="0.05292" units="cm"/>
      <inkml:brushProperty name="height" value="0.05292" units="cm"/>
      <inkml:brushProperty name="color" value="#FF0000"/>
    </inkml:brush>
  </inkml:definitions>
  <inkml:trace contextRef="#ctx0" brushRef="#br0">22808 4132 324,'0'-5'303,"-15"-8"-289,-10-2 6,10 4 28,15 6-21,4 3-26,30-3 10,14 0-10,12-4-2,6-1 1,0 3 0,-1-4 0,-1 0 0,-3 1-2,-5-4 1,-12 2-3,-13 1-5,-13 2-9,-11 4-13,-7 5-13,0 0-70,-34 0-189</inkml:trace>
  <inkml:trace contextRef="#ctx0" brushRef="#br0" timeOffset="297.61">22795 4159 502,'-36'21'27,"1"10"-11,1 3 49,6 8-13,5 2-25,5 2-16,7 4-1,7-6-5,4 2-3,0-8-2,15-1 0,12-7 0,6-6 0,8-6-1,1-8-1,0-4-5,3-6-9,-3 0-13,-2-18-31,-4-4-58,-7-2-138</inkml:trace>
  <inkml:trace contextRef="#ctx0" brushRef="#br0" timeOffset="480.54">22766 4453 440,'-11'0'26,"9"0"-11,2 0 32,4-2-30,30-8-14,10-4-3,14-6-10,2-1-45,0-2-164</inkml:trace>
  <inkml:trace contextRef="#ctx0" brushRef="#br0" timeOffset="743.2">23636 3914 320,'8'-8'18,"7"2"-9,10-2-9,4 0 8,7-2-8,4-1 0,2-2-11,-2 0-15,3-7-35,-7 3-27</inkml:trace>
  <inkml:trace contextRef="#ctx0" brushRef="#br0" timeOffset="1031.06">23588 3979 178,'-24'44'182,"-3"7"-133,3 7 2,2 1 3,-1 0-16,6 4-16,1-2-9,5-5-9,1-6-4,8-6 0,2-8 0,0-6 0,14-7-1,13-8-1,8-5-2,9-10-7,10 0-13,6-14-62,11-18-166</inkml:trace>
  <inkml:trace contextRef="#ctx0" brushRef="#br0" timeOffset="1500.15">23981 4167 488,'0'0'28,"0"0"-26,6 0 11,25 0-4,7 0-3,3 0-6,-3 10-1,-12 4-6,-5 2-1,-15 3 2,-6 5 0,0 1-3,-27-4-9,-6 0 10,-2-7 5,6-8 3,6-6 4,14 0 1,9-2 5,9-22-7,33-6-3,14-6 2,4-2 2,-2 2 0,-8 6 7,-15 7 8,-12 11 8,-13 9 3,-8 3-6,-2 0 0,0 19-6,-20 22 0,-15 9 1,-5 1-10,0-2-7,15-7-2,11-9-2,14-12-2,0-7-3,14-10-4,22-4-17,10-6-49,10-22-95</inkml:trace>
  <inkml:trace contextRef="#ctx0" brushRef="#br0" timeOffset="1863.13">24612 3906 383,'-4'-11'79,"4"-2"-60,0 3 24,12-4-1,20 2-10,5 0-24,6 0-3,-3 10-1,-7 2-1,-6 0 2,-6 11 4,-8 21-2,-5 14 7,-6 12 1,-2 7-2,-4 9-3,-13 0-4,-4 1-1,6-2 1,-3-8-3,5-5-2,-5-6 0,0-6 0,-4-5 0,-3-9 0,-1-7 0,-6-4 1,1-7-2,0-8 0,2-6 0,2-2-6,2-2-14,10-20-64,6-14-164</inkml:trace>
  <inkml:trace contextRef="#ctx0" brushRef="#br0" timeOffset="2122.29">25436 4038 620,'-12'0'10,"8"0"-6,4 0-4,10 0 6,25 0 0,19-10-6,11-5-3,1-2-21,-1 3-78,-13 4-144</inkml:trace>
  <inkml:trace contextRef="#ctx0" brushRef="#br0" timeOffset="2299.29">25399 4267 484,'0'3'65,"15"-3"-63,23 0 38,15-6-18,12-9-22,7-5 0,3 0-17,-8 2-54,-18 0-279</inkml:trace>
  <inkml:trace contextRef="#ctx0" brushRef="#br0" timeOffset="4520.47">27235 3604 505,'10'-79'32,"-8"27"0,0-3 29,-2 9-23,0 12-8,-16 10-8,-11 12-3,-6 11-11,-11 1-8,-10 25 0,-4 28-2,4 23 0,12 15-3,13 13 1,21 2-1,8-8-3,0-10-3,23-5-5,0-12 5,-3-4 6,-11-9 4,-9-12 1,0-10 2,-23-6 2,-14-8 3,-10-3-3,-2-10-3,2-1-1,7-6-10,9-2 0,12 0-65,17 2-86</inkml:trace>
  <inkml:trace contextRef="#ctx0" brushRef="#br0" timeOffset="4814.95">27077 4698 359,'0'14'53,"0"0"-38,0-6 13,0-2-9,4-4-10,15-2-7,5 0 2,10-13-2,1-16-2,3-3 0,-5-2 0,-4-4 4,-8 6 3,-13 4 9,-8 8 8,0 8 17,-15 7-17,-24 5-12,-9 0-10,-12 10-2,-8 13-6,-1 0-7,9 2-50,20 1-123</inkml:trace>
  <inkml:trace contextRef="#ctx0" brushRef="#br0" timeOffset="5464.54">27572 2958 312,'0'-2'113,"-5"-1"-106,-3 1 44,-4 0-6,-1 1-23,0-1-16,-3-3 3,3-2-9,-3-1 0,1-2 0,5-3 10,4 1-1,4 2-2,2 2 0,0 0-1,16 5-6,15 3 0,7 0-2,-1 6 1,-3 15 0,-12 7-1,-13 6 2,-9 9 1,-7 9 0,-40 8 0,-15 0-1,-9-6 0,6-18 0,14-17 0,15-14 9,16-5 8,9 0 7,11-14-11,0-4-3,16-1-5,22-2-4,15 7-1,10 2 0,6 1-3,6 6-2,1-2-7,-7 7-25,-11-3-82,-18 1-200</inkml:trace>
  <inkml:trace contextRef="#ctx0" brushRef="#br0" timeOffset="5948.87">27953 2827 361,'0'-4'156,"0"2"-156,2 2-6,21 0 6,15-6 4,15 0-3,5-4-1,-1-5-2,-7 2-4,-12-1-12,-16-3 3,-15 6-6,-7 1 5,-3 6 9,-26 4 6,-10 0 1,-7 14 4,2 12 5,5 3 4,10 4-3,6-1-6,7 4 2,7-2-3,5 3 1,4-4-3,0-1-1,0-7 0,0-7 0,0-10 1,0-6 4,0-2 12,4-2 18,15-22 13,10-10-15,0-3-9,2 6-2,-4 2-7,-8 12-2,-5 8-6,-3 9-1,-3 0-4,4 0-2,1 25 0,3 5-1,1 5-1,2 4-7,3-4-17,4-2-65,-1-11-205</inkml:trace>
  <inkml:trace contextRef="#ctx0" brushRef="#br0" timeOffset="6730.76">28161 2835 76,'0'-4'56,"0"-2"7,0 4 3,0 0-3,0 2-6,0 0-4,0 0-21,0 16-18,0 15 1,-10 10 2,-3 1-12,5 1-1,-2-5-2,1-4-2,1-6 0,-2-6-6,1-6-6,1-2-33,4-8-82</inkml:trace>
  <inkml:trace contextRef="#ctx0" brushRef="#br0" timeOffset="7177.18">27949 2787 231,'-20'0'84,"11"0"-14,2 0-24,7 0-27,0 0-19,0 0-6,5 0 0,22-3 6,15-2 5,16-3 0,6-4-3,11 0 0,-3-2-2,-1 0-2,-4 0-1,-11-2-5,-13 4-2,-14-1-7,-16 6 1,-11 3-17,-2 4-15,-9 0-84</inkml:trace>
  <inkml:trace contextRef="#ctx0" brushRef="#br0" timeOffset="7697.31">28140 2849 170,'-8'0'63,"-4"0"-24,3 14 4,-1 8-19,-4 5-3,3 0 0,-3 4 2,3-2 0,3 0-10,-2-5-1,1-4-6,5-4-1,2-6-3,0-4 2,2 0-4,0-6 0,0 0 0,0 0 0,0-2 5,0-16-3,6-6-2,5-4 0,1-4 0,-2-2-1,0 1 1,1 6 0,-5 6 1,1 5 0,-3 10 2,-4 0 2,3 6 2,-3 0 3,0 0-8,0 10-2,0 15 0,-5 3 0,-4 5-3,3 0-9,2-2-33,-3 1-172</inkml:trace>
  <inkml:trace contextRef="#ctx0" brushRef="#br0" timeOffset="9530.99">27897 3866 462,'0'-15'42,"0"12"-31,0 3 12,9 0 0,7 0-16,3 15 5,6 8 9,-2 3-9,-7 3-6,-8 0 0,-5 5-2,-3 3-3,-9 0-1,-22 6-1,-10-5 1,1-6 0,3-10 0,10-9 2,8-4-1,13-9 4,6 0-1,0-10-4,29-24-1,17-12 1,14-8 1,8-3 0,-1 3 1,-9 8 1,-16 12 5,-17 16 8,-15 11 4,-10 7 1,0 0 2,-13 29-3,-24 13-8,-15 14-2,1 4-6,4 0-2,16-2-2,13-9 0,16-11-1,2-9-3,16-9 0,28-11-3,16-9-7,13 0-24,8-18-41,-3-5-108</inkml:trace>
  <inkml:trace contextRef="#ctx0" brushRef="#br0" timeOffset="13147.34">28990 4071 151,'-42'2'374,"-3"-2"-360,3 0 31,23 0 33,11 0-43,6 0-19,2 0-16,0 0-2,0 0-14,0 0-8,19 3-32,10-3-137</inkml:trace>
  <inkml:trace contextRef="#ctx0" brushRef="#br0" timeOffset="13356.81">29453 3331 349,'0'-18'200,"0"11"-166,0 7 15,0 0-25,0 4-24,8 27-2,9 10 2,3 9-6,5 6-27,-6 2-98</inkml:trace>
  <inkml:trace contextRef="#ctx0" brushRef="#br0" timeOffset="13532.13">29206 3944 432,'-2'0'153,"2"0"-151,22-9 15,38-2 6,27-4-17,20-5-6,13 3-4,-4 1-36,-9 3-132</inkml:trace>
  <inkml:trace contextRef="#ctx0" brushRef="#br0" timeOffset="13863.73">29366 4167 499,'-4'0'31,"4"0"-24,6 0-7,25 0 13,8 0-5,1 4-7,-5 16-1,-12 6-2,-15 6-1,-8 3 3,-15 6 2,-30 1-2,-11-4 1,-1-8 1,6-9 4,15-7 6,16-9 5,16-2-4,4-3-10,6 0-3,34 0-1,22 0 0,19-15 1,8-11-21,-4 1-70,-16-4-258</inkml:trace>
  <inkml:trace contextRef="#ctx0" brushRef="#br0" timeOffset="14431.54">29758 4122 434,'0'-4'55,"0"0"-30,0-1 9,23-5-21,22-5-13,8 4 0,7-3-6,-2 1-14,-9 4-13,-13 2-24,-16 2-27,-11 5-40,-9 0-7,0 0 34,-27 0 97,-2 7 10,-2 2 32,4 0 11,10 0 19,5-4-10,8-1-21,2 1-4,-1-2 7,1 4-1,0-2-6,0 3-2,0 2-7,-4 2-8,2 7-3,-7 7-5,-2 2-4,-7 6-4,-5 4-2,1 0 0,2-2-2,4-8-1,5-10 1,8-6 0,2-7 0,3-5 0,0 0 0,0 0 0,19-14 17,10-13 1,6-1 2,1-7-3,-1 9 6,-6-1-5,-6 9-1,-5 6-2,-7 6-5,-3 4-3,-3 2-4,4 0-3,2 4-1,7 16-2,4 4-2,5 2-6,2-4-20,2 0-86,-2-8-288</inkml:trace>
  <inkml:trace contextRef="#ctx0" brushRef="#br0" timeOffset="15150.26">30674 3624 150,'-44'0'374,"-12"17"-361,-6 22 30,0 6 16,8-3-27,16-2-19,16 1-10,17-5-3,5-8-3,7-8-3,29-10 5,11-10-3,4 0-5,3-21-1,-10-18 4,-11-5 5,-8-12 1,-7-10 3,-9-9 3,-7-3-1,-2 6 1,0 13-5,0 22 9,0 16 5,-4 14-5,0 7-2,-2 4-8,0 28-2,-3 14 1,5 12 1,4 12-5,0 1-1,19-3-5,16-10-14,2-15-27,1-14-39,-7-12-70,-4-12-161</inkml:trace>
  <inkml:trace contextRef="#ctx0" brushRef="#br0" timeOffset="15548.94">30902 3676 363,'5'-41'72,"-3"10"-3,2 12 13,-2 9-25,-2 8-22,6 2-10,-2 0-15,4 2-10,3 18 0,5 10 0,3 4 0,-6 0-1,-7 3-7,-6-3 6,0 0-6,0-7-7,-9-6-7,-5-9-4,4-10 26,5-2 2,3 0 3,2-9 0,0-18-1,9-5-2,20-8 3,6 1-1,-1 10 8,-10 8 2,-12 11 3,-8 7 3,-4 3 2,0 0-6,0 13-5,-20 22-3,-5 6-1,6 4-7,9-9 0,8-6-3,2-8-2,18-10-3,33-12 1,23 0-1,13-26-20,2-15-47,-9-9-100</inkml:trace>
  <inkml:trace contextRef="#ctx0" brushRef="#br0" timeOffset="16506.49">25416 6171 554,'-29'15'38,"12"-10"-29,10-5 41,7 3-22,0-1-27,15-2 0,25 0-2,14 0 1,13 0-10,7-5-13,-5-10-53,-5 10-146</inkml:trace>
  <inkml:trace contextRef="#ctx0" brushRef="#br0" timeOffset="16680.18">25418 6354 235,'-23'4'263,"6"-2"-248,13 3 13,4-3 25,13-2-45,32 0-1,20 0-5,15 0-2,14-7-17,4-3-69,-11 1-253</inkml:trace>
  <inkml:trace contextRef="#ctx0" brushRef="#br0" timeOffset="17663.42">27179 5599 455,'0'-47'79,"0"27"-64,-4 18 51,4 2-20,0 0-27,0 22-19,0 18 0,0 13 1,2 6-1,8 10-5,-2-3-11,-8 4-59,0-8-222</inkml:trace>
  <inkml:trace contextRef="#ctx0" brushRef="#br0" timeOffset="17856.14">26707 6254 612,'-2'-4'21,"2"0"-17,36 0 2,32-4 3,28-4-3,22-2-6,7 0-1,-5 2-10,-6 4-38,-16 5-95,-31 3-258</inkml:trace>
  <inkml:trace contextRef="#ctx0" brushRef="#br0" timeOffset="18232.34">26716 6583 386,'-31'0'172,"12"2"-145,13-2 7,6 0 12,0 0-25,25 0-10,12-4-7,17-8-3,0 6-1,-3 6 1,-11 0-2,-15 0-2,-16 18 3,-9 8 0,-13 8-1,-37 7 1,-17 2 0,-13 2 0,-1-8 0,6-4 0,13-12 2,16-8 0,23-5 2,11-4 1,12-4-5,0 0 0,20 0-4,20 0 4,14 0 0,13 0-1,7-11-5,3-4-7,4-3-27,-4-2-72,-5 1-168</inkml:trace>
  <inkml:trace contextRef="#ctx0" brushRef="#br0" timeOffset="18443.16">27220 6411 452,'-20'-2'74,"9"2"-57,11 0 27,0 0-30,19 0-14,29 0 1,14 0-1,13-9-3,6-5-11,-5-2-19,-14 2-24,-17 4-74,-23 6-109</inkml:trace>
  <inkml:trace contextRef="#ctx0" brushRef="#br0" timeOffset="18765.39">27424 6423 186,'-17'12'64,"5"-2"-37,4 2 33,3-2-12,1 2-12,0 4-7,-3 4-1,-4-1-7,-2 6-11,-3-1-7,3-3 0,-1 0-3,3-7 1,7-6 3,1-6 2,3-2 8,0 0 7,3-13 23,23-14-19,16-7-7,3 0 2,4 4 2,-4 7 2,-14 9-2,-4 7-2,-10 5-3,-3 2-6,-1 0-6,3 20-4,2 12-1,2 2-2,2 2-10,4-6-28,1-4-82,-6-10-440</inkml:trace>
  <inkml:trace contextRef="#ctx0" brushRef="#br0" timeOffset="22630.47">28435 5916 23,'-10'-11'159,"0"-3"-140,-3 2 11,-1 2 33,3 4-26,7 4-9,-2 0-24,6 2 2,0 0-6,0 0-6,0 0 3,0 0 2,0 0 1,0 0 1,0 0 3,0 0 7,0 0 6,0 0 14,0-5 9,0 0-3,3-5-13,10-1-12,10-1-5,4-1 1,4 6-1,2 4 2,1 3-1,-3 3-3,-4 29 0,-8 5-1,-7 7-1,-12 5 2,0 0-3,-25 4-2,-24-3-2,-16-3-1,-6-6 3,2-15-5,9-10 5,17-12 2,14-4 2,16 0 0,11-15 1,2-6 0,11-1-5,22 4 0,12 4-1,11 8 1,4 0 0,7 4-3,0 0-4,2 2-7,-3-2-30,-3-1-75,-10 0-170</inkml:trace>
  <inkml:trace contextRef="#ctx0" brushRef="#br0" timeOffset="23079.33">28977 5811 385,'-8'-6'27,"8"6"-2,0 0 8,0-2-20,25 0-11,15-3 1,14-4-3,1-3-5,-3 0-10,-6-1 4,-15 6 3,-14 2 2,-11 5 6,-6 0 6,-11 0 8,-22 25-8,-14 8 4,-3 2-4,2 1 9,7 0-2,5 0-6,7-4-3,8-4 0,5-6-2,7-5-2,9-9-2,0-4 2,0-4 1,7 0 6,11-18 3,6-15 14,5-3-2,2 0 6,0 2-1,-6 10-7,-5 9-9,-7 10-3,-5 5-3,0 0-5,1 2-2,3 21 0,0 6-2,5 5-7,0 0-18,3-3-63,2-9-136</inkml:trace>
  <inkml:trace contextRef="#ctx0" brushRef="#br0" timeOffset="23302.59">29511 5622 459,'2'-9'91,"0"6"-64,12 3-13,11 0-4,8 12 4,12 16 0,2 11-7,-7 10-7,-7 9 0,-15 9-2,-16 7-7,-2 0-4,-31-1-29,-29-5-33,-27-10-75,-23-7-158</inkml:trace>
  <inkml:trace contextRef="#ctx0" brushRef="#br0" timeOffset="23573.68">28370 5729 511,'-49'0'31,"-3"29"-21,6 20 38,3 11-12,12 12-18,14 6-10,15 4-7,2-5-1,33-9-3,23-12-6,15-15-6,16-22-53,11-14-100</inkml:trace>
  <inkml:trace contextRef="#ctx0" brushRef="#br0" timeOffset="24148.25">29843 5383 225,'-13'-13'93,"9"9"-76,1 1 59,3-4-28,0-1-31,0 0-16,5-3-1,15 2-2,4 1-8,3 6 4,-4 2 3,-4 0-8,-7 18-2,-10 10 2,-2 8 3,-6 6 2,-26 3 4,-2-6 2,1-7 0,11-11 2,8-9 9,12-11 9,2-1-8,4 0-10,30 0 4,15-13 15,7-4-9,6 1-4,-3-2-8,-9 0-1,-7 4-2,-10 2-14,-10 6-26,-14 3-154</inkml:trace>
  <inkml:trace contextRef="#ctx0" brushRef="#br0" timeOffset="24900.39">30445 5801 473,'-26'4'111,"1"-4"-97,12 0 39,13 2-11,0 0-19,0 0-13,19-2-10,24 0 2,15 0 1,11 0-3,0-6 1,-7-3-1,-12 2 0,-13 2-1,-10 2 1,-11 3-2,-11-2-1,-5 2-5,0 0 2,0 0-21,0 0-75,-14 0-156</inkml:trace>
  <inkml:trace contextRef="#ctx0" brushRef="#br0" timeOffset="26097.05">31461 5545 384,'-13'14'39,"-22"13"-23,2 19 38,12 9-21,21-21-13,0 2-9,9-2-4,22-6-2,8-5-2,5-11 1,3-5 4,-3-7-3,-2 0-2,-3-12 1,-12-14 4,-12-4 0,-9-6 4,-6-4 1,0-2-5,-31-1-5,-7 6-3,-6 11-1,-1 9-2,3 15-4,1 2-9,10 4-18,5 20-42,15 1-63,11-4-197</inkml:trace>
  <inkml:trace contextRef="#ctx0" brushRef="#br0" timeOffset="26465.62">31642 5247 388,'-13'-18'60,"4"5"-32,4 0 55,5 1-40,0 0-28,0 4-12,21 0-3,10 2-3,2 6-3,0 0 2,-6 2-2,-4 23-3,-10 8 2,-13 11 0,0 5 3,-2 1 2,-22-6 0,1-12 0,7-10 2,5-13 1,11-4-1,0-3 0,0-2-1,16 0 0,20 0 1,12 0 0,13-7-3,-1-7-25,-4 2-87,-7-5-107</inkml:trace>
  <inkml:trace contextRef="#ctx0" brushRef="#br0" timeOffset="26813.67">32219 4788 479,'0'-18'29,"0"9"31,0 0-3,0 0-27,10 9-15,3 0-12,12 0 0,6 27-1,4 19 4,1 20 5,-3 17 2,-2 9 0,-8 14-5,-5 9-6,-7 2 0,-7 4-1,-4-5-1,0-3 0,0-7 0,0-11-2,-13-16-2,-5-14-2,-9-17-2,-6-15-10,-7-10-13,-12-9-34,0-8-86,-9-6-231</inkml:trace>
  <inkml:trace contextRef="#ctx0" brushRef="#br0" timeOffset="27502.99">28002 5324 380,'0'-14'49,"0"0"-21,14-3 26,19 2-22,11-2-13,12 1-8,6 1-10,1-2 8,-5 2-9,-7 2-5,-9 1-5,-15 3-10,-11 2-18,-14 2-46,-2 3-18,-10 2-85,-25 0 67</inkml:trace>
  <inkml:trace contextRef="#ctx0" brushRef="#br0" timeOffset="27714.59">28265 5162 54,'-29'20'66,"6"7"12,6 11-22,-1 11-6,7 13 9,0 10 0,4 6-6,1 6-19,-1 4-13,1 11 5,-2 3-11,2 2-6,1-5 1,5-12-4,0-9-5,2-13 2,21-11 2,8-8-2,9-10-3,9-15-1,14-13-7,8-8-19,5 0-66,-3-26-267</inkml:trace>
  <inkml:trace contextRef="#ctx0" brushRef="#br0" timeOffset="28634.68">26188 6812 394,'-16'-26'118,"1"4"-94,1 19 5,14 3 4,0 0-31,16 10 2,13 10-3,2 3-1,5-5-5,-1-3-6,-2-4-26,-8-6-60,-12-5-235</inkml:trace>
  <inkml:trace contextRef="#ctx0" brushRef="#br0" timeOffset="28797.85">26290 6703 407,'-25'0'73,"-4"6"-68,2 18 17,4 7 17,-2 7-26,0 6-13,-4 5-3,-2 0-16,-2-5-116</inkml:trace>
  <inkml:trace contextRef="#ctx0" brushRef="#br0" timeOffset="29182.22">25673 6895 367,'-29'-12'78,"9"7"-77,11 1 43,9-5 17,0-2-40,9-3-18,22-2-3,9-1 0,2 8 0,3 2-1,-12 5 0,-6 2-1,-15 9-2,-12 22 4,0 15 0,-25 11 0,-18 1-2,-3-3 1,1-14 1,5-12 0,15-13 3,12-8 5,9-6 0,4-2-7,6 0 1,28 0-2,17-5 3,9-14-1,9-6-2,-2-1-3,-7-2-13,-4 4-38,-11 9-148</inkml:trace>
  <inkml:trace contextRef="#ctx0" brushRef="#br0" timeOffset="29924.84">24633 8847 375,'-52'6'108,"-13"-2"-79,24 8 24,14-4 14,10-4-20,11-2-17,6-2-15,0 0-15,11 0 0,24 0-1,21-2 1,13-19-2,9-2-8,-2 1-32,-9 4-43,-18 10-177</inkml:trace>
  <inkml:trace contextRef="#ctx0" brushRef="#br0" timeOffset="30097.33">24612 9104 487,'-21'6'56,"15"2"-42,6-8 31,2 0-40,38 0 1,22-8-3,19-17-3,12-7-20,1-2-101,-11 0-324</inkml:trace>
  <inkml:trace contextRef="#ctx0" brushRef="#br0" timeOffset="32396.39">26674 7853 302,'0'-37'52,"-4"16"-10,-8 8 19,5 6 3,7 7-24,-2 0-40,2 21 10,-2 19-8,0 10 2,-2 9-2,-4 9-2,-3 2 0,-5 0-1,-5-9 0,2-15-6,4-18 5,8-15 2,5-8 0,2-5 3,0 0-3,0 0-4,14-10 3,13-11 1,4-5 2,2 0-2,0 0 1,1 2 0,-3 2 0,-6 2-1,-3 2 2,-9 6-2,-2 0 10,-4 1-3,-5 4 5,1 0 5,-1 1 9,0 3-2,-2 3-6,2 0-8,-2 0 5,0 0-13,0 14-2,0 20 0,0 10 3,0 8-3,0-2 0,-4 4-4,-3 1 3,2 1-8,5-5-13,0-10-32,3-11-78,19-23-311</inkml:trace>
  <inkml:trace contextRef="#ctx0" brushRef="#br0" timeOffset="32880.57">27237 7927 480,'-24'-2'34,"13"2"-33,11-2 12,4-5 0,37-2-8,14-6-3,19-3-2,3-2-7,2-1-11,-15 4-4,-19 5-1,-21 4-16,-19 7 3,-5 1 32,-11 0 4,-23 9 5,-8 11 1,-3 2 5,-1 2 4,7 5-10,6 0 10,2 5-9,2 1-6,5 5 2,-1 1-4,7-8 2,7-8-5,5-14 1,6-11 4,0 0 0,15-28 10,18-13 8,7-12 9,7-3 11,-2 1 1,-2 11-4,-8 16-5,-12 13-9,-11 7-5,-5 8-10,0 1 0,-2 29-6,1 15 2,-1 9-2,1 4-12,4-4-19,5-12-72,1-14-227</inkml:trace>
  <inkml:trace contextRef="#ctx0" brushRef="#br0" timeOffset="33281.56">27922 7506 391,'-16'-13'48,"5"8"-42,5-2 39,6 0-1,0-2-27,0-1-14,8 0-3,13 2-5,6 3 0,-4 5 1,0 0 2,-3 7-6,-9 19 1,-9 12 5,-2 11 2,-4 9 0,-23 2-4,-2-6 3,6-14-6,11-16 7,7-14 3,5-6 1,0-4 0,36 0 0,17 0 8,21-16-4,13-6-1,6 2-7,-4 0-6,-6-1 5,-10 7-17,-17 2-33,-18 9-107</inkml:trace>
  <inkml:trace contextRef="#ctx0" brushRef="#br0" timeOffset="33612.57">26703 8705 392,'-132'21'240,"42"2"-210,44-7-26,32-8 17,14-6 7,50-2-17,48 0-6,60-26 3,53-15-5,44-4-3,21-3-3,3-5 0,-7 2-10,-20 0-17,-25 9-21,-29 10-30,-44 14 19,-46 8 41,-42 8 21,-39 2 0,-25 0-12,-2 5-17,-31 16 18,-21 9-35,-10 4-110</inkml:trace>
  <inkml:trace contextRef="#ctx0" brushRef="#br0" timeOffset="34646.8">27249 8921 503,'7'-30'85,"-7"18"-59,0 7 12,0 5 12,0 0-16,-5 23-31,-13 19 7,-9 14-8,-2 9-2,0 1-5,-4 2 5,-3-4 0,3-8 0,4-14-5,11-16 0,11-9 5,7-10-2,0-4-6,27-3 1,20-5 6,14-18 1,7-10-1,-1-1 1,-5 2 1,-8-1-1,-10 10 0,-15 5 2,-13 8-1,-9 6 4,-7 4 1,0 0 5,0 0-3,-7 9-8,-15 18 5,-3 4 3,3 6-6,6 1-2,6-2-2,2 3-5,6-4 9,2 2-4,0-7-11,0-6-10,0-6-48,0-4-69,7-10-227</inkml:trace>
  <inkml:trace contextRef="#ctx0" brushRef="#br0" timeOffset="35162.99">27759 9104 459,'-9'-21'106,"-4"13"-86,9 2 22,4 1 4,0-2-26,35-2-16,16-5-4,17-1 0,11-1-2,2 1-3,-6 3-1,-15 3-9,-19 6 12,-19 3-15,-17 0-15,-5 3 18,-20 18 2,-22 4 12,-12 0 2,-2-3 0,4 0 3,10-3 3,9-1 1,8 1-2,7-1-4,7-2-1,3-2 0,0 0 0,2-4-1,-1-2 0,5-4 0,2-2 2,0-2 11,0 0 3,0-16 2,18-12-12,8-7-1,5 5 6,-1 5 8,-6 6 2,-8 8-1,-5 4 1,-2 7-3,-2 0-6,4 15-6,-2 21 0,2 12-1,-2 6 0,0 1-5,2-6-8,7-3-10,2-5-43,9-12-70,7-16-406</inkml:trace>
  <inkml:trace contextRef="#ctx0" brushRef="#br0" timeOffset="35662.18">29607 8110 535,'-40'-7'59,"17"-9"-52,19 16 9,4 0 7,4-4-20,32 2-2,18-6-2,16 0-4,3-2-27,-5-2-74,-5 8-153</inkml:trace>
  <inkml:trace contextRef="#ctx0" brushRef="#br0" timeOffset="35812.74">29716 8217 405,'-4'0'20,"4"2"-13,4-2 5,36 0 2,27 0-14,16 0-8,10-11-71</inkml:trace>
  <inkml:trace contextRef="#ctx0" brushRef="#br0" timeOffset="36059.03">30579 7683 531,'-2'0'24,"2"-1"-22,29-3 9,26-3 7,24-2-10,12 1-8,7-4-4,-2 2-10,-7-2-17,-16 2-18,-21 2-68,-21 3-157</inkml:trace>
  <inkml:trace contextRef="#ctx0" brushRef="#br0" timeOffset="36396.47">30983 7670 268,'-20'13'40,"1"7"-2,4-1 45,-1 3-13,1 4-28,-1 8-13,-1 4-14,-4 10-6,-1 2-9,-2 4 0,1-5 0,7-17-4,10-12 0,4-14 4,2-6 3,0 0 2,22-26 10,16-14 8,6-10 8,5 0-1,-3 5-3,-9 8-3,-6 11-4,-11 7 3,-8 11-3,-10 6-2,0 2-8,4 9-9,6 26-1,10 15 0,5 12 0,8 4-6,12 1-12,11-7-49,9-16-149</inkml:trace>
  <inkml:trace contextRef="#ctx0" brushRef="#br0" timeOffset="37266.51">30884 7746 229,'0'0'53,"-2"0"17,-5 0 17,1 8-47,-8 13-23,5 4-2,1 5-8,3 0-4,3 5 0,0-3-2,-3-5-1,1 0-1,1-8-5,1-2-20,0-9-103</inkml:trace>
  <inkml:trace contextRef="#ctx0" brushRef="#br0" timeOffset="37863.11">30925 7770 216,'0'-2'44,"0"0"-10,0 0 39,0 2-21,0 0-12,0 0-21,0 0-12,0 0-1,0 0-2,0 0 0,0-3 4,0 3-1,0 0 4,0 0 4,0 0 2,-2 0 4,-3 0-11,-2 0-2,0 7-6,3-1-1,2-5-1,2 2-5,0-3-9,0 0 7,0 0-11,0 0 5,0-3 10,9-8 3,-1 1 0,0 2 0,-2 4 1,-4 0 2,3 2 0,-5 2 1,0 0-3,2 0 4,-2 0-4,4 0-1,8 0 0,-3 0 1,-1 0-1,0 0 1,-4 0-1,-4 0 0,0 0 0,0 0-1,0 8 1,0 12 7,-16 4-4,-7 7-3,0-4-6,-4 4 5,2-1-23,2-2-77,6-2-198</inkml:trace>
  <inkml:trace contextRef="#ctx0" brushRef="#br0" timeOffset="38278.39">30775 7724 118,'-18'0'127,"7"0"-75,5 0 23,6 0-12,0 0-34,6 0-25,28-4-2,17-4 3,14-1-3,12-3-1,6 3 0,2-3 4,2-1-4,-10 1 9,-7 3-5,-9-2-1,-17 4-3,-13 0 3,-13 4-2,-11 3-2,-5-2-1,-2 2-1,0 0-10,0 0-32,-5 0-157</inkml:trace>
  <inkml:trace contextRef="#ctx0" brushRef="#br0" timeOffset="43345.4">19159 5392 512,'0'-29'50,"0"2"-22,-7 8-2,1 9 29,6 5-31,0 5-6,0 0-8,0 0-6,0 0-4,0 0 0,2 0-1,2 26 1,1 12 0,-5 8 0,0 9 0,0-2 0,-15-2 0,1-9 0,1-9 0,3-8 0,8-11 0,0-8 0,2-5 0,0-1 0,0 0 0,10-26-3,11-9 3,10-10 0,5 1 1,-2 6-1,-5 4 0,-7 14 0,-8 11 2,-4 4-4,-1 5 1,1 0 0,-2 0-1,3 14 1,-4 3 1,0 0-1,-3-2-1,1-1 1,-1-7 1,2-2 0,0-2 0,0-3 0,5 0 1,1 0 1,9-17 1,6-4-3,6 1 1,3-4 0,0 4-1,-2 6-2,-3 6-1,-4 6-3,-8 2-2,2 0-2,-3 10 2,-1 4-1,1-2 2,4-6-7,3-6 6,2 0 7,8-16 1,6-14 2,1-12 1,-2-7 1,-2 1 0,-7 0-2,-11 10 1,-6 10 9,-8 12-3,-6 11 3,0 5 2,0 0-5,-8 17-9,-15 15 0,-4 15 0,0 3-2,7 0-1,7-4-7,11-8-2,2-6-5,13-12-8,25-16-9,13-4 2,9-14 21,5-23 7,2-6 4,-6-6 3,-9 2 8,-7-2 1,-11 3 4,-12 9-5,-9 6 3,-8 9-1,-5 8 2,0 6-14,-5 6 18,-15 2-19,-4 6-3,-9 22-7,-4 6 10,6 4-11,4 4-9,14-4-7,7-6 6,6-9-2,0-13 6,0-10 17,17 0 0,6-12 11,-1-14 7,3-6-7,0-2 17,-4 1-6,-3 5-13,-2 6-8,-7 8 12,-5 7-10,-1 7 0,-3 0-3,0 0-1,0 15-5,0 9 4,0 8-5,0-4-6,15-3-10,9-11-3,10-14-14,4 0 31,4-21-15,0-13-2,-1-3 4,-5-9 22,-3 1 1,-2 3 10,-6 1 8,-4 6 9,-5 5-2,-5 5 9,-3 11-12,-4 7 0,-2 7-11,-2 0-12,0 6-2,0 22-2,0 8 4,0 10-2,-8 0-9,-2 0 9,6-6-2,1-12-2,3-12 6,0-10 1,0-6 4,0 0 6,0-4 8,9-24 5,16-8-6,4-4-4,4-4-4,7 0-4,1 0-3,-1 12-3,-7 8 1,-8 12-2,-7 12 1,-3 0-4,-4 16 2,-2 16 0,-6 7-5,-3 4-6,0-1-28,0-2-48,0-3-137</inkml:trace>
  <inkml:trace contextRef="#ctx0" brushRef="#br0" timeOffset="43693.56">21649 4749 413,'-9'0'111,"5"0"-74,4 0 22,0 0-10,0 0-29,0 0 7,27-9-21,13-9-6,9-4 4,6-2-3,-3 0-1,-5 6 0,-12 4-1,-10 7-4,-12 7-7,-13 0-16,0 0-42,-13 25-52,-26 8-169</inkml:trace>
  <inkml:trace contextRef="#ctx0" brushRef="#br0" timeOffset="43881.13">21696 4942 291,'0'0'159,"0"0"-122,4 0 11,23-3 15,11-15-19,9-4-26,2-6-7,4-1-7,1 3-4,-5 2 0,-9 7-5,-18 5-23,-6 3-34,-16 9-142</inkml:trace>
  <inkml:trace contextRef="#ctx0" brushRef="#br0" timeOffset="46147.21">20245 11462 388,'-14'-25'66,"-1"6"-22,-8 15 9,2 4-2,5 12-12,-3 16-38,6 8 31,5 3-27,0 1-5,0 6 0,-1 3-1,3-3 1,0-8-3,6-11-4,0-17 2,8-10 0,13 0 0,6-24 4,12-15 0,1-10 1,2 0 0,1-3 1,-2 6 0,-7 10 0,-7 11 1,-11 14-1,-8 11-1,-5 0 0,-3 0 0,0 24 0,-3 9 0,-15 8 1,3 1-1,-3-1 0,11-12-1,7-7 1,0-12-1,0-10 1,5 0 0,19-16 1,5-16 3,9-10-2,0 0 0,2 1 0,0 3-1,-4 11 2,-9 6-3,-9 14 0,-7 7 0,-7 0-1,0 7 0,-2 20 1,-2 6 0,0 6-4,0 0-4,0-4-9,6-3-46,0-10-79,3-4-163</inkml:trace>
  <inkml:trace contextRef="#ctx0" brushRef="#br0" timeOffset="47211.75">20926 11523 267,'8'-15'75,"-2"4"-56,1 2 9,-1 1 8,4 4-6,-1-1-25,1-1-3,6 1-2,0-4 0,2 0-2,1-7 1,-1-3 0,-2 2-1,-5-1 2,-4 6 3,-7 3 3,0 1 4,0 7 15,0 1 9,-11 0-6,-14 4-10,-6 18-10,-2 6-2,-1 3-3,3 7-2,9 1-1,7 3-4,11 2-16,4-4 17,16-6-29,29-14-15,13-15-16,11-5-1,2-13 34,-2-16 21,-6-10 9,-10-7 1,-3 1 18,-13-4 12,-3-1 0,-14 0-5,-7 0-7,-11 7 17,-2 11-7,0 15 4,-19 8-6,-10 9-27,-5 0 11,-4 23-20,2 14 9,1 5-3,4 7-21,6 1 9,10-6-16,12-6-18,3-12 4,0-12 23,16-11 22,6-3 3,5-5 8,-3-15 13,5-8-3,-4 0 2,-3-7 0,-1 0-3,-2-2-2,-3 3-18,-7 9 6,-3 4 4,-6 11-5,0 8-1,0 2-4,0 0 0,0 16-5,-6 12 1,-3 4-13,7 1 8,2-5 2,0-9-7,13-6 4,20-9 6,8-4 4,3 0-1,6-18 1,-6-8 1,1-6 0,-3-3 0,-7-1 1,-3 0 1,-10 0 4,-7 6 4,-5 2 6,-10 8 3,0 10 3,0 8 9,0 2-14,-14 0-13,1 16-5,-5 12 0,-2 4-2,4 5-1,-2 4 3,5 1-2,2-4 0,2-7 0,2-11 1,5-13 1,2-4 0,0-3 7,0 0 8,16-21-6,8-7-5,5-6 20,2 2-15,2 0-9,2 6 8,-9 8-4,-6 6-3,-6 10-1,-10 2 0,-4 6-1,0 24 0,0 9-1,-2 4 1,-8 1-7,6 0-4,4-7-14,0-12-50,16-8-78,13-15-67</inkml:trace>
  <inkml:trace contextRef="#ctx0" brushRef="#br0" timeOffset="47528.37">22635 11117 345,'19'-48'129,"-9"9"-60,-10 15 8,0 11-15,-23 9-13,-12 4-24,-4 0-17,4 22-4,6 4-4,11 4-2,16 2-2,2-2-6,13 0-10,23-4-4,-3 0-11,-2-2 30,-8 1-7,-15-4 12,-8 2 0,0-2 12,-26-3 5,-17 3 1,-12-6-3,-10 2-4,-2-3-9,9-1-2,12-2-3,14-3-7,23-4-22,9-4-78,23 0-163</inkml:trace>
  <inkml:trace contextRef="#ctx0" brushRef="#br0" timeOffset="47929.83">23038 11107 520,'0'-17'79,"0"8"-70,-4 6 59,-28 3-33,-8 0-22,-9 12-10,0 11-3,2 6-1,11-3-5,12 0-17,15 1 19,9-9-25,0-8-19,24-8 6,5-2 42,3-2 0,-6-16 14,-5 1 6,-2 0 14,-5 0-1,-5 8-2,-5 6-5,-2 3-4,-2 3-4,0 33-7,0 18 6,-13 13-4,-7 5-13,-3 6 5,-2 2-4,-2 2-1,-5 0-4,8-17-1,10-19-23,10-26 25,4-20-12,18-2-12,24-37-57,11-12-43,8-14-187</inkml:trace>
  <inkml:trace contextRef="#ctx0" brushRef="#br0" timeOffset="48066.32">23272 11205 422,'0'-4'100,"0"4"-46,-2 0 0,-5 0-22,0 0-21,1 0-11,4 0-10,2 6-58,0 2-188</inkml:trace>
  <inkml:trace contextRef="#ctx0" brushRef="#br0" timeOffset="48579.34">23684 10967 578,'0'-12'34,"0"1"-24,0 6 28,0-2 9,0 5-16,4 2-17,-1 0-7,-3 0-5,5 0-1,-5 0 2,2 13 3,0 6-1,-2 5-4,0 5 0,0 3-1,0 6 0,0 2-1,0-2 1,2 0 0,5-4-2,1-8-1,6-8 0,4-8 2,0-7 1,4-3 0,5-7 1,1-18 1,4-12-2,-4-4 3,2-5 6,-4-1-2,-1-1 2,-2 6-1,-10 10-6,-4 11-2,-7 14-1,-2 7-17,0 0 2,0 1-29,0 23-40,0 1-70,3 4-210</inkml:trace>
  <inkml:trace contextRef="#ctx0" brushRef="#br0" timeOffset="49529.83">24322 11008 210,'0'-11'299,"0"3"-229,0 4-17,-5 4 5,-17 0-22,-5 0-21,-1 4-15,-1 13 1,4 2-8,5 0 7,1 6-8,11-1-4,1 2-7,5-3-12,2-8-3,0-4 15,2-8 7,19-3 12,0 0 6,4-14 9,2-8 2,0 0-2,-5 2 1,-2 5 1,-8 6 0,-8 4-3,-2 5-14,-2 0 7,0 0-4,0 12-3,0 11 0,0 0-7,0-2 5,0-7-6,0-6-5,13-8 0,7 0 6,7-12 2,9-19-4,1-4 1,2-9 8,1-6 1,-3-3-1,-3-7 4,-1-2 8,-2-2-11,-8 8 12,-7 10-4,-5 18 8,-7 14 1,-4 12 4,0 2 2,0 14-12,-17 19-10,-8 13 0,-2 11 2,2 4-4,1 14-2,2 2-8,2-1-14,6-10-5,10-18-35,4-20 15,4-20 32,30-8 17,6-8 6,2-22-1,7-4 1,-7-4 3,-4 2 8,-4 2 3,-10 2 0,-6 9-2,-5 7-4,-5 10-2,-6 6-11,-2 0 12,0 0-13,0 20 0,0 9 0,0 3 0,-2-2 0,2-6-6,0-6 3,10-10-2,24-8 3,9 0 2,12-12-2,1-13 0,2-9 1,-7 1 0,-9 0 1,-9-1 0,-8 6 2,-11 8-2,-5 3 2,-9 10 3,0 5 2,-12 2-1,-16 0-3,-6 16-1,5 11-1,5 0-1,8 2 0,7-1-1,9-7-3,0-4-4,9-6 0,20-8-2,8-3-1,13 0-15,-1-8-15,2-13-30,-6 1-98,-3 2-104</inkml:trace>
  <inkml:trace contextRef="#ctx0" brushRef="#br0" timeOffset="49664.62">25682 10902 265,'6'0'175,"-6"0"-66,0 0-19,0 0-25,0 0-17,0 0-15,-2 0-17,-7 0-11,1 0-5,-4 0-10,5 0-31,1 4-85,2 0-401</inkml:trace>
  <inkml:trace contextRef="#ctx0" brushRef="#br0" timeOffset="51665.27">26761 10888 435,'-34'0'65,"-4"0"-53,11 0 24,21 0 16,6 0-22,0 0-30,8 2-7,23-2-2,15 0 8,12 0-18,0 0-22,-6 0-80,-11 0-155</inkml:trace>
  <inkml:trace contextRef="#ctx0" brushRef="#br0" timeOffset="51813.57">26745 11101 332,'-21'9'94,"11"-6"-73,8-1 11,2-2-1,4 0-27,36 0 2,22-8-6,21-12-35,12-3-119</inkml:trace>
  <inkml:trace contextRef="#ctx0" brushRef="#br0" timeOffset="52328.16">28174 10457 396,'24'-48'33,"1"-8"-31,2-10 40,-5-14 7,-6 1-3,-14 11-12,-2 16-14,0 22 18,-27 22-21,-15 8-3,-14 27-4,0 31-3,5 19-3,19 15-4,19 10 0,13 9-1,0 3-4,30 3-1,1-3-1,-2-6-4,-2-13-5,-12-13 2,-13-14 11,-2-12 3,-13-14 3,-25-10 10,-9-10-3,-9-8 11,0-5-9,6-9-8,4 0-4,17-3-3,14-25-13,15-5-33,9-13-146</inkml:trace>
  <inkml:trace contextRef="#ctx0" brushRef="#br0" timeOffset="52812.46">28499 11412 524,'-33'38'86,"-8"-6"-86,15 6 0,23-18 0,3-5 0,3-1-3,25-7-4,15-7-13,9 0-21,5-7-20,-1-19 43,-7-3 1,-11-7-5,-13-6 22,-17-2 2,-8 6 22,-13 5 12,-30 16 10,-5 9-10,-8 8-7,5 0-24,4 9-5,10 11-13,8 5-34,6 1-142</inkml:trace>
  <inkml:trace contextRef="#ctx0" brushRef="#br0" timeOffset="53496.28">28618 9927 394,'-7'-13'35,"2"1"-14,5 0 34,0-2-17,0-2-10,5 3-19,17 1-9,5 5-1,-3 7 1,1 0 0,-6 0 0,-7 14 0,-7 12 1,-5 10 3,-3 10-4,-30 8 10,-12 6-10,-11 4 0,-4-3 1,5-10-1,8-14 0,20-17 0,16-15 10,11-5 9,0 0-9,17-3-10,24-14 2,8 2 4,4 2-6,1 2-2,0 1-5,-4-1-7,0 4-22,-6 0-94,-6-5-236</inkml:trace>
  <inkml:trace contextRef="#ctx0" brushRef="#br0" timeOffset="53928.28">28954 9874 439,'-2'-6'52,"2"2"-38,0-2 7,19-5 1,20-1-13,10-2-7,9 0-2,0-2 0,-9 2-5,-11 2 4,-16 8 0,-15 4 1,-7 0 0,-16 18 4,-22 14 13,-10 6-1,0 1-7,6 0-1,6 4 1,5-2-4,7 3-4,8-9-1,5-8 1,7-12-2,4-11-1,0-4 2,6-9 1,25-28 13,14-10 2,2-2 4,-3-1-1,-5 10 0,-10 14-3,-12 9-2,-6 12-5,-6 5-4,-1 0-4,1 16-1,5 18 0,4 8 0,8 2-8,3 4-11,6-4-46,2-8-187</inkml:trace>
  <inkml:trace contextRef="#ctx0" brushRef="#br0" timeOffset="56279.2">29739 10537 473,'0'-32'78,"0"3"-65,0 14-1,0 9-3,9 6 0,9 0-6,3 0-1,2 21-1,-7 8-1,-9 8-2,-7 6-1,-10 10-1,-23 1-11,-3-11-5,3-6-8,6-19 15,12-10 13,7-6 6,8-2 3,0-14-4,35-23-4,11-11 2,14-5 4,3 2 2,-5 9 2,-16 9 3,-13 14 20,-16 9-1,-10 10-8,-3 0 7,0 12-10,-25 25-6,-13 15-3,-2 8-9,9 0-4,11-6 0,13-6-2,7-13-6,11-14-7,29-13-16,16-8-41,8-6-113</inkml:trace>
  <inkml:trace contextRef="#ctx0" brushRef="#br0" timeOffset="56662.17">30260 10185 384,'-11'-14'21,"6"2"40,5 0 12,0-4-42,0-5-25,12 3-4,13 2-2,1 6 0,-2 10-1,-3 0 0,-4 12-2,-9 27-1,-8 15 2,0 11 2,-17 6-3,-20-1 0,-3-17-5,1-12 5,12-17 3,12-12 12,9-8 3,6-4-1,0 0-8,29-8-1,17-14 2,12-4-5,9 1-2,1-2-2,0 1-7,-3 2-12,-7 4-78,-16 1-281</inkml:trace>
  <inkml:trace contextRef="#ctx0" brushRef="#br0" timeOffset="57095.14">30730 10760 617,'-17'0'23,"11"0"-23,6 0 2,0-2-2,0-2-2,17 2-40,12-3-63,0-2-339</inkml:trace>
  <inkml:trace contextRef="#ctx0" brushRef="#br0" timeOffset="57560.61">31604 9726 473,'0'-17'30,"0"13"6,0 4 22,0 12-16,-6 24-17,-10 11-17,-1 7 2,5-1-9,1 5-1,5 5-10,-1-1-7,5 0-91,-6-9-367</inkml:trace>
  <inkml:trace contextRef="#ctx0" brushRef="#br0" timeOffset="57748.21">31272 10469 554,'-13'0'24,"13"0"-17,2-2 30,40-4-7,25-8-3,28-3-21,20 0-6,9-3-5,-1 4-10,-20 8-20,-28 6-69,-30 2-212</inkml:trace>
  <inkml:trace contextRef="#ctx0" brushRef="#br0" timeOffset="58113.03">31440 10805 539,'-2'0'18,"2"0"16,0 0 27,0 0-19,10 0-19,19 0-8,7 0-1,-3 0-8,-8 0-5,-9 9 1,-16 17 0,0 12 2,-18 5-1,-29 0-3,-14 6 2,-16-1-2,-8-6 1,4-9-2,13-12 2,21-13 1,27-5 1,16-3 2,4 0-3,0 0-2,33 0-1,16-5 0,18-3 0,4 0-1,0 3-3,-1-4-5,-6-2-7,1 4-39,-7 2-66,-10 2-165</inkml:trace>
  <inkml:trace contextRef="#ctx0" brushRef="#br0" timeOffset="58580.97">31854 10752 585,'-13'-3'14,"11"1"14,2 2 19,0 0-13,0 0-21,22-7-13,16 2-1,12-4 1,4-2-2,-9 2-1,-13 3 0,-17 2-1,-11 2 4,-4 2 3,0 0 3,-13 0-2,-20 20-4,-9 10 5,-3 2 0,9 2-2,7 0-2,4 2 0,3-4 0,5 0-2,3-8 0,9-7 0,3-8 0,2-4-2,0-5 0,11 0 3,25-27 4,11-6 0,2-4 4,-3 3 4,-5 8 4,-14 8 7,-8 8-5,-9 6-4,-8 4-6,0 0-4,5 0-4,1 18-1,6 8 0,4 2-10,-2 2-11,3-7-38,4-3-59,-1-8-227</inkml:trace>
  <inkml:trace contextRef="#ctx0" brushRef="#br0" timeOffset="59218.92">31805 10732 381,'-6'-2'51,"1"2"3,5 0 18,0 0-36,0-4-31,29-4-5,20-4 6,13-2-5,7-6-1,1 0-1,-5-3-3,-10 4 4,-6 3-3,-11 4-3,-14 5-7,-12 3-25,-12 4-48,0 0-42,-16 0-163</inkml:trace>
  <inkml:trace contextRef="#ctx0" brushRef="#br0" timeOffset="59947.12">32514 10176 498,'-50'0'25,"-7"18"-13,28 31 37,5-15-13,10 0-18,7 0-16,7-5-2,7-6-6,26-15-1,14-8 7,3-4-2,-2-28 4,-7-9-2,-8-14 4,-11-10 3,-6-8 5,-12-5 0,-4 1-1,0 3 9,-8 10-10,-8 15 0,5 21 7,4 16 4,0 12-6,-2 7-15,1 33 0,-1 16-1,2 15 1,7 13-1,0 6-3,7-2-4,19-9-13,8-19-41,4-16-48,2-17-118</inkml:trace>
  <inkml:trace contextRef="#ctx0" brushRef="#br0" timeOffset="60379.71">32866 10171 505,'3'-17'26,"3"7"4,3 4 23,0 4-12,0 1-16,4 1-19,5 0-3,5 0-3,-2 12-2,-7 12 2,-7 3-5,-7 10-3,-9-4 6,-18-2-16,5-11 5,9-11 3,3-4 10,10-5 3,0 0 3,10-19-5,21-14 3,19-12 1,11 2 6,-10 2-2,-6 13 2,-17 12 8,-14 9 4,-7 7 4,-7 0-7,0 7-9,-15 25 0,-14 14-3,-10 8-1,15-7-5,10-9-2,14-10-2,0-9-1,21-12 0,25-7-2,24 0 2,7-24-2,0-12-8,-13-8-29,-18 2-39,-17-2-93</inkml:trace>
  <inkml:trace contextRef="#ctx0" brushRef="#br0" timeOffset="63522.31">25196 13469 539,'-76'-7'55,"44"-5"-40,17 3 32,13 9-8,2 0-27,9 0-12,26 0-3,17-4-2,10-3 5,9-5-15,1 5-33,-10 3-71,-18 4-226</inkml:trace>
  <inkml:trace contextRef="#ctx0" brushRef="#br0" timeOffset="63681.62">25057 13658 431,'-19'0'45,"12"1"-43,7-1 19,11 0-11,35 0-7,24-4-3,15-11-13,1-6-65,-1-1-315</inkml:trace>
  <inkml:trace contextRef="#ctx0" brushRef="#br0" timeOffset="63921.18">26094 12596 569,'-16'-3'40,"3"3"-29,2 3 30,4 22-15,3 9-9,2 11-13,0 10-4,-1 6-4,-4 1-18,-6 4 10,-10 4-83,-12-4-258</inkml:trace>
  <inkml:trace contextRef="#ctx0" brushRef="#br0" timeOffset="64077.4">25657 13367 516,'0'-18'19,"38"-5"-17,25 2 9,21-4-2,9-1-9,8 6-7,-1 3-10,-2 5-61,-17 10-353</inkml:trace>
  <inkml:trace contextRef="#ctx0" brushRef="#br0" timeOffset="64461.03">25782 13573 487,'-9'-7'53,"9"-4"-44,0 5 39,13-4-34,21 5 23,6 5-30,0 0-1,-7 3-5,-10 29 3,-17 6-4,-6 13 2,-19 12-2,-33 9-2,-24 11-3,-15 3-2,-5-11-15,9-21 19,16-23 3,19-16 7,21-15 9,14 0-1,12-8 1,5-14-1,18-2-14,25 2 13,5 4-12,8 4-1,11 1 0,-1 5-1,6 4-3,-3 2-5,-9 2-13,-8 0-44,-12 0-116</inkml:trace>
  <inkml:trace contextRef="#ctx0" brushRef="#br0" timeOffset="64911.45">26197 13612 517,'-7'-8'53,"5"8"-22,2-3-1,0-1 5,33 0-35,14-4 3,13-2 0,-2 4-6,-7-6-2,-15 6 5,-16 4 0,-13 2-3,-7 0 2,0 8 1,-23 18 9,-14 6-1,-11 4-4,2 0-4,-3 3 4,4-3 2,10-2-6,8-5 0,11-3-2,10-9 2,3-9-5,3-8 2,0 0 3,25-12 0,13-24 5,9-8 2,1 0 1,-2 4 9,-9 8 8,-12 11 4,-10 12-4,-5 7-8,-6 2-5,0 10-4,3 19-3,-1 10 3,6 3-8,3-5-11,8-2-18,8-9-69,-2-12-219</inkml:trace>
  <inkml:trace contextRef="#ctx0" brushRef="#br0" timeOffset="67047.12">27227 12374 340,'-27'-2'172,"12"-2"-155,15-4-13,0 4 13,8-1 9,30-4-13,13-1-13,10 0 0,5 2-24,-8-1-66,-16 4-186</inkml:trace>
  <inkml:trace contextRef="#ctx0" brushRef="#br0" timeOffset="67260.16">27168 12522 470,'-55'88'29,"3"19"-19,8 6 25,6 1 23,7 12-13,6 14-26,7 5-16,9-7-3,9-14-2,0-15-2,19-23-4,18-15 4,15-15-10,12-27-12,14-21-27,11-8-92</inkml:trace>
  <inkml:trace contextRef="#ctx0" brushRef="#br0" timeOffset="67695.5">27962 12693 492,'-2'-13'49,"2"4"-46,0 6 5,8 0 2,13 3 1,1 0-9,0 3-2,-4 18-1,-11 5-3,-7 6 4,0 5-3,-29-3 0,0-6-8,3-10 6,7-10 5,13-4 3,6-4-2,0 0-1,9-21 1,26-11 1,12 0 1,2 0 0,0 6 5,-15 10-3,-12 6 27,-15 10 2,-7 0 1,-7 16 2,-26 20-13,-10 10-12,1 3-11,9-3-1,14-2-2,19-10-3,0-10-7,41-14-10,18-10-31,13 0-101</inkml:trace>
  <inkml:trace contextRef="#ctx0" brushRef="#br0" timeOffset="68095.23">28470 12354 447,'-6'-24'77,"6"4"-51,0 3 16,19 0-17,15 3 0,2 4-17,0 5-4,-9 5-4,-8 0 0,-15 9-4,-4 23-1,-6 8 1,-32 8-5,-11 0-7,0-5-5,8-7 4,18-10 13,17-5 3,6-2 1,25-5 1,18-1 5,3 0 6,-3-1 3,-7 1-1,-11-2 2,-13-1-3,-7 0 0,-5 5-10,0 5 21,-27 6-21,-11 7-3,-6 4-12,-7 0-17,5 2-64,7-3-172</inkml:trace>
  <inkml:trace contextRef="#ctx0" brushRef="#br0" timeOffset="68312.2">27490 13288 546,'-43'0'86,"41"0"-76,20 0-6,73-8 32,41-21-8,44-12-20,27-3-8,6 0-1,-15 2-5,-29 8-3,-35 5-3,-28 9-27,-33 8-82,-34 12-121</inkml:trace>
  <inkml:trace contextRef="#ctx0" brushRef="#br0" timeOffset="68728.27">27974 13525 645,'-6'-14'5,"6"-1"2,37-5 4,25-3-2,16 3 0,4 5-2,-6 6-3,-20 9-2,-23 0 0,-29 4-2,-4 22 2,-42 8 1,-18 1-3,-9 0 0,3-5 1,16-6-1,25-6 0,25 0-1,7-1 2,38-4-1,20 6 1,8-5-1,-3 2 0,-12-2 0,-23 0 0,-20-2 2,-15 2 1,-8 4 7,-37 3 4,-22 4-14,-15 1-1,-1-4 0,7-2-8,21-9-27,24-11-92,21 0-249</inkml:trace>
  <inkml:trace contextRef="#ctx0" brushRef="#br0" timeOffset="69144.95">29349 12170 662,'8'-42'17,"24"6"-6,13 5 9,5 7 7,0 9-5,-11 12-9,-5 3-1,-9 24-2,-9 33-1,-10 25 11,-6 26 1,0 20-12,-6 9-3,-15 11 1,1-4-5,5-1 2,1-5-4,5-8 0,7-7 0,2-11 0,0-13 0,-4-18 4,-7-12-4,-9-9 4,-12-11-1,-3-12-1,-15-7-2,3-12-4,-1-6-12,-2-7-48,2-5-75,-4-21-471</inkml:trace>
  <inkml:trace contextRef="#ctx0" brushRef="#br0" timeOffset="72328.25">29783 13950 410,'0'0'230,"-2"0"-223,-34 22-7,12 28 0,17-11 14,7-7-5,0 0-9,15-6-4,22-9 3,7-8 1,5-9 0,2 0-1,-8-16 1,-10-12 0,-10-4 2,-12-8 3,-11-13 2,0 7 0,-23 0 4,-15 13 4,-4 16-4,-3 11-11,3 6-1,7 8-7,6 20-12,8 5-40,17 2-135</inkml:trace>
  <inkml:trace contextRef="#ctx0" brushRef="#br0" timeOffset="73109.93">30157 11869 430,'0'-12'63,"-23"-5"-58,-11 11-3,12 5 8,1-6 9,6 2-9,6-2 3,4 0 5,5-2-5,0 0 2,0 0 2,21 4-7,6 5-1,4 0 0,-2 0-3,-2 8-1,-10 7-2,-5 6-2,-12 3 3,0 8-2,-19 8 1,-23 4 0,-11 5-2,-5-11-1,4-9-1,14-15 1,15-10 3,17-4 3,6 0 6,2 0-10,8 0-1,32 0-1,16 0 1,13 0-1,5 3-2,-3-2-5,-4-1-10,-7 0-31,-7 3-82,-7-3-237</inkml:trace>
  <inkml:trace contextRef="#ctx0" brushRef="#br0" timeOffset="73512.89">30497 11791 409,'-12'-12'114,"8"8"-103,4-3 21,0 2 2,18-4-16,15-5-9,9 4-4,6 1-3,-9 2 0,-14 5-2,-10 0 1,-15 2 0,0 8 3,-21 27 14,-24 9-4,-11 6-6,1-4-4,-1-6 1,7 0-2,11-10-2,13-8 0,12-12-1,10-6 1,3-4-1,0 0 2,27-20 3,16-16 8,7-12-2,0 4 5,-5 4-1,-12 12 2,-9 10-3,-6 15-6,-2 3-7,-1 5 0,2 28-2,-2 12-1,1 11-8,1-1-22,3-5-51,1-4-163</inkml:trace>
  <inkml:trace contextRef="#ctx0" brushRef="#br0" timeOffset="73886.39">30423 11753 521,'-20'-13'73,"9"8"-73,11-1 21,8-2 9,40-6-14,20-4-8,22 0-5,7-6 0,0 3-3,-13 1 0,-12 0-1,-16 9 0,-18 2-5,-21 7-11,-17 2-25,0 4-63,-40 17-189</inkml:trace>
  <inkml:trace contextRef="#ctx0" brushRef="#br0" timeOffset="75193.42">24799 15758 518,'-69'3'60,"-5"-3"-49,45 0 7,14 0 31,13 0 6,2 0-43,13 0-12,32 0-6,15-8 5,11-4-8,2 2-14,-7 6-41,-16 4-107,-25 0-235</inkml:trace>
  <inkml:trace contextRef="#ctx0" brushRef="#br0" timeOffset="75335.34">24645 15973 485,'-31'13'14,"17"-9"-4,14 0 5,0-4 5,29 0 3,25 0-16,22-8-7,16-15-18,1 5-68,-11-4-284</inkml:trace>
  <inkml:trace contextRef="#ctx0" brushRef="#br0" timeOffset="89110.25">26034 14891 158,'-12'-10'38,"2"-1"-38,-1 2 0,6 6 14,5 2 5,0-1-1,0-2 5,0 4-12,0-5 3,0 0 14,0 3 21,0 0-1,0-2-13,0 1-1,2 3-3,-2-1-2,3 1-10,-3 0-4,0 1 1,0 27 0,0 15 12,0 13-4,-5 7-15,-4-4-5,0-2-4,3-7 0,1-8-3,-4-4-6,0-2-25,3-10-90,-8-4-208</inkml:trace>
  <inkml:trace contextRef="#ctx0" brushRef="#br0" timeOffset="89329.6">25368 15654 561,'-25'5'45,"21"5"-45,4-6 1,19-4 9,30 0 7,22-4 3,25-18-16,14-2-4,4-3-3,-6 6-9,-16 3-20,-20 4-88,-16 14-232</inkml:trace>
  <inkml:trace contextRef="#ctx0" brushRef="#br0" timeOffset="89695.19">25624 15843 434,'-29'5'40,"11"-5"-33,13 3 33,5-3-9,0 0 21,0 0-36,12 0-6,10 0-6,9 0-4,-1 0 2,-9 0-2,-7 14-2,-14 16 2,0 2 0,-27 12 0,-24 7-4,-12 2-1,-6 0 4,3-9-2,8-12 3,13-13 0,13-12 4,17-7 9,11 0 3,4 0 7,0 0-6,15 0-16,18-4 10,12-4-8,4 2 0,7 2-3,6 0-2,1-4-6,3 3-10,-3 0-43,-5 1-124</inkml:trace>
  <inkml:trace contextRef="#ctx0" brushRef="#br0" timeOffset="90243.9">25938 15913 490,'-9'0'60,"2"0"-55,7 0 17,0-4-3,7-4-8,22 2-9,11-8-1,5 2-1,-3-2-4,-7 2 4,0 2 0,-10 2-1,-4 2 0,-7 3 1,-10-2 0,-4 5 1,0 0 1,0 0 2,0 0-2,0 0-1,-10 0-1,-2 0-1,-1 5-1,1 4-1,3 2-8,3 1 8,0-1-1,-2 5 4,-3 4 0,-5 3 1,-6 9 13,-4 4-3,-8 0 0,3 0-4,2-2 12,4-6-9,9-12-2,8-2-2,3-12-3,5-2-2,0 0 0,0-7 8,9-18 1,20-11 3,2-4 1,0 8 1,-4 1 2,-6 13-1,-9 10 3,0 8-18,-3 0 22,2 16-16,3 16 2,1 3-9,9 2 0,8-6-10,10-4-16,7-15-43,-2-12-128</inkml:trace>
  <inkml:trace contextRef="#ctx0" brushRef="#br0" timeOffset="91926.39">26965 15057 128,'-8'-10'159,"-15"-3"-130,-4 4 22,1-1 39,15 3-21,2 2-25,7 1 10,2 0-21,0 0-15,0-2-12,19-4 0,16 6-3,7 4 0,-3 0-1,0 14-2,-11 16 1,-8 6-1,-15 6 0,-5 1-1,-11 3 1,-34-2-2,-12 0 0,-9-3-3,4-15 3,11-6 1,18-11 1,15-5 1,13-4 2,5 0-3,0 0 0,23 0 0,19 0 3,14 0-3,15 0-1,3-10-3,1-6-10,-2 2-37,-3 4-93,-7-2-242</inkml:trace>
  <inkml:trace contextRef="#ctx0" brushRef="#br0" timeOffset="92410.08">27376 14971 455,'-20'-2'36,"11"0"-29,9 2 35,0 0-23,11 0-14,26-5-1,17-7-4,4-5-7,0 0 3,-8 2 4,-17 5-1,-14 6-1,-7-2 2,-12 6 3,0 0 8,0 0 1,-29 10 12,-9 14-9,-9 6 5,-4 7-7,9-4-3,2 9-9,6-4-1,8 4-2,1-2-1,5-8 3,11-9-4,5-11-2,4-12 2,0 0 2,10-23 2,19-16 0,7-18 13,-1 5-1,-3 8 6,-6 10 4,-7 14-5,-9 12-5,0 3-4,-1 5-6,1 0-1,4 26-1,4 6-1,2 5-6,0-1-8,2 0-28,1-6-84,-1-7-264</inkml:trace>
  <inkml:trace contextRef="#ctx0" brushRef="#br0" timeOffset="93643.2">27841 14770 341,'-12'-12'72,"12"8"-31,0 2 8,0 2-16,8 0 38,15 0-21,6 0-23,11 20-4,5 20-7,-1 18-5,-4 13-2,-11 13-6,-7 0-3,-13 2-2,-9-5-4,0-11-8,-34-8-6,-17-4-34,-11-8-44,-5-9-67,-11-11-216</inkml:trace>
  <inkml:trace contextRef="#ctx0" brushRef="#br0" timeOffset="93942.29">26751 14843 454,'-21'-10'44,"3"10"-19,-3 0 46,-4 24-15,-8 28-21,-5 15-12,3 18-12,10 1-7,10 0-4,15-3-1,0-16-4,20-4-9,25-19-15,17-18-37,13-16-49,15-10-212</inkml:trace>
  <inkml:trace contextRef="#ctx0" brushRef="#br0" timeOffset="94510.26">28213 14540 413,'0'-20'52,"0"8"-39,6 4 21,0-2 0,1 3 0,-1 2-18,4-2-13,3 0-3,0 5-1,5-1 0,-5 3 1,-1 0-1,-4 0-1,-8 12-2,0 5-2,0 7 2,0 4-4,-8 2-21,-4-2 29,1 2 0,7-6-2,4-4 1,0-1-1,8-7 1,11-3 1,0-1 4,-1 2-2,-2-3 3,-3 0-2,-4 1-1,-7-3 0,-2 4 0,0-3-1,0 6 13,-17 1-3,-10 1-11,-6 0-4,4-2-11,0 2-18,8-4-104,4 4-140</inkml:trace>
  <inkml:trace contextRef="#ctx0" brushRef="#br0" timeOffset="94828.02">26938 15570 586,'-91'26'27,"34"-7"-24,30-7 54,27-11-16,9-1-28,55 0-11,38-3 11,37-26-9,23-2-3,17-5 0,-7 1 0,-10-1-1,-12 7-4,-26 6-4,-18 7-11,-27 9-39,-25 7-92,-29 0-179</inkml:trace>
  <inkml:trace contextRef="#ctx0" brushRef="#br0" timeOffset="95211.45">27596 15874 536,'-39'0'113,"12"0"-110,20 0 7,7 0 12,5 0-19,28 0 13,21-5-11,8 1-2,-8-2-3,-14 6 0,-18 0-1,-20 15 1,-2 12-3,-16 9 2,-24 3 1,-7-3-4,5 0 2,11-9 1,19-4 0,12-1 0,25-4-3,20 4 4,6-5 0,-6 0 1,-10 3-1,-17 1 0,-18-2 1,-16 8 6,-42 3 2,-21-2-7,-15 2-1,5-9-1,13-7-6,24-7-12,33-7-53,19-14-155</inkml:trace>
  <inkml:trace contextRef="#ctx0" brushRef="#br0" timeOffset="95465.68">28921 15516 707,'-27'0'13,"18"0"-13,9 0 22,0 0-10,36-8-6,22-1-4,28-6 0,17-5-2,-1 0-8,-10 0-7,-26 5-37,-18 1-108</inkml:trace>
  <inkml:trace contextRef="#ctx0" brushRef="#br0" timeOffset="95845.18">29933 15221 607,'-40'0'107,"6"23"-106,14 3 5,4 6 1,3 0 2,9 0-5,4 2-4,0-8-2,15-6-4,23-8-1,13-12 7,7 0-6,4-12-1,-6-12 3,-11-6 4,-13 0 2,-17-7 1,-13 2 0,-2-3 8,-17 7-6,-31 5 4,-14 17-5,-5 9-2,3 0-2,12 8-4,19 11-4,19 4-15,14-1-43,0 4-146</inkml:trace>
  <inkml:trace contextRef="#ctx0" brushRef="#br0" timeOffset="96243.97">30403 14448 585,'5'-26'56,"6"9"-42,9 7 3,7 3-4,8 7 9,5 0-10,5 27-3,-3 16-5,-4 11 3,-7 9-2,-11-5 0,-7 3 1,-7-1-1,-6 5-2,0 3-1,0 7 1,-4 14-1,-6 10-1,5 9-1,5 4 0,0 2 0,21-2 0,8-13 0,6-19 0,-6-19 0,-9-23 0,-9-17 0,-8-15 0,-3-6-1,0 0-3,0-4-9,0-12-57,-16-8-157</inkml:trace>
  <inkml:trace contextRef="#ctx0" brushRef="#br0" timeOffset="97046.1">26361 14628 363,'-11'-10'38,"11"10"-36,0-2 2,2 0 8,21-5-12,6-6 0,2 3-12,-4 1-27,-10-2-91</inkml:trace>
  <inkml:trace contextRef="#ctx0" brushRef="#br0" timeOffset="97243.22">26361 14628 313,'-122'191'58,"102"-48"-36,2 32 22,5 22 4,3 14-5,8 11-22,2-3-16,0-19-5,25-25-1,10-28 1,10-18 1,4-13-1,2-27-3,5-21-31,0-24-21,0-30-221</inkml:trace>
  <inkml:trace contextRef="#ctx0" brushRef="#br0" timeOffset="98043.4">30356 16120 431,'0'0'123,"0"-4"-121,29-18 10,17 3 11,16-4-9,4-3-9,7 0-5,4 2-5,-8 2-16,-5 4-42,-17-3-148</inkml:trace>
  <inkml:trace contextRef="#ctx0" brushRef="#br0" timeOffset="98718.22">27088 17790 529,'-24'0'41,"6"0"-38,11 0 39,7 0 19,0 0-17,0 0-32,25-9-12,19-3 0,16-8-4,7 1-6,-5 0-19,-12 8-55,-19 7-117</inkml:trace>
  <inkml:trace contextRef="#ctx0" brushRef="#br0" timeOffset="98876.45">27081 17923 445,'-4'0'59,"4"0"-58,2 0-1,34 0 18,15-8-1,14-6-17,6-4-7,-4 0-46,-4-1-220</inkml:trace>
  <inkml:trace contextRef="#ctx0" brushRef="#br0" timeOffset="111843.18">28497 16848 469,'13'-14'52,"-11"10"-28,-2 4 25,0 0 0,0 0-16,0 0-16,0 18-4,0 8-2,-4 6-6,-11 3-1,-8 6-4,1 3 0,-5-4-2,0 0 2,3-4 0,6-9-2,5-10 0,6-3 0,7-5-2,0-9-3,2 3-1,27-3 2,12 0 6,11-12-7,9-9 5,-3-2-2,0 4 2,-9-7-4,-9-1 3,-7 5 5,-8 0-2,-7 4 0,-7 4 0,-7 0 1,-4 2 2,0 6 3,0-2 0,-2 4 4,-9 1 0,0 0-1,6 3 1,3 0-1,2 0-2,0 0-5,0 18-2,-2 10 1,2 2-1,0 6 0,0 0-1,0 5 0,0-2-4,0 2-1,0-10 0,0 1-17,0-11-25,0 1-58,0-7-82</inkml:trace>
  <inkml:trace contextRef="#ctx0" brushRef="#br0" timeOffset="112053.74">28143 17628 313,'-36'5'298,"20"4"-290,16-1-8,20-8 8,36 0 16,22-5-12,23-21-12,15-6 0,9-1-8,1 1-7,-10 0-11,-13 9-48,-25 11-139</inkml:trace>
  <inkml:trace contextRef="#ctx0" brushRef="#br0" timeOffset="112493.86">28531 17827 339,'-11'0'231,"8"0"-231,3-7 7,11-6 18,23-6 4,12 0-6,3-1-15,5 11 0,-8 1-6,0 6 5,-13 2-3,-8 0-1,-17 10 1,-8 19-4,-2 4 0,-29 4 0,-9-2-1,-1-8-2,6-5 2,10-4 0,17-4-4,8-2 3,0-2 2,29 4-2,8 0 2,4 1 1,-1 0-1,-3 7 1,-10-4 0,-12 5-1,-15-2 4,0 1 4,-33 0 4,-15-2 3,-13 1-11,-3-11-4,6-2-4,11-8-10,20 0-24,22-17-104,5-23-261</inkml:trace>
  <inkml:trace contextRef="#ctx0" brushRef="#br0" timeOffset="113494.65">29536 17321 662,'-11'-10'11,"4"-2"-11,7 3 8,0-4 8,31-6-16,16 2 0,9 3 0,2-4-6,-7 6-9,-11 6 7,-8-2 2,-15 8-19,-10 0-18,-7 0 10,0 0 7,-20 3 24,-9 8 2,2 1 1,7-4 8,4-2 2,10-6-4,4 4 2,2 0 7,0-4-8,0 0-7,0 0 1,0 0 5,0 0-4,0 4 3,-2 2 4,-1 2 9,-2 1-3,-1 0-1,-5 1-4,-3 3-2,-3 4-5,1-3-2,-4 4 6,2 0-5,2-1-1,3 0-2,4-7 1,2-2 0,5-4-1,0-2 0,2-2-1,0 0 1,0 0 1,0-9 2,0-14 3,9-3-2,4 2 1,-4 7 5,0 3 5,-4 11 8,-3 3 3,-2 0-4,0 0-5,0 0-4,0 0-6,0 0-4,0 17 0,0-4-1,0 6-1,0-10 0,0-1-1,0-4 0,0-4-1,0 0-1,0 0-1,0 0-2,0 0 3,0 0-1,0 0-4,0 0 6,0 0 0,0 0 0,0 0 1,0 0 1,0 0-1,-4 14-2,-12 12 2,-7 6 2,-3 5-2,-1-2 1,0-4-1,5-3 0,1-6 0,11-10 0,3-6-1,7-6-1,0 0 0,0 0-2,13-10 3,12-17 1,6-4 0,4-10 0,-1 5 0,-5 1 0,-4 9 3,-7 11-2,-7 7 2,-5 8 0,-2 0-1,4 8 1,0 16-1,5 10 3,6 3-4,3-1-1,5-4-6,2-11-1,4-9-12,5-5-50,2-7-53,-7 0-239</inkml:trace>
  <inkml:trace contextRef="#ctx0" brushRef="#br0" timeOffset="113904.61">29251 17290 445,'-37'0'123,"12"0"-104,11 0 34,9 0 2,5 0-19,7 0-28,38-9-8,28-5 3,23-9-2,13-2 1,-4 1-2,-14 2-1,-17 3-1,-14 2-2,-18 4 2,-17 9-4,-14-1-11,-11 1-5,0 4 9,-4 0-27,-17 0-101,0 0-235</inkml:trace>
  <inkml:trace contextRef="#ctx0" brushRef="#br0" timeOffset="114509.9">30157 16848 550,'-6'-14'57,"4"5"-56,2 0 13,0-5 8,18 2-5,7 1-12,4-1-4,-1 8 0,-1 4-1,-5 0 0,-4 0 1,-5 23 1,-8 11 0,-5 6 3,0 2 2,-18 6 1,-13-4-5,0-4-1,-6-4 9,6-3 3,0-12-2,10-3 1,2-6 0,11-5 4,6-3-7,2 0-2,0-4 1,0 0 0,0 0 0,0 0-2,0 0 1,0 0 10,0 0-2,0 0 4,0 0 0,0 0 0,0 0 1,0 0 1,-3 0-3,3 0-3,0 0-3,0 0-13,0 0 0,0 0 0,0 0 0,20 0 0,15 0 0,13-8 0,10-6 0,0-5 0,-2 2 0,-12 2 0,-11 3 0,-17 7 0,-12 0-8,-4 5-49,-20 0-46,-34 0-40,-23 22-224</inkml:trace>
  <inkml:trace contextRef="#ctx0" brushRef="#br0" timeOffset="122677.02">8084 1273 364,'-15'-42'125,"-1"5"-69,-1 3-14,5 19 14,12 11-22,0 2-1,0 2 29,2 4-60,23 30 22,6 18-15,5 12 0,0 4-7,-3 2-2,-4 1-1,1-4-2,-9-12-2,-3-13-7,-5-18 9,-3-14 3,-4-10-2,3-18 2,7-34 3,11-23 3,6-18-2,3-10-4,-3-1 5,-6 6 7,-4 15-9,-8 24 0,-7 20-2,0 23-1,-8 12-3,0 4-9,0 16-37,0 27 20,0 13-35,0 6-60,2-6-76</inkml:trace>
  <inkml:trace contextRef="#ctx0" brushRef="#br0" timeOffset="123443.07">8840 1299 525,'0'-1'51,"0"-1"-20,0 2 27,-9 0-6,-17 0-21,-10 19-20,-4 11-8,0 1-3,10 0-1,11-4-1,9-1 0,10-2-6,0 0 0,0-2 1,19-6 1,5-7 2,-2-7 3,1-2 1,-3 0 4,-1-15 3,2-9 2,-1-9 0,3 1 1,-6 2 0,-1 5 3,-5 7 2,-7 6-3,0 5-4,-4 7-3,0 0-2,0 2-3,0 26-1,0 7 1,0 6 0,0-4-6,0-7 0,0-9-2,0-10-3,17-11-4,0 0 6,7-31 2,3-8 1,2-8 6,-4 1 1,-5 1 1,-4 6 2,-6 7 1,0 9-4,-4 11 4,-3 7 13,-1 5-7,-2 0-3,2 0-7,0 10-1,5 14-1,0 10 0,2 5 0,1 0-10,2 2 5,-5-3 5,-1-6-13,-4-10 3,-2-13 7,0-6 2,0-3 2,0-3 9,0-21-7,14-10-1,6-5-1,13-1 1,8 1 0,3 3-1,1 11 0,-5 4-2,-7 7 2,-8 10-2,-10 2-1,-5 2 3,-6 0-1,-4 0 0,0 0 1,-2 2 1,-19 6-1,-1-6 0,2-2 0,0 0-2,5-17-13,3-12-20,10-7-24,2-6-38,0-4-28,18-9-93</inkml:trace>
  <inkml:trace contextRef="#ctx0" brushRef="#br0" timeOffset="123543.58">9569 740 160,'0'0'71,"-4"4"-71,-5 13-4,3 4 0,0-3-63</inkml:trace>
  <inkml:trace contextRef="#ctx0" brushRef="#br0" timeOffset="123724.76">9623 990 457,'0'23'61,"0"5"-12,0 0 25,-5 4-19,-8 2-20,4 2-17,2-1-11,3-2-7,2-1-4,2-4-3,0-2-12,0-6-37,0-7-78,9-6-108</inkml:trace>
  <inkml:trace contextRef="#ctx0" brushRef="#br0" timeOffset="124392.31">9939 1173 152,'7'-10'337,"-7"10"-271,0 0-11,0 0 10,-5 5-17,-21 16-35,-5 9 5,-6 3-13,4-1-4,14-3-1,1 0-5,11-6-4,7-7-5,0-4-16,9-12-5,22 0 16,10-8 14,1-18 5,-5-2 4,-10 2 7,-9 2 6,-5 4 8,-6 6 6,-5 5-5,-2 2-5,0 7-15,0 0 20,0 0-21,0 0-5,0 0-2,0 16-4,0 10-3,-4 4-1,4-2-9,0-5 1,0-9-4,11-9 11,11-5 1,5 0 10,6-24 0,3-6 1,0-4 1,-3 1 2,-4-2 1,-5 7 2,-6 6-1,-7 3-2,-1 7 3,-6 7-2,-2 3-1,0 2-4,-2 0-1,0 6-4,0 14 3,0 8 2,0 0-3,-2 0-2,-2-10 1,4-8 4,0-8 0,0-2 3,0 0 5,0-6-1,13-16 4,12-6 2,2 2 0,-3 6-3,-4 8-3,-4 10-4,-1 2-1,-1 0-2,-1 15-1,-2 11 0,0 3-3,-6 0-7,-3-2-11,0-7-50,0-4-87,0-8-267</inkml:trace>
  <inkml:trace contextRef="#ctx0" brushRef="#br0" timeOffset="124845.39">10823 1023 554,'0'0'78,"-10"0"-27,-21 21-14,-3 9-7,1 5-6,8-1-11,12-2-13,11-4-9,2-2-5,0-6-2,27-6-18,11-8-27,10-6-15,4 0 70,-3-2 6,-9-10 2,-9-2 0,-4-1 2,-2-5 9,-4-1 1,2-5 0,2 2 3,-5-2-8,-1 0-4,2 2-2,-5 6 0,-3 0 1,-2 3-3,-2 5 1,-2 2 1,-1 1 3,-2-2 1,-1 5 8,-3 3 8,0 1 4,0 0 1,0 0 2,-15 12-8,-17 13-19,1 8 16,2 1-14,9-2-5,13-6-1,7-2-15,0-8 6,21-10 5,16-6-36,12 0-3,13-13-51,6-8-102,1-3-91</inkml:trace>
  <inkml:trace contextRef="#ctx0" brushRef="#br0" timeOffset="124988.45">11741 960 388,'0'0'209,"0"0"-175,-5 0 6,0 0-17,-1 0 21,1 0-41,1 0-3,0 0-18,2 2-63,-8 5-222</inkml:trace>
  <inkml:trace contextRef="#ctx0" brushRef="#br0" timeOffset="125209.45">11907 918 594,'-13'0'116,"5"0"-100,5 0-9,3 6-7,0 2 0,0 7-6,0 5-23,0-3 20,0 1-86,3 0-214</inkml:trace>
  <inkml:trace contextRef="#ctx0" brushRef="#br0" timeOffset="125378.45">11861 1209 141,'-4'0'326,"2"0"-326,2 0-8,0 0 1,0 0-28,0 0-127</inkml:trace>
  <inkml:trace contextRef="#ctx0" brushRef="#br0" timeOffset="125632.55">11861 1209 261,'67'-110'236,"-67"110"-216,0 0 1,2 0 10,25-4 15,10-10-8,13-7-20,10 0-12,2-2-6,1 3 0,-7 5 0,-14 4 0,-15 6-6,-17 2-7,-10 3-11,0 0-51,-19 8-50,-22 18-182</inkml:trace>
  <inkml:trace contextRef="#ctx0" brushRef="#br0" timeOffset="126159.93">9340 2080 606,'-70'19'48,"22"-5"-40,23-4 9,21-3 14,4-7 6,53 0-34,45-7 1,58-27 1,56-18-3,33-6-2,21 2 0,-2 4-2,-7 7 2,-12 8 0,-15 4 0,-30 6 0,-46 8 3,-49 7-1,-54 6-2,-35 2 1,-16 4 1,-2-3 3,-23 3-5,-13 0-35,-2 0-95,6 0-234</inkml:trace>
  <inkml:trace contextRef="#ctx0" brushRef="#br0" timeOffset="126332.42">12536 1562 618,'0'0'40,"0"0"-37,0 0 6,0 0 6,0 0-15,-2 0-18,-9 0-96,-7 0-395</inkml:trace>
  <inkml:trace contextRef="#ctx0" brushRef="#br0" timeOffset="129760.33">13259 1110 544,'-60'35'57,"26"-9"-57,5-3-2,0-4 2,2-6 5,0-4-1,3-6-1,6-3 6,2 0-2,6-27 5,7-11 6,3-11-5,7-12-6,31-8-4,17 1-1,16 7 0,14 12 0,5 13-1,-3 9 1,-7 8-2,-4 7-2,-8 0 0,2 4-1,-7 8-24,-5 0 15,-12 0-53,-13 11-129</inkml:trace>
  <inkml:trace contextRef="#ctx0" brushRef="#br0" timeOffset="130027.92">13270 1368 639,'0'0'36,"0"-3"-30,0 1 4,0 2 7,6 0-6,17 0-4,6 2-1,4 16-6,2 8 0,-6 0-3,-6 1 0,-10-1-11,-6-3-11,-2-4-32,-5-7-59,0-6-76,0-6-130</inkml:trace>
  <inkml:trace contextRef="#ctx0" brushRef="#br0" timeOffset="130190.68">13577 1388 387,'0'-3'153,"0"3"-68,0 0-12,-25 0-22,-17 27-16,-18 7-19,-11 5-13,1-1 19,13-1-22,6-1-5,8 2-10,1-1-30,8-8-58,14-10-191</inkml:trace>
  <inkml:trace contextRef="#ctx0" brushRef="#br0" timeOffset="130486.47">13147 1023 275,'-11'-17'240,"7"7"-207,4 2 8,0 4-17,0 3 21,0-1-14,0 2-27,0 0-4,6 0 0,9 9 3,8 11-3,-3 2-2,-5 1-17,-1-2-45,-9 0-79,-5-8-281</inkml:trace>
  <inkml:trace contextRef="#ctx0" brushRef="#br0" timeOffset="130980.31">14073 513 542,'0'-14'35,"0"8"-24,-4 1 18,2-2 2,0 3-8,2 0-16,0 4-5,0 0-2,0 0-7,0 0 3,0 0 4,14 0-6,1 0-2,3 18-1,-7 2 1,-7 12-8,-4 5-4,0 2 4,-12 1 7,-13-5-10,4-12 19,8-9 3,7-5 19,6-7-10,0 0-12,2-2 0,25 0 6,11 0 6,13-4-4,2-10-8,1 0-2,-5 4-5,-13 2-20,-7 8-98,-13 0-330</inkml:trace>
  <inkml:trace contextRef="#ctx0" brushRef="#br0" timeOffset="131185.79">14547 868 586,'-9'2'55,"7"-2"-47,2 2 0,0 0-5,0-2-3,13 0-10,16 0 3,6 0-34,2 0-72,-11 0-178</inkml:trace>
  <inkml:trace contextRef="#ctx0" brushRef="#br0" timeOffset="131311.41">14447 1092 384,'-11'9'119,"8"-5"-115,3 0 4,0-3 7,9-1-12,27 0-3,16-11-25,10-17-120</inkml:trace>
  <inkml:trace contextRef="#ctx0" brushRef="#br0" timeOffset="131716.32">15412 424 544,'-27'0'146,"9"0"-129,16 0-8,2 0 1,0 0-3,0 0-2,22 0-5,18 0 0,23-11 0,9-9-7,-1-4-13,-9 2-41,-8 2-93,-21-1-316</inkml:trace>
  <inkml:trace contextRef="#ctx0" brushRef="#br0" timeOffset="131992.47">15325 594 570,'-18'21'36,"5"9"-33,-1 9 15,-5 4 13,0 10-5,2-2-17,1 2 1,5-2 0,11-3-10,0-4 0,0-11-5,15-6 5,10-13-5,11-10-2,11-4-2,11-8-8,11-20-28,4-4-69,1-7-180</inkml:trace>
  <inkml:trace contextRef="#ctx0" brushRef="#br0" timeOffset="132165.72">15307 846 516,'-7'0'69,"7"0"-65,5 0-3,28 0 1,19-10-2,8-12-27,9-4-107</inkml:trace>
  <inkml:trace contextRef="#ctx0" brushRef="#br0" timeOffset="134139.27">15936 291 412,'0'0'4,"29"-2"-1,20-24-3,22-6 0,-25 11-14,0 1 14,-7 4 0,-1 2-16,-9 4-91</inkml:trace>
  <inkml:trace contextRef="#ctx0" brushRef="#br0" timeOffset="134391.37">16058 260 12,'-22'42'442,"0"16"-421,-2 15 3,1 9 34,-2 11-4,6 2-17,-2 7-18,5-7-9,8-1-7,3-12-3,5-12 0,0-15-1,7-11 0,13-12 0,7-8-3,11-15-4,13-9-6,16 0-24,13-31-36,7-9-128</inkml:trace>
  <inkml:trace contextRef="#ctx0" brushRef="#br0" timeOffset="134843.91">16588 451 485,'-17'0'98,"-12"32"-91,-11 20 34,-13 19 6,-8 4-8,3 5-15,13-5-14,22-2-10,15-8-1,8-9-7,8-10-5,29-16-8,15-15-35,12-14-63,5-1-133</inkml:trace>
  <inkml:trace contextRef="#ctx0" brushRef="#br0" timeOffset="138602.11">16675 773 16,'0'-13'103,"0"-3"-60,0 3 28,0 6 1,0-2-14,0 4-12,0 3 7,0-3-16,0 1-15,0 3-7,5-3-3,4-1 1,-2 4-1,1-6-5,-5 3-2,2 0-3,-3 0 0,0 2-2,3-1 0,-1 1 0,-2-3-1,2 1 0,1 3 0,-5-2 0,0 2 1,0 1 0,0 0 0,0 0 1,0-3-2,0 3-1,0 0-3,2 0-4,-2 0 6,0 0 3,0 0-2,0 0-1,0 0 1,0 0 1,0-2 1,0 2 0,0 0 0,0 0 0,0 0 0,0 0 0,0 0-3,0 0 1,0 0 0,0 0-3,0 0 1,0 0-2,0 0 0,0 0 4,0 0 2,0 0-2,0 0 2,0-2 0,0 2 0,0-3 0,0 0 0,0 3 0,0-2-1,0 2 1,0 0 0,0-2-2,0 1-7,0 1-12,0 0-19,0 0-12,0 0-32,0 0-29,0 0-20</inkml:trace>
  <inkml:trace contextRef="#ctx0" brushRef="#br0" timeOffset="143166.44">16714 669 170,'2'-10'115,"-2"-1"-92,5-4 2,1 8 21,1 0 7,4 1-8,-2 2-15,6-2-6,3 2-4,1 2-10,-4 2 4,-1 0 2,-6 0-8,-1 18 4,-7 16 0,0 11-4,-9 5-8,-22 2-4,-10-8-7,-1-4 11,0-4-6,9-12-4,8-6 4,13-9 6,10-9 0,2 0-20,12-7 2,23-18 15,19-10 3,11-7-1,3 0 1,1-6 2,-6 0-1,-14-1 1,-7 5 3,-13 4 5,-11 8 3,-9 16 7,-7 5 0,-2 10 12,0 1 4,0 1-13,-25 28-6,-17 13-9,-11 8-3,2 0-2,6-5-1,14-11-2,16-7-3,5-8-1,10-5-3,0-1 1,12-8-6,21-5-10,11 0-38,6 0-67,1-8-178</inkml:trace>
  <inkml:trace contextRef="#ctx0" brushRef="#br0" timeOffset="143679.96">16783 696 10,'-18'-19'321,"9"6"-264,0 2 5,7-1 6,0 4-10,2 5-7,0 3-9,0 0-16,0 0-11,0 0-6,0 10-6,9 16-1,10 10 4,6 0-4,0-1-2,1-3 0,1-7-3,-2-4-4,0 0-6,-8-7-13,-1-4-52,-5-4-98,-7-6-206</inkml:trace>
  <inkml:trace contextRef="#ctx0" brushRef="#br0" timeOffset="143910.29">17066 585 312,'-31'0'209,"-3"16"-187,-1 9-1,-3 6 25,-5 1-7,3-1-20,-2 5-13,-1-4-6,1-1-3,4 1-4,2-11-1,5-3-4,12-6-16,0-2-27,11-4-31,8-1-71</inkml:trace>
  <inkml:trace contextRef="#ctx0" brushRef="#br0" timeOffset="144136.63">17251 747 566,'0'0'47,"0"0"-44,0 2-2,0 1 15,16-3-2,13 0-7,6 0-7,9 0-2,-1 0-11,-1 0-19,-6-3-90,-9-6-362</inkml:trace>
  <inkml:trace contextRef="#ctx0" brushRef="#br0" timeOffset="144842.28">17737 565 431,'0'0'145,"0"0"-120,0 0-11,0 0 18,0 2 1,0 14-9,0 0-17,0 6-3,0 5-2,0-2-1,0 0-2,0-3-1,0-4-2,0-7-1,0-7 0,0-4 4,0 0 0,0 0 0,2 0 1,12-18 1,8-9 3,4-8-1,1 5 1,-7 6 1,-9 14 0,-3 7 4,-8 3 6,0 0 0,0 0-10,0 13-1,0 9-1,0 4 0,0-2-3,0-7 0,0-8-2,0-6 0,0-3 1,2 0-1,17-3 2,10-23 5,10-6 2,-4 0 1,-1 4 0,-10 12 3,-6 5 6,-7 4-4,-2 7-5,-5 0-5,1 2-1,-1 18-2,2 8 0,-6 6-1,0 2-8,0 3-8,0-10-25,-2 0-34,-2-3-66,-2-6-249</inkml:trace>
  <inkml:trace contextRef="#ctx0" brushRef="#br0" timeOffset="145111.47">18241 784 402,'0'0'136,"0"0"-122,0 6 19,11 2 26,2 0-19,0 0-17,4 0-14,-2-2-7,1 0-2,-3 0-4,1-2-7,-4-2-16,-1 3-65,-3-5-121</inkml:trace>
  <inkml:trace contextRef="#ctx0" brushRef="#br0" timeOffset="145259.34">18410 784 282,'0'0'234,"-9"0"-192,-8 1-3,-6 20-2,-6 3-3,0-3-8,2 5-22,3-5-4,2-1-9,6-3-15,5-2-67,11-5-179</inkml:trace>
  <inkml:trace contextRef="#ctx0" brushRef="#br0" timeOffset="145485.7">18608 477 109,'0'0'500,"0"0"-466,3 2-12,3 21 3,6 6 15,-1 5-19,2 4-19,3-1 13,-6 4-15,-4 2 0,-6 1-7,-6 2-2,-25-4-27,-11 2-72,-7-6-115</inkml:trace>
  <inkml:trace contextRef="#ctx0" brushRef="#br0" timeOffset="145873.72">18847 342 534,'-8'-4'58,"-2"-1"-32,8-4 9,2 1-17,0-3-9,2-3-2,20 1-7,5 1 0,-2 6-1,-6 6 1,-5 0 0,-7 3 0,-5 23 1,-2 8 5,0 8-6,-23 0-2,-6 2 2,4-2-2,2-10 0,9-9 1,8-11 0,6-7 1,0-5-1,16 0 1,23 0-1,13-22 1,3-4-4,3-6-18,0 2-55,-4 5-107</inkml:trace>
  <inkml:trace contextRef="#ctx0" brushRef="#br0" timeOffset="146925.43">19311 269 6,'-16'-3'221,"7"2"-145,7-1-6,0-1-2,2-1-19,0 0-11,0-1-16,0-4-7,0 2-8,0 0-4,0 2 1,6 1 3,4 1-2,-2 3 0,5 0 1,5 0 1,3 0-7,0 3 4,2 10 3,2 14-2,-3 10 4,-2 13 1,-6 18-2,-6 13 1,-8 5-3,0 4-3,0-5-2,-17-7 0,-3-6-1,-7-5 0,-7-11 2,-1-8 0,-8-11 4,-1-8-5,-4-9 27,2-6-13,1-7-12,3-7-3,-1 0-3,8-20-21,6-7-54,9-16-153</inkml:trace>
  <inkml:trace contextRef="#ctx0" brushRef="#br0" timeOffset="147294.68">20143 782 609,'-4'0'25,"4"0"-25,0-11 0,19 0 0,16-2 0,8 0-9,1 3-26,-2 1-85,-13 6-238</inkml:trace>
  <inkml:trace contextRef="#ctx0" brushRef="#br0" timeOffset="147442.57">20124 932 370,'-4'6'158,"4"-2"-158,0-2 14,0-2 23,15 0-7,22 0-12,9 0-12,8-12-6,2-2-50,-6-6-209</inkml:trace>
  <inkml:trace contextRef="#ctx0" brushRef="#br0" timeOffset="147842.97">20969 418 627,'-29'0'47,"15"-3"-46,14 3 1,0 0 0,23-5 1,20-2-1,14-3-2,9-6-2,0-1-7,-10-1-19,-7-1-39,-12 1-74</inkml:trace>
  <inkml:trace contextRef="#ctx0" brushRef="#br0" timeOffset="148092.26">21103 374 501,'-34'43'39,"1"7"10,0 10 24,-3 0-22,5 2-17,6-1-17,7-7-6,9-6-8,7-6-3,2-10 0,0-4 0,23-7-9,12-6 5,9-10 1,12-5-21,5 0 8,1-25-44,2-5-102,-8-10-314</inkml:trace>
  <inkml:trace contextRef="#ctx0" brushRef="#br0" timeOffset="148263.94">21025 685 585,'-11'3'30,"11"-3"-18,0 0-1,18 0-9,24 0-2,14-15-2,8-9-70,-8-10-329</inkml:trace>
  <inkml:trace contextRef="#ctx0" brushRef="#br0" timeOffset="151628.1">21566 313 399,'8'-8'13,"2"1"-9,9-2 3,12-3 13,9-7 4,-7 5-8,0 3-16,-4-2-3,-2 3-13,-11 5-5,-9-2-22,-5 7-89</inkml:trace>
  <inkml:trace contextRef="#ctx0" brushRef="#br0" timeOffset="151858.99">21591 297 325,'-20'38'63,"2"16"-42,0 8 23,1 4 4,-4 9 9,-1 0-23,0 4-5,0-3-19,6-2-7,5-3-3,6-8-1,5-8 0,0-13-4,13-14 1,14-10-2,9-11-5,15-7-25,12 0-41,13-27-103</inkml:trace>
  <inkml:trace contextRef="#ctx0" brushRef="#br0" timeOffset="152093.31">22164 360 526,'-15'0'36,"-8"0"-9,-4 26 20,-8 18-9,-5 9-1,-3 3-13,8 6-11,6 1-10,6-5-3,12-4-4,11-8-1,0-10-5,5-12-4,24-8-22,6-8-47,10-8-116</inkml:trace>
  <inkml:trace contextRef="#ctx0" brushRef="#br0" timeOffset="152508.62">22407 509 557,'0'0'37,"0"0"-30,0 0 8,0 0 12,0 8-16,0 10-4,12 7-4,-4 2-3,-3-1-4,-5 6-4,0 0-2,-19 1-19,-14-1-11,0-10-60,6-10 38,10-10 62,14-2 29,3-10-17,20-18-9,21-10 16,7 0 0,1 4-2,-9 5 3,-11 13 14,-11 8-4,-11 8-5,-7 0 4,0 6 4,-7 29-15,-22 6 2,-6 12-9,-4-5-8,8-6-3,12-6-2,7-9-2,12-8-3,0-11-4,20-8-13,20 0-49,14-4-92</inkml:trace>
  <inkml:trace contextRef="#ctx0" brushRef="#br0" timeOffset="152693.06">22880 676 476,'0'4'69,"0"0"-61,11 0 4,9-4 21,9 0-4,9 0-11,6-7-17,3-10-1,-7-4-28,-7 5-40,-15-5-241</inkml:trace>
  <inkml:trace contextRef="#ctx0" brushRef="#br0" timeOffset="156091.79">23686 574 470,'0'3'125,"0"-3"-109,0 0-3,12 0 9,12 0 12,8-5-7,10-7-15,9 1-9,6-1-3,4 3-1,-5-4-2,-7 3-8,-9-2-15,-9 4-59,-11 4-138</inkml:trace>
  <inkml:trace contextRef="#ctx0" brushRef="#br0" timeOffset="156425.79">23958 581 357,'-11'16'109,"1"6"-107,-2 0 45,-3 6 29,-3-1-31,-1-1-13,2-2-15,-3-4-13,0-2 1,-2-2-5,1-4 0,8 0 0,4-10-1,4-2 1,5 0 0,0-7 1,0-16 1,14-7-1,4 2 3,2 3 4,-5 1 2,1 8 2,-7 5 2,-5 4 0,-2 7-6,1 0-2,-3 0-2,5 0-4,-1 14-2,3 5 2,3 3-1,2-5-7,-1-2-11,9-4-37,5-6-118</inkml:trace>
  <inkml:trace contextRef="#ctx0" brushRef="#br0" timeOffset="156691.73">24309 377 545,'0'-3'103,"0"3"-71,2 0-15,4 0 22,5 17-8,5 9-16,5 13 5,-2 4-14,-1 4-6,-5-3-2,-5-3-2,-8 4-3,0-1-16,-12-6-29,-24 4-44,-13-8-136</inkml:trace>
  <inkml:trace contextRef="#ctx0" brushRef="#br0" timeOffset="157124.69">23929 659 391,'0'-4'189,"0"4"-156,0 0-15,2 4 21,12 22-1,6 11-7,9 5-6,2-4-18,3-2-5,-3-6-2,-2-6-2,-5-2-1,-6-8-5,-5-4-9,-5-6-27,-6 2-70,-2-6-180</inkml:trace>
  <inkml:trace contextRef="#ctx0" brushRef="#br0" timeOffset="157891.65">24598 335 212,'-4'-2'79,"1"-3"-28,-1 1 14,2 3 4,0-6-8,2 1-3,0 2-16,0-5-12,0 1-14,2-3-6,13 2 0,5 3-4,3 3-5,-6 3-1,4 0-7,-5 9 6,-5 16-3,-9 12-1,-2 4-2,-5 2-4,-21-2 4,-4-4 0,4-11-6,11-10 13,5-10 4,10-4-3,0-2-1,18 0-3,24-4 3,16-16-2,9-4-22,-2 5-90,-2-4-202</inkml:trace>
  <inkml:trace contextRef="#ctx0" brushRef="#br0" timeOffset="158242.29">25212 141 347,'8'-7'165,"1"3"-148,7 1 7,1 3 18,2 0-12,-2 0-14,3 3-3,-4 15-2,-1 8-5,-4 6 2,-1 10-1,-6 8 1,-4 7-6,0 12 0,0 2-2,0 1 0,-2 2-1,-2-7 1,1-9 0,1-10 1,-3-11-1,-1-8 0,-10-7 4,-2-6 3,-9-4 6,-8-4-1,-9-2-12,-10-6 0,-4 0-14,4 0-50,5 0-188</inkml:trace>
  <inkml:trace contextRef="#ctx0" brushRef="#br0" timeOffset="161520.26">19672 2162 473,'-67'-5'97,"9"0"-94,20 5 25,18 0 10,14 0-6,6 0-32,17 0 3,30-2-7,26-15 4,21-1-18,11-5-44,-3 6-58,-17 2-261</inkml:trace>
  <inkml:trace contextRef="#ctx0" brushRef="#br0" timeOffset="161684.57">19628 2331 397,'-27'0'240,"11"0"-240,16 5-3,0-5-6,29 0 6,31 0 1,23-6-13,25-10-55,4-9-241</inkml:trace>
  <inkml:trace contextRef="#ctx0" brushRef="#br0" timeOffset="162300.28">21237 1601 567,'0'-3'60,"0"3"-57,0 0 3,0 0 3,0 15 7,-2 8-10,-14 12-6,7-4-2,-3 0-9,2 0-10,3-4-41,-9-2-136</inkml:trace>
  <inkml:trace contextRef="#ctx0" brushRef="#br0" timeOffset="162493.79">20693 2037 595,'0'0'17,"0"2"-10,38-2-7,22 0 13,25-5 3,21-12-10,15-3-6,6 2-10,-9 0-36,-17 10-95,-26 2-217</inkml:trace>
  <inkml:trace contextRef="#ctx0" brushRef="#br0" timeOffset="162875.96">20945 2285 568,'-5'0'73,"3"0"-68,2 0 9,0-1-2,27-10-1,9 4-8,3 2-3,1 5-6,-5 0 4,-10 7 4,-9 14-4,-13 6 1,-3 8-2,-34 0-3,-26 5 0,-16-2-5,-6-1 6,-1-8 5,14-8 0,20-9 7,18-9 2,16-3 6,13 0 2,2 0-9,0 0-3,28 0-5,17 0-1,13-2-1,13-3-2,5 1-12,-1 1-23,-1-1-113</inkml:trace>
  <inkml:trace contextRef="#ctx0" brushRef="#br0" timeOffset="169622.31">21455 2234 54,'0'-7'82,"-4"0"-65,4-3 3,0 6 5,0-3 10,0 2 7,0 2-7,0 1-7,-2 1 1,2 1-2,0 0 5,0 0-4,0 0-4,0 0 0,0 0 0,0 0-2,0 0-4,0 0-6,0 0-3,0 0-7,0 0-2,4 0-3,21-4 2,10 1 1,12-2-10,2-2-4,0 2-10,0-4-11,-2 6-29,-7 1-72,-9 0-121</inkml:trace>
  <inkml:trace contextRef="#ctx0" brushRef="#br0" timeOffset="170041.22">21684 2185 287,'-10'13'52,"1"-3"-46,-3 2 37,-3-1 18,-1 2-9,-6 0-25,-2 6-9,-3-3-9,0 4-6,-2-2 0,2-2 1,5 1-2,4-8-1,7-4-1,6 0 1,3-5 1,2 0-1,0 0 2,0 0 5,0 0 3,12-14-4,5-3-6,8 0 7,-3 2-4,-2 3 3,-2 5 1,-2 3 3,-5 1 0,-5 3 0,1 0-3,0 0 0,0 14 0,1 7-1,3 2-7,3 0 0,3-1-7,2-4-7,5-4-34,1-7-129</inkml:trace>
  <inkml:trace contextRef="#ctx0" brushRef="#br0" timeOffset="189356.36">22492 1662 258,'13'-20'95,"-2"-6"-77,0-4-3,3-4 28,-1-2 6,-4 9-11,-5 5-8,-2 3-4,-2 6-6,0 8 1,0 1-3,0 4-6,-6 0-10,-16 20-2,-12 18 0,-6 16 0,2 9-2,3 2 0,14 0 0,15-4-4,6-2 2,15-5-3,22-3 3,7 2-1,-2-5 3,-4 4-1,-6-6 3,-15 0 0,-11-3 1,-6-7 0,0-4 2,-15-6 3,-16-4 4,-5-5 2,-6-2-3,-3-5-3,6-3 2,2-7-7,6 0-1,12 0-8,5 0-15,9 0-60,5-11-226</inkml:trace>
  <inkml:trace contextRef="#ctx0" brushRef="#br0" timeOffset="192255.06">22741 2516 173,'0'-8'173,"0"4"-123,-2 4 2,-7 0 7,1 0-5,-4 0-21,1 0-15,2 9-10,0 3-8,3-3 0,1 5-1,5-2-3,0 1-4,0 1-3,0-4 1,15-1-6,6-2 2,-1-7-3,4 0 3,1 0 7,-1 0 5,-3-12 2,-6-4 1,-3 0 2,-4-5 7,-6 1 1,0 0 1,-2 2-3,0 2 3,0 6 0,-10 2-4,-9 8-8,-7 0-5,-12 0-14,-2 16-14,-1 6-74,-1-2-252</inkml:trace>
  <inkml:trace contextRef="#ctx0" brushRef="#br0" timeOffset="193172.34">22891 1325 100,'-15'2'188,"3"-2"-157,3 3 4,7-3 28,0 0-23,2 0-4,0 0-16,0 0-9,0 0-6,13-7 0,11-9-3,8 5 0,1-1-1,0 1-1,-1 2 1,-6 6-1,-3 3 0,-6 0 0,-5 3-1,-10 18 1,-2 7 0,0 4 2,-16 6 0,-13-2 0,0-2-1,5-7 1,2-10 0,11-6 1,3-8 0,6 2-3,2-5-1,0 0-6,8 0 4,13 0 2,8-5-7,3-9-17,-1-2-48,0 2-75,-4-2-135</inkml:trace>
  <inkml:trace contextRef="#ctx0" brushRef="#br0" timeOffset="193710.2">23248 1269 332,'-5'0'43,"3"0"-37,2 0 22,0-2-11,7-1-14,19 0 2,10-1-3,2-1-2,-3-4-2,-6 4-1,-4-4 1,-5 6-5,-5-4 2,-8 5 5,-4 0 0,-3 2 8,0 0 7,0 0 0,0 0 5,0 0-6,0 0-6,-3 0-5,-2 0 0,3 0 1,0 6-4,0 2 0,-2-2 0,-1 4 1,-3 2-1,-2 4 1,-3 2 0,1 1 1,-1 1 0,1-3 1,0-1 0,3-3 0,5-4 2,4-5-4,0-2 1,0-2 2,0 0 2,0 0 8,0-14 2,8-5-9,5-2 3,1 3-4,-5 4 0,0 7 4,-6 2-1,-1 5 1,0 0-7,2 0-2,7 10-1,7 10 0,0 1 0,2-4-8,3 2-11,-6-8-31,1-2-219</inkml:trace>
  <inkml:trace contextRef="#ctx0" brushRef="#br0" timeOffset="194287.65">23308 1291 223,'-2'-2'47,"-3"-2"-32,5 3 37,0-4-9,0-1-21,5-3-19,14 2-1,8 2-2,4-2 0,2 1 0,4 0-2,-2-1 2,-1 0-3,-3-1 0,-6 2-2,-6 2-2,-5 2-3,-8 2-12,-6 0-2,0 0-23,0 0-88</inkml:trace>
  <inkml:trace contextRef="#ctx0" brushRef="#br0" timeOffset="194892.22">23227 1488 107,'2'-4'52,"0"1"-43,-2 2 26,0 1 26,0-3 2,0 3-20,0 0-16,0 0 2,0 0-7,0 0-2,-6 0-5,-9 0-9,-6 0 0,-1 4-4,-5 4-2,2 2-2,4-1-12,0 1-24,11 0-86,-2 0-172</inkml:trace>
  <inkml:trace contextRef="#ctx0" brushRef="#br0" timeOffset="197474.4">23675 2092 396,'0'-11'77,"0"-5"-73,0-3 3,13 7 8,8 1 6,3-1-11,3 3-2,-2 6-7,-1-1 0,-4 2-1,-7 2 1,-3-2-1,-6 2 0,-4 0 0,0 0 2,0 0 3,0 0-2,0 0 2,0 0 3,0 0 0,0 0-5,0 0-3,0 0 4,0 0-3,0 0-1,0 0 3,0 0-1,0 0-2,0 0 2,0 0-1,0 0 0,0 0-1,0 0-1,0 0 1,0 0 0,0 0-2,0 0 2,0 0-1,0 0 1,0 0-1,2 0-3,7 0 4,0 0 0,-2 0 0,-3 0 0,1 0-1,-5 2 1,0 2 1,0 1 2,0 2 0,0-2 1,0 2 1,-7-1 0,-2-2 2,-2-1-4,2-3-3,3 0-1,0 0-3,4 0-7,0 0-16,2 0-53,0 0-126</inkml:trace>
  <inkml:trace contextRef="#ctx0" brushRef="#br0" timeOffset="199990.08">23633 1823 365,'0'-17'89,"11"7"-83,4 3 2,4 2 7,-3 5-2,-1 0-4,-2 0 0,1 17-3,-6 5 2,-6 6-7,-2 7-1,-2 9-1,-25 2-10,-6 3 4,-5-3-27,3-10-17,6-12 22,11-12 20,11-7 9,7-5 4,2 0-4,32-27 0,13-7 5,13-7 2,7-3 2,2 7 5,-3-1 1,-10 4 6,-9 5 6,-13 7 4,-14 8-1,-7 9-1,-13 5 1,0 0 2,0 0-2,-8 12-8,-26 17-7,-13 12-5,-11 1-6,2 2-2,10-4-2,15-6-1,17-7-2,14-6-2,4-8-1,37-12 1,19-1 3,13-14 1,6-18-3,-6-3-9,-9-2-15,-14 7-44,-15 4-71,-15 3-219</inkml:trace>
  <inkml:trace contextRef="#ctx0" brushRef="#br0" timeOffset="200344.66">24282 1816 430,'0'0'70,"0"0"-70,2 0 0,25-2 7,6-6-5,13-2-2,4 1-6,-1-1-17,-5 3-56,-8 1-220</inkml:trace>
  <inkml:trace contextRef="#ctx0" brushRef="#br0" timeOffset="200606.39">24808 1650 457,'0'-4'35,"0"0"-35,20 0 7,13-7 5,15-3-6,4 2-3,6-5-3,0 2-2,-6-4-3,-6 3-10,-9 0-24,-16 9-95,-11 5-191</inkml:trace>
  <inkml:trace contextRef="#ctx0" brushRef="#br0" timeOffset="200955.26">25044 1581 108,'-4'5'195,"-3"-1"-183,5 4-1,-5 2 33,0 2-7,-4 7-13,-3 6-11,-5 5 0,-6 7-12,-6 0-1,0 1-2,2-6-7,6-7-2,10-11 4,6-10 7,7-1 0,0-3-3,0 0 3,7-20 6,20-11 7,11-8-2,0 1 3,-1 1 5,-6 6 6,-8 11 1,-7 6 6,-7 10-9,-5 2-11,-2 2-7,0 2-3,1 21-1,3 9 2,1 3-3,4 3-11,5-3-18,2-10-54,6-7-190</inkml:trace>
  <inkml:trace contextRef="#ctx0" brushRef="#br0" timeOffset="201170.68">25407 1330 565,'0'-7'44,"0"7"-21,5 8-7,24 20 8,4 15 0,10 8-14,-1 12-8,-9 11-2,-14 9-5,-19 4-3,-8 4-12,-42-7-43,-20-2-62,-22-7-95</inkml:trace>
  <inkml:trace contextRef="#ctx0" brushRef="#br0" timeOffset="201703.78">23831 1708 364,'-20'-3'122,"-2"3"-103,-7 0 28,-6 17-1,-10 21-12,-7 12-10,4 14-7,3 11-13,16 7-4,16 2-5,13-1-7,13-17-12,40-18-36,28-22-77,25-22-176</inkml:trace>
  <inkml:trace contextRef="#ctx0" brushRef="#br0" timeOffset="202438.51">25603 1151 1,'-11'-8'354,"9"1"-324,2 2 2,0-2 18,16 0-34,18-1-10,5 4-2,8 0 0,-6 4-3,-6 0-1,-6 0-2,-11 16 1,-9 10-3,-9 8 3,0 10 1,-27-1 2,-13 0 3,-3-11-3,12-12 8,9-11 17,13-6 12,9-3-17,0 0-21,9 0 0,33-2-1,21-13 0,12-4-2,6 3-23,-3 4-80,-9 3-289</inkml:trace>
  <inkml:trace contextRef="#ctx0" brushRef="#br0" timeOffset="202904.27">26560 1569 595,'-18'0'28,"-6"0"-18,-13 15 24,-7 14-15,-5 0-7,9 3-6,13 0-6,14-5-6,13-2-1,0-8-3,3-12-2,26-5-2,10-5 5,3-30 0,3-5-1,-7-10 5,-7-2 5,-8-8 1,-6-6 7,-7-1 1,-6 4 2,-4 5 4,0 15-1,0 17 17,0 14-6,0 12-2,0 0-10,-2 26-13,-10 22 0,1 19 2,0 8-2,7 3-1,4 1-4,0-7-7,0-8-6,9-16-39,6-10-30,5-17-77,3-16-210</inkml:trace>
  <inkml:trace contextRef="#ctx0" brushRef="#br0" timeOffset="203304.71">26841 1477 450,'0'-14'125,"0"11"-93,0 3 21,0 0-9,0 0-14,0 0-22,0 5-8,4 15-4,8 4 2,-6 5-1,-6-3-4,0 0-6,0 2-6,-2-8-10,-16-4-5,3-6 4,3-8 20,3-2 10,9 0 3,0-16-3,7-10 0,22-4 6,6 0 13,0 4 1,-4 4 5,-10 8-2,-7 6 6,-7 6 0,-7 2-1,0 0-8,0 24-13,-16 12 2,-6 10-3,4-2-6,5-1-1,13-11-8,0-9-3,8-8-10,26-15-18,3 0-29,11-9-79,0-17-210</inkml:trace>
  <inkml:trace contextRef="#ctx0" brushRef="#br0" timeOffset="205040.59">27812 1516 467,'-10'-2'64,"-4"-8"-62,9 8 16,5-1 5,0 0-18,29-5-5,23-4 0,21-4-7,14-3-20,5 1-63,-12 0-284</inkml:trace>
  <inkml:trace contextRef="#ctx0" brushRef="#br0" timeOffset="205198.4">27855 1796 528,'-11'2'59,"8"1"-55,3-3-1,21 0 7,37 0 1,27-12-8,23-14-3,13-6-56,-16-5-404</inkml:trace>
  <inkml:trace contextRef="#ctx0" brushRef="#br0" timeOffset="205956.76">29529 1359 566,'-45'26'58,"18"-13"-55,25-8 19,2-1-8,50-4-14,50 0 9,58-9 0,57-13-8,49-7-1,37 1-3,18-4-3,-2 2-7,-19 2-5,-36 8 6,-48 8 11,-52 6 1,-62 4 5,-46 0-1,-41 2 0,-13 0 18,-20 0 5,-27 0-27,-13 0-19,-11 0-26,0 4-94,7 4-316</inkml:trace>
  <inkml:trace contextRef="#ctx0" brushRef="#br0" timeOffset="206104.86">32493 1333 572,'-8'0'46,"1"-2"-46,3 2-3,-8 0-22,-3 0-49,-5 0-200</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15T03:51:56.696"/>
    </inkml:context>
    <inkml:brush xml:id="br0">
      <inkml:brushProperty name="width" value="0.05292" units="cm"/>
      <inkml:brushProperty name="height" value="0.05292" units="cm"/>
      <inkml:brushProperty name="color" value="#FF0000"/>
    </inkml:brush>
  </inkml:definitions>
  <inkml:trace contextRef="#ctx0" brushRef="#br0">15316 14287 83,'3'-3'3,"-3"3"-3,2 0 0,6 0 2,5 0 2,1 0-3,-1 0 2,3 0-3,-3 0-1,1 0-17,-5 0-36</inkml:trace>
  <inkml:trace contextRef="#ctx0" brushRef="#br0" timeOffset="618.63">15479 14305 137,'6'-6'125,"-1"4"-93,-3-4 1,2 2 20,-1 1 2,-1 3-9,3-3-15,-3 3-9,-2 0-8,0-2-4,0-2 2,0-1-6,0-4-6,0-3-3,-9-4-3,-7 0-2,-2-1 4,-1 8 3,-4 5 0,-6 4-2,-2 4 2,0 24 1,2 14 1,6 8 1,12 8-1,9 9 1,2 3-1,0 2-1,18 0 0,4 4 0,5-5-1,-3 1 0,-1 4 1,-6-6 1,-7-2-1,-6-6 0,-4-7 1,-2-10 1,-23-2 2,-8-6 4,-8-11 1,-1-3 3,-5-11-2,-1-8-1,0-4-6,8 0-1,9-7-2,11-14-4,11 1-6,9-6-7,0 0-41,21-1-96</inkml:trace>
  <inkml:trace contextRef="#ctx0" brushRef="#br0" timeOffset="6883.21">15653 15390 520,'-20'-16'35,"-9"16"-33,4 4 3,8 42 18,3-4 1,5 4-6,9 7-9,0-3-9,0-4-3,11-2-1,7-8-4,-5-7-6,1-6-15,-3-9-80,-7-14-222</inkml:trace>
  <inkml:trace contextRef="#ctx0" brushRef="#br0" timeOffset="7444.46">15797 15566 418,'-13'27'18,"9"-1"-16,4-7-2,0-3 0,2-7 0,15-3-7,8-6-2,2 0 0,2-6 1,-4-12 2,-7 0 4,-7-4 2,-11 0 3,0 0 1,-7-1 3,-20 1 3,-8 6-2,-4 4-3,4 4 0,3 4-4,12 4-1,11 0 0,9 0 0,0 0-19,29 0 7,17 0 5,6 0 2,11 0 5,2 4 3,-8 3-1,-5 5 6,-9-3 8,-14 5-1,-12 4 3,-3 3 8,-5-2-3,-5 2-13,0-3-10,-2-4 0,3-5 0,2-4-4,8-5-5,10 0 2,8-28 7,3-8 0,-5-4 1,-6 1 1,-15 8 6,-10 4 7,0 10 10,-15 6 2,-22 8-9,-13 3-13,-6 7-5,1 17-1,6 6-11,8 2-48,8 0-226</inkml:trace>
  <inkml:trace contextRef="#ctx0" brushRef="#br0" timeOffset="8349.48">15749 13957 446,'0'-7'78,"0"7"-74,0 7 3,0 20 0,24 5 6,16 4-9,16-5-2,15-9-2,5-12-5,0-10 0,-14 0-3,-10-22 4,-10-14 1,-16-6 3,-12-5 2,-14 8-2,-3 8 5,-37 13 3,-15 16-4,-10 2-1,-4 26 3,0 18-2,7 12-3,6 9-1,9 7-2,11-1-4,9-4-2,10-9-7,3-21-10,6-23 13,-1-14 12,-3 0 15,-3-14-8,-5-23 0,2-3 2,0-10 4,7 3-3,4 1 1,7 11-6,0 5-5,0 10-1,20 12-7,7 4-8,7 4-19,1 0-70</inkml:trace>
  <inkml:trace contextRef="#ctx0" brushRef="#br0" timeOffset="14356.73">20974 14307 559,'-56'-6'63,"4"6"-35,2 36-16,0 15 9,-1 11-1,11 5-15,13 3-5,21-7-1,6-19-3,18-12-5,24-28-5,9-4 6,12-39 6,-1-24 2,0-13 0,-13-17 1,-15-7 4,-14-6 2,-16 7 3,-4 9-5,0 25 4,0 28 6,-7 16 4,1 21-3,-3 12-12,-2 37-3,-5 29-1,-2 22 0,10 17-5,3 6-4,5-3-13,0-18-47,25-30-167</inkml:trace>
  <inkml:trace contextRef="#ctx0" brushRef="#br0" timeOffset="14768.47">21362 14301 473,'-2'-20'60,"-8"14"-29,8 6 16,2 0-8,-4 9-15,1 18-16,1 13-7,2 6-1,0 3-2,0 5-8,0-2-6,-6-12-21,-6-14-43,3-11 25,3-15 55,6 0 7,0-37 2,11-13 1,26-13 18,11-2 9,3 2 5,-2 7-2,-9 15-14,-13 18-1,-14 14-4,-11 9-3,-2 9-8,-8 35-1,-19 16 1,-9 14-6,3 1-4,10-9-1,17-13 0,6-20-5,13-19 2,32-14-1,17-18 2,16-31 1,2-21-3,0-3-10,-14-6-20,-8 3-37,-21 4-108</inkml:trace>
  <inkml:trace contextRef="#ctx0" brushRef="#br0" timeOffset="15707.81">14204 14869 574,'-58'-14'69,"8"-2"-46,42 11 13,8 1-2,0 3-18,4-3-15,27-6 0,16 2-1,11-6-2,9 4-6,0 3-9,-7 7-27,-15 0-67,-16 12-178</inkml:trace>
  <inkml:trace contextRef="#ctx0" brushRef="#br0" timeOffset="15850.7">14221 15119 440,'-17'0'93,"15"0"-69,2 0 3,22-24-4,29-5-13,21-12-10,9 4-11,0-1-47,-21 15-354</inkml:trace>
  <inkml:trace contextRef="#ctx0" brushRef="#br0" timeOffset="18498.6">11984 15557 594,'-32'0'11,"-15"44"-10,28 34-1,19 33 4,0-26 3,0 11-7,21-9 0,8-12-13,7-22-7,0-25-23,0-12-51,-1-16-102</inkml:trace>
  <inkml:trace contextRef="#ctx0" brushRef="#br0" timeOffset="18716.59">12037 15562 157,'-22'-36'200,"10"12"-161,12 6-4,0 7-3,29 0-9,14 7-14,8 4-9,2 0-2,-3 18 1,-10 14-2,-16 8-2,-19 10 0,-5 3 0,-21 1-4,-23-1-12,-12-7-29,-6-2-84</inkml:trace>
  <inkml:trace contextRef="#ctx0" brushRef="#br0" timeOffset="20861.42">11979 15700 62,'0'0'7,"0"0"-6,0-5 3,0 5-4,0 0-16,0 0-19,3 0 12</inkml:trace>
  <inkml:trace contextRef="#ctx0" brushRef="#br0" timeOffset="21150.27">11979 15700 38,'9'-9'37,"-9"9"-11,0 0 5,0 0-1,0 0-1,0 0-12,0 0-1,0 0 4,0 0-2,0 0-3,0 9 7,0 14 9,0 7-11,6 7-1,3 2-7,5 7 3,1 6-1,1 1-1,1 1-2,2-4-4,1-1-3,-1-5-2,2-9-2,-3-3 0,-5-6 0,-4-6 0,-4 1-1,-5-7 0,0-7-3,0 4-3,-5-6-7,-4 0-18,0-5-45,5 0-98</inkml:trace>
  <inkml:trace contextRef="#ctx0" brushRef="#br0" timeOffset="21540.06">11912 15588 143,'-13'-4'52,"4"0"2,5 3 19,1-3-19,3 4-19,0 0-16,0 0-15,0 21 0,7 16 12,6 17 4,3 12-3,-1 6 0,6 2 0,1-2-6,2-3-5,1-7-4,1-12-2,-1-8 0,0-10-1,-6-8-3,-3-8-2,-3-10-5,-6-2-2,-4-4-5,-3 0-6,0-18-14,0-10-21,-5-8-24,-13 2-25,0-10-11</inkml:trace>
  <inkml:trace contextRef="#ctx0" brushRef="#br0" timeOffset="21796.4">11982 15741 152,'-14'-10'57,"3"6"3,4 0 9,5 2-11,-3 0-17,5 2-5,0 0-14,0 26-14,0 19 11,16 16 4,2 11-12,6-1-2,1 1-3,6-5-5,0-9-1,-2-12 0,-2-2-1,-5-18 0,-6-3-4,-3-7-6,-6-11-7,-1 0-29,-3-5-74,-3-3-173</inkml:trace>
  <inkml:trace contextRef="#ctx0" brushRef="#br0" timeOffset="22977.94">12343 15191 119,'-8'0'85,"2"0"-36,1 0 3,3 0-9,2-1-16,0-3-24,0 0-3,9-10-1,9 1-4,7-1-4,-4-2-22,2 3-40,-7 2-110</inkml:trace>
  <inkml:trace contextRef="#ctx0" brushRef="#br0" timeOffset="23197.55">12337 15395 179,'0'63'82,"0"1"-18,4 7-10,13 5-17,5 8-18,3-4-15,6-4-2,3-14-2,5-21-9,3-24 3,8-17 6,-1-12-1,4-27-17,-4-16-62,-7-6-160</inkml:trace>
  <inkml:trace contextRef="#ctx0" brushRef="#br0" timeOffset="23499.27">12487 15458 234,'-2'-4'92,"2"4"-51,0 0 2,0 0-5,16 0-13,13 19 0,6 2-5,12 1-14,2 0-4,-2-3-2,-5-6-5,-6-4-13,-7-8-25,-9-1-106</inkml:trace>
  <inkml:trace contextRef="#ctx0" brushRef="#br0" timeOffset="23665.51">12694 15320 305,'-29'28'68,"5"12"-25,4 4 3,6 11-19,3 6-20,9 6-7,0-5-11,2-16-36,0-16-135</inkml:trace>
  <inkml:trace contextRef="#ctx0" brushRef="#br0" timeOffset="24007.77">12871 15124 375,'-11'-5'56,"6"5"-41,5 0-4,0 0-8,20 0 10,15 0-2,13-6-5,8-6-1,-4-6-3,0 4-1,-17 6-1,-12 2 0,-12 6 1,-9 0-1,-2 0 5,0 11 15,-11 24 5,-14 9-4,-6-2-4,4 11-4,4-5-5,7-2-6,7-6-2,5-10-2,4-5-4,0-6-4,0-5-21,6-3-53,7-8-102</inkml:trace>
  <inkml:trace contextRef="#ctx0" brushRef="#br0" timeOffset="24630.54">13417 15173 33,'2'-10'222,"-2"10"-147,0 0-14,0 0 1,0 12-6,0 21-22,-15 9-8,-1 6-12,3 0-11,1 1-3,3 0-3,3-3-10,2-6-18,-2-5-54,0-7-157</inkml:trace>
  <inkml:trace contextRef="#ctx0" brushRef="#br0" timeOffset="24963.53">13334 15047 227,'-9'-18'75,"3"6"-37,4 3 27,2 4-3,0-3-7,0 6-22,0 2-16,4 0-10,13 32 5,2 9 2,1 12-5,-5 0-6,3-7-3,-3-2-2,2-8-2,-5-9-6,0-10-8,1-9-37,-2-8-62,3 0-111</inkml:trace>
  <inkml:trace contextRef="#ctx0" brushRef="#br0" timeOffset="25448.21">13550 15043 264,'-13'0'77,"-1"0"-40,3 0 16,5 18-21,2 0-18,4 4-13,0-4-1,0-1-2,6-6-6,7-3 4,1-4 0,-5-4 2,-3 0 2,-1-5 0,-5-8 2,0-9-2,0 4 3,0-5-2,0 6-1,0-1 0,0 4 0,0 10 0,0-4 0,5 6 0,6 0 0,1 2 0,7 0 0,-1 2 3,-3 14-1,1 2-1,-3-1 3,-1 4-1,-4-7-2,1-8-1,0-1 1,0-5 0,2 0-1,2 0 5,3-21-2,-3-4 4,-1-4 2,-8 0 1,-4 3 6,0-1 3,0 5-1,-16 5-5,-1 10-1,-6 2-7,-1 5-4,0 0-1,-3 7-4,4 9-7,3 2-33,11-8-59,5-3-121</inkml:trace>
  <inkml:trace contextRef="#ctx0" brushRef="#br0" timeOffset="25681.85">13600 14604 344,'-19'-12'74,"11"12"-27,8 0 37,0 0-45,18 15-23,28 16 7,19 5-1,11 8-8,1 10-8,-5 11-3,-13 13-3,-13 15 0,-17-4-2,-13 4-2,-16-4-8,0-8-23,-29-11-70,-16-6-126</inkml:trace>
  <inkml:trace contextRef="#ctx0" brushRef="#br0" timeOffset="26709.93">13388 14737 138,'-11'0'32,"9"0"3,2-5 32,0-9-35,21-6-13,11 1-1,1-6-2,1 4-4,-6 2-6,-3 1 2,-7 6 2,-5 6 2,1 3 1,-3-6-5,1 5 0,1 3 2,0-2 3,5 0-5,0 3 1,-1 0 0,-1 0 0,-3 3 1,-2 9 0,1-2 2,-1 2-2,3 0-4,-2-2 0,2 2-1,-3-5-1,0 2 0,-1-1 1,-4-6 1,-2 4 0,3 4 3,-3-2-3,4 7 4,0 2-2,3 5-2,5 5-3,1 0 3,4 8-3,3 4 4,1 7 0,-1 9 0,-2 6 2,1-2 0,-6 3-1,2-9 0,-3-3-5,-1-10 1,-2-8-3,1-6 2,-6-6-3,-1-4 0,-4-11 0,-1 0-3,-2-3 3,0-2-3,0 0 2,0 0 0,0 0-2,-16 0-4,-2 0-1,-4 0 2,0 0-3,-3 2 2,2 8-2,2 3-6,0-4-4,3 3-7,5-2-7,2-2-19,11-4-32,0-4-128</inkml:trace>
  <inkml:trace contextRef="#ctx0" brushRef="#br0" timeOffset="32386.58">15332 16262 496,'-40'14'53,"15"-6"-53,27-8-41,50 0 41,30-22 8,38-10-3,41-7-1,41-7-4,37-7-3,31-5-1,33-5 2,34-9 1,28-2 1,21-7-1,13-2-5,-9 1 6,-18 3-7,-29 9-5,-44 6-10,-44 14-11,-51 4-7,-47 12-12,-59 16-20,-54 5-16,-44 13-89</inkml:trace>
  <inkml:trace contextRef="#ctx0" brushRef="#br0" timeOffset="37883.54">13292 15426 100,'-4'0'55,"2"0"-5,-6 0 10,2 3-19,-5 16-7,-3 9-6,7 0-17,3 2-11,2-3-7,2-8-11,0-3-21,0-7-45,0-3-66</inkml:trace>
  <inkml:trace contextRef="#ctx0" brushRef="#br0" timeOffset="38044.48">13323 15430 221,'-27'24'28,"3"2"-27,-1 1-2,8 4-4,-2-4-38,0 1-144</inkml:trace>
  <inkml:trace contextRef="#ctx0" brushRef="#br0" timeOffset="133995.7">16990 14379 316,'-31'11'39,"-14"12"-26,-3 5 0,0 9 2,26-13-7,9 0-8,11-4-1,2-4-6,0-3-1,11-6 4,13-2-2,10-5-2,3 0 8,2 0 0,-4-12 1,-1-15 0,-7 1 0,-8-8 2,-5-4-1,-10-8 3,-4-3-1,0-9 6,-2 0 5,-16 2 8,1 4 8,-4 10 25,6 14-12,5 10-10,4 5-4,6 12-10,0 1-9,0 0-11,0 0-9,0 26-5,4 20 14,8 14 6,-3 12-5,-5 2-1,0 1-2,-4-3-3,0-4-4,0-8-12,0-6-46,0-14-86,0-8-142</inkml:trace>
  <inkml:trace contextRef="#ctx0" brushRef="#br0" timeOffset="134245.31">16555 14881 211,'-11'0'226,"7"0"-183,4 0-42,15-9-1,34-17 11,25-5-4,22-8-7,9 3 0,2 4-7,-11 0-9,-17 12-7,-9 4-10,-19 9-62,-18 7-98</inkml:trace>
  <inkml:trace contextRef="#ctx0" brushRef="#br0" timeOffset="134708.56">16798 15302 247,'-19'0'164,"-6"0"-136,-6 26-15,-3 6 18,1 8-7,4 1-16,6-6-8,13-3-6,10-2-5,0-11-9,2-15-9,23-4-3,8-9-22,2-23-4,-1-12 34,-7-2 24,-10-1 9,-10-4 24,-7 7 11,0 6 7,-11 9 15,-9 8 7,-5 7-21,5 3-20,5 9-4,3 2-13,4 0-12,5 13-3,3 14-3,0 12 0,0 3-3,7 1-2,11 3-7,1-7-19,0-3-40,-2-12-43,-1-7-30,-3-9-133</inkml:trace>
  <inkml:trace contextRef="#ctx0" brushRef="#br0" timeOffset="135542.11">16932 15346 231,'0'-14'84,"0"7"-75,0-6 7,0 6 5,0 4-7,0 3-11,0 0-3,0 0-5,0 0-3,0 0-9,0 0-1,0 0-1,0 0 2,0 0 17,0 0 5,0-4 4,0-3 2,0 4 1,0-1 4,0-1 8,0 2 2,-2-1-2,2 2-5,0-1-4,0 3-2,0 0-1,0 0-6,0 0-5,0 0-1,0 0 1,0 0-1,0 0 3,0-1 5,0-2 9,2 2 3,5 1-14,-1-4-3,-1 4-3,0 0 0,-3 0 0,2 0-3,-4 0 1,0 0 0,0 0 0,0 0-3,0 0-3,0 0-1,0 0 5,0 0-2,0 0 2,0 0 1,0 0 1,0 0 2,0 0 0,0 0 1,0 0 1,0 0 1,0 0 0,0 0 3,5 0-5,5 0 2,4 0 3,4 0-2,-2 0-4,-1 9 0,-6 3 0,-4 3-1,-5 7 1,0-1-1,-5 4 0,-15-4-2,0-4 2,5-2 1,5-12 0,8-3 4,2 0-2,0-23-2,9-12 0,16 0 2,1-2 2,-1 7 0,-3 4 2,-7 12 1,-5 4 8,-6 7 8,-4 3-1,0 0-3,0 8-6,0 23-7,-2 1 6,-6 4-6,2-4-5,6-13-1,0 1-2,8-17-5,23-3 4,11 0-3,14-26 2,2-9-6,0-11-27,-12 7-80,-17-1-254</inkml:trace>
  <inkml:trace contextRef="#ctx0" brushRef="#br0" timeOffset="136864.38">17730 14448 457,'-8'-16'84,"5"16"-36,3 0-13,0 0-21,0 22-7,0 24-1,13 18 11,6 5-14,0 10-3,-1-11-5,-5-2-5,-3-13-2,-6-13-15,0-17-23,-4-10-70,0-13-117</inkml:trace>
  <inkml:trace contextRef="#ctx0" brushRef="#br0" timeOffset="137026.94">17728 14418 348,'-11'-17'52,"6"6"-39,5-2 13,5-5-19,26-4-7,11 1-6,12-6-3,6 8-29,-8 7-132</inkml:trace>
  <inkml:trace contextRef="#ctx0" brushRef="#br0" timeOffset="137206.81">17739 14650 445,'0'0'33,"0"0"-26,22 0-5,16 0 13,9-12-8,5 0-7,1 4-8,-8 4-15,-10 4-51,-10 0-165</inkml:trace>
  <inkml:trace contextRef="#ctx0" brushRef="#br0" timeOffset="137913.74">18164 14614 431,'-6'-4'110,"6"4"-74,0 0-19,0 14-14,18 14 19,11 2 6,7 2-17,4 3-7,-3-8-4,0 4-1,-4-5-6,-8-6-7,-10-4-20,-4-13-35,-11-3-140</inkml:trace>
  <inkml:trace contextRef="#ctx0" brushRef="#br0" timeOffset="138076.09">18403 14546 331,'-33'0'158,"-1"9"-95,1 23-16,0 7-13,2 7-21,2 0-13,6 8 0,0 4-10,2 3-20,1-2-68,3-18-273</inkml:trace>
  <inkml:trace contextRef="#ctx0" brushRef="#br0" timeOffset="138341.97">18698 14021 514,'-23'0'90,"-4"9"-67,-4 34 13,-4 17-12,-3 12-1,9 7-14,18 1-9,11-8-1,9-13-6,31-13-6,7-17-3,3-15 1,2-14-14,0 0-38,-8-22-58,-7-11-101</inkml:trace>
  <inkml:trace contextRef="#ctx0" brushRef="#br0" timeOffset="138766.64">18856 14267 218,'-7'-9'216,"5"4"-172,2 3-4,0 2-3,0 0-6,0 0-19,0 0-12,7 0-2,7 10 1,-4 8 0,-5 7-1,-5 8 0,0 4-5,-7-3-14,-11-6-13,5-10-8,7-17 37,6-1 5,0-11 11,2-20-8,19-13 4,8 0 7,2 0 3,-2 6-1,-2 4-1,-4 10-1,-8 10 2,-5 6-3,-8 8-2,-2 0 5,0 0-5,-2 32-4,-21 12 1,-4 10-3,0 0-3,8-10-2,11-8-1,8-13-1,0-9-4,10-10 1,9-4-3,13-4 5,4-24 2,2-13-6,-1-3-27,-5-3-68,-8 1-79</inkml:trace>
  <inkml:trace contextRef="#ctx0" brushRef="#br0" timeOffset="138958.77">19117 13934 385,'-12'-5'106,"8"2"-28,4 3-37,0 0-10,2 4-4,21 23-9,10 6 3,5 14-6,-2 7-11,-5 9-3,-7 9-1,-10 7-1,-14 2-3,0-3-14,-18-6-35,-24-7-131</inkml:trace>
  <inkml:trace contextRef="#ctx0" brushRef="#br0" timeOffset="140225.81">14627 17263 528,'-47'14'61,"16"-10"-42,18 0-16,13-4 25,0 0-6,19 0-18,31-15-4,21-2-4,12-1-15,4 2-31,-11 9-96,-16 7-267</inkml:trace>
  <inkml:trace contextRef="#ctx0" brushRef="#br0" timeOffset="140390.94">14565 17554 578,'-49'18'30,"22"-6"-29,20-4 9,7-8 14,5 2-22,38-2-2,23 0-6,21-19-22,15-4-70,1-7-210</inkml:trace>
  <inkml:trace contextRef="#ctx0" brushRef="#br0" timeOffset="141084.51">15994 16811 4,'0'-35'364,"2"-5"-324,2-9-30,-2-11 30,-2-1 19,0-2-22,-17 7-4,-12 13-11,0 17 3,-2 18-13,-6 8 3,-2 53-10,-1 37-5,7 26 0,16 18-1,17 3 0,12-6-5,32-6 0,10-11-5,-2-15-9,-8-23 1,-15-18 12,-18-21 7,-11-11 5,-16 0 11,-33-8 0,-15-4-4,-12-5-5,-2-4-4,9-5-3,15 0-4,19 0-16,19 0-27,16 0-155</inkml:trace>
  <inkml:trace contextRef="#ctx0" brushRef="#br0" timeOffset="141274.41">16156 17744 561,'-6'18'51,"-5"10"-49,1 6 11,2 7 5,1 5-13,5 5-5,2 4-6,0-1-21,0-10-41,15-18-227</inkml:trace>
  <inkml:trace contextRef="#ctx0" brushRef="#br0" timeOffset="141544.94">16446 17816 369,'0'-8'206,"-2"8"-167,-7 4-20,0 23 0,0 4-5,3 5-12,6-1-2,0-9-10,15-12-7,14-10-7,7-4 5,-1-26 12,-1-8 7,-12-8 0,-10 7 5,-12 3 8,0 4 5,-19 2-2,-12 8-7,-4 6-9,-5 12-2,-3 0-10,3 0-18,9 17-80,11 10-228</inkml:trace>
  <inkml:trace contextRef="#ctx0" brushRef="#br0" timeOffset="141863.97">16845 17744 417,'0'0'168,"0"14"-168,0 12-1,0-2 1,0 2 0,15-7 0,14-6-11,8-5-1,1-8-13,-3 0-6,-10-9 23,-12-14 8,-9-3 2,-4 5 15,-11 2 11,-20 5 4,-13 1-9,-10 8-1,-2 5-18,-4 0-4,4 5-13,12 15-15,15-5-66,17 3-205</inkml:trace>
  <inkml:trace contextRef="#ctx0" brushRef="#br0" timeOffset="142706.14">16216 16387 463,'-4'0'39,"4"0"-39,7 3-3,22 16 3,8-5 4,10 4-4,3 0-2,3-10-6,-4-6-9,-5-2-5,-7-7 12,-16-19 5,-9-6 5,-12-2 10,0 7 6,-4 4 9,-19 10 1,-2 8-7,-4 5-4,-4 0-7,2 14-8,-2 16 0,-1 7-4,5 3-1,4 4-2,3 6-1,5-6-3,3-12-7,1-18 15,4-9 3,-3-5 19,2-5-7,-4-19-3,3-16 0,0-4 2,4-6-2,5 10 6,2 6-1,0 5-4,0 13-10,7 6-1,10 6-9,1 4-13,4 4-15,-2 22-84</inkml:trace>
  <inkml:trace contextRef="#ctx0" brushRef="#br0" timeOffset="147807.87">17211 16673 399,'0'0'75,"-31"31"-72,-14 32 16,0 18 8,27-34-2,12-10-20,6-5-5,2-14-7,23-6-4,1-12 5,3 0 0,-2-7 1,-4-22 4,-8 0-1,-9-12 4,-6 1 5,0 0 0,-24-6-3,-4 7 1,-7 11-2,10 10 4,0 18-5,4 0-2,8 10-12,2 24-15,11-2-38,0 5-127</inkml:trace>
  <inkml:trace contextRef="#ctx0" brushRef="#br0" timeOffset="147962.44">17414 16842 324,'-12'-5'143,"4"5"-133,8 0-10,-3 0-3,3 0-6,0 0-21,0 5-67</inkml:trace>
  <inkml:trace contextRef="#ctx0" brushRef="#br0" timeOffset="148267.87">17589 16612 359,'-19'0'124,"-4"7"-93,3 19-10,7 2 20,0 8-9,10-1-23,3-3-9,0-4-5,27-2-3,6-14-6,4-12-1,0 0 5,-3-17 2,-8-10 0,-8-8 8,-11 0 7,-7 2 2,0 8 1,-20 0 9,-9 7-4,-9 10-5,-3 4-5,4 4-5,1 0-4,5 4-9,13 6-17,11 6-68,7-5-150</inkml:trace>
  <inkml:trace contextRef="#ctx0" brushRef="#br0" timeOffset="148457.82">17826 16429 421,'0'-6'125,"0"2"-80,0 4 10,0 0-10,0 0-6,0 0-17,2 10-14,10 30-7,5 18 6,3 16-4,1 12-3,-4-1-6,-1-5-12,-5-8-20,-7-9-105</inkml:trace>
  <inkml:trace contextRef="#ctx0" brushRef="#br0" timeOffset="149008.26">17130 16767 271,'-2'0'61,"2"0"-33,0 0-8,0 0-6,0 5-12,0 13-4,2 8-6,10-5-19,3 2-81</inkml:trace>
  <inkml:trace contextRef="#ctx0" brushRef="#br0" timeOffset="149844.2">18444 16619 513,'-41'18'36,"35"-14"-36,6 0-29,0-2 29,16-2-2,15 0 1,9 0 0,11-18-7,0-6-8,-6-6-9,-9 2 18,-16-6 7,-14 6 0,-6-2 2,0 2 2,-6 10 4,-21 6 15,-6 12 1,-10 0 5,-4 12-8,-2 26 6,3 10-6,3 14-4,12 0-7,12 1-3,11-5-6,8-12-1,0-7 0,20-8-4,22-13-2,16-14 3,16-4-1,8-9-4,3-26-8,-2-9-36,-12-6-115</inkml:trace>
  <inkml:trace contextRef="#ctx0" brushRef="#br0" timeOffset="156439.07">18720 16106 203,'-22'0'32,"1"0"37,11 0 18,-1 0-29,-1 0 2,1 0-3,5 0-17,0 0-9,4 0-10,2 0-7,0 0-12,0 0-2,6 0-4,17 0-4,16 0 8,7-14 1,8-3-1,-6-6 0,-3 5-5,-9 1-3,-11 12-18,-15 5-25,-10 0-83,-6 14-152</inkml:trace>
  <inkml:trace contextRef="#ctx0" brushRef="#br0" timeOffset="157140.24">19136 15968 175,'-10'0'112,"-3"12"-68,1 11 1,5 8 15,7 5-13,0-4-30,0-1-10,11-4-7,14-10-4,6-8 1,7-9 3,3 0 2,1-14-2,-5-13 9,0-5-8,-16 3 5,-7-3 10,-12 6-6,-2-5 7,-6 7-4,-19 3-1,-6 7-10,-5 1-2,0 13-4,3 0-4,1 4-12,6 14-28,8 5-52,10-5-107</inkml:trace>
  <inkml:trace contextRef="#ctx0" brushRef="#br0" timeOffset="157308.43">19464 15971 333,'2'0'71,"-2"0"-54,0 0 18,0 0 9,0 0-11,0 0-33,0 0-12,3 0-20,6 0-25,2 0-170</inkml:trace>
  <inkml:trace contextRef="#ctx0" brushRef="#br0" timeOffset="157593.03">19680 15887 401,'0'0'90,"0"0"-84,0 8 2,0 6 39,0 4-22,0-4-18,0 2-7,16-2-1,7-5-5,-1-8 0,2-1 1,-1 0 5,-6-3 0,-5-12 0,-12-7 11,0 1 4,-2-4-2,-23-1-7,-6 0-3,-5 8 2,-4 9-5,0 0-1,2 9-5,5 0-8,6 0-18,13 4-69,14 1-84</inkml:trace>
  <inkml:trace contextRef="#ctx0" brushRef="#br0" timeOffset="157791.47">19796 15731 260,'14'-4'90,"-5"-2"-38,-2 6 37,-1-2-14,1 2-29,-2 0-11,3 4-11,5 17-2,1 10-5,1 5-11,1 4-4,-5 0-2,1 5-5,-6-8-8,-1-2-10,-1-7-18,3-12-71,4-12-88</inkml:trace>
  <inkml:trace contextRef="#ctx0" brushRef="#br0" timeOffset="158197.97">20143 15727 405,'0'-10'69,"0"5"-23,0 5-5,0 0-2,2 0-17,9 0-21,7 5 0,3 9 4,2 8-5,-5 0 0,-7 7-6,-11 4 0,0-1-4,0-6-13,-13-12-20,1-10 37,8-4 6,4-7 3,0-24-2,0-8 1,22-7 8,5 1 8,2 5 4,-3 12-2,-8 10 5,-7 6 3,-9 10-1,-2 2 1,0 0-11,0 9-9,0 23-7,-8 13 8,-1 7-4,3-6-4,6-10-1,0-10-1,19-11-3,22-15-1,15 0-1,13-31-1,10-19 2,2-14-12,-5-2-46,-9-4-72,-19 6-190</inkml:trace>
  <inkml:trace contextRef="#ctx0" brushRef="#br0" timeOffset="159061.04">19632 15906 44,'-2'0'93,"2"0"-59,0 0-19,0 0-5,0 0 8,0 0-1,0 0-4,0 0 4,0 0 16,0 9-1,0 3-11,0-2-4,2 3-5,7 0-4,4 2-5,0-3 2,0-2-3,1-2 0,1-4-1,-3 0 1,1-4 0,-4 0-2,0 0 2,-4 0-2,1 0 4,-2 0 1,3-4 3,-2-10 7,0 2-4,-3-3 1,-2-1-1,0 1 1,0-2-4,0 0-1,0-2-6,0 1 3,-10-3 2,-1 6-2,1-2 2,-4 3 2,-2 5-4,-2-1-4,-1 8-3,-4 2-9,-1 0-19,3 3-39,-3 20-162</inkml:trace>
  <inkml:trace contextRef="#ctx0" brushRef="#br0" timeOffset="159533.94">19603 15837 241,'-4'0'68,"4"0"-52,0 0-1,0 0-11,0 0-1,0 11-3,0 0 0,0-1-2,0 0-3,4-2 3,5 0-5,1-4-1,6-2-12,0 3-28,0-5-120</inkml:trace>
  <inkml:trace contextRef="#ctx0" brushRef="#br0" timeOffset="160127.03">19603 15837 169,'-52'134'33,"48"-134"-32,2 0-1,0 5 0,0 5 0,2-6-2,0 0-4,0-3-3,0-1-2,0 0 11,0 0 10,0 0 3,0-5 5,0 1-7,0-4 2,0 6 14,0 2 3,-3 0-4,-2 0-19,-1 0-2,1 0-1,-1 0-1,-3 0-1,2 2-2,2 0-2,3 4-12,2-6-25,0 4-80</inkml:trace>
  <inkml:trace contextRef="#ctx0" brushRef="#br0" timeOffset="164205.51">21317 16191 130,'11'-19'85,"-8"15"-13,-3 1 5,0 3-2,0 0 15,-3 0-15,-21 17-34,-12 24-20,-13 12 0,-5 10 4,6-1-7,11-1-9,20 2-7,17-5-2,0-8-6,27-20 0,15-16-5,14-14 4,10-26 3,1-32-5,-1-10-2,-20-12 5,-19 0 6,-21 3 1,-6-7 2,-19-7 5,-20 7-3,-5 9 0,-1 18 5,7 22 3,9 16 4,12 13 1,12 6-4,5 11-13,0 28 0,0 29-1,7 21 0,24 0-3,13 8-4,12-11-7,2-15-12,0-17-36,-7-18-52,-8-18-159</inkml:trace>
  <inkml:trace contextRef="#ctx0" brushRef="#br0" timeOffset="164609.15">21684 16106 497,'-13'-14'64,"9"9"-39,4 5 5,0 0-9,0 0-13,4 0-8,21 11 2,2 11-2,-1 3 0,-1 7-3,-16 2-3,-7-5-3,-2 1-6,0-16-5,-2-8-8,-7-6 13,2-2 14,7-24 1,0-13 0,0-10 5,2 8 10,10 4 5,-1 16 1,-7 8 14,-4 13-2,0 0 0,0 4-14,0 32-12,-2 18 2,-2 8-3,4-4-6,0-9-1,8-18-5,21-18-1,9-13-3,9-8 8,11-33-5,3-17-7,-6 0-37,-13 6-52,-23 6-218</inkml:trace>
  <inkml:trace contextRef="#ctx0" brushRef="#br0" timeOffset="165817.23">21692 16223 92,'-12'-11'73,"1"7"-43,7 0 19,4 0-12,0 0 2,0-1-5,0 5-7,0-5-7,4 1-10,3 4 2,-5-3 3,-2 3-3,0 0 4,0 0-3,0 0-7,0 0-3,0 0 0,2 0 1,-2 0-2,2 0-2,0-2 1,-2 2 1,0 0 0,0 0 5,0-3 2,0 3 7,0 0-2,0 0-1,0 0-1,0 0-6,0 0-1,0 0-5,0 0 1,0 0-1,0 0 0,0 0 0,3 0-1,0 0 2,3 0-1,3 8 3,4 6 1,-2 8 1,2 4-2,1-4-2,-3 5 2,0 0-2,-4-1 0,-4-2 1,-3 3 2,0-5-1,0-5 1,-5-4-2,-4 0 2,0-6 0,3-3-3,1 0-1,0-4-5,3 0-5,2 0-8,0 0-20,0 0-94,0-15-169</inkml:trace>
  <inkml:trace contextRef="#ctx0" brushRef="#br0" timeOffset="168138.6">19078 17981 553,'-23'0'68,"9"0"-64,14 0-4,0 0-3,16-12 3,28-10 2,16-6-2,12-3-6,1 8-20,-4 0-45,-13 15-87</inkml:trace>
  <inkml:trace contextRef="#ctx0" brushRef="#br0" timeOffset="168308.74">19165 18163 556,'-33'10'48,"14"0"-48,13-6 13,6 0 8,21-4-21,30 0 0,27-22-11,21-6-22,7-6-92,-6 2-245</inkml:trace>
  <inkml:trace contextRef="#ctx0" brushRef="#br0" timeOffset="170033.58">20291 17066 349,'-19'-9'83,"16"4"-49,3 5 8,0 0-28,0 0-10,0 14-4,13 18 11,6 8 2,2 1-9,2-1-4,6 4 0,2-5 0,2 2-3,-1 3-7,-3-4-19,-9-8-20,-7 4-106</inkml:trace>
  <inkml:trace contextRef="#ctx0" brushRef="#br0" timeOffset="170251.51">20135 17829 508,'0'0'48,"0"-2"-48,37-23 0,20-5 19,25-12 0,18-6-12,12-6-7,7 6-2,-3 4-11,-8 7-15,-11 11-37,-20 12-136</inkml:trace>
  <inkml:trace contextRef="#ctx0" brushRef="#br0" timeOffset="170708.58">20693 18075 437,'0'0'62,"9"0"-62,9 0 0,11-11 8,6-10 7,10-9-4,4 2-8,5-7-3,-6 4-5,-8-1-2,-9-2 0,-10 1-2,-19 11-4,-2 5 13,-11 12 2,-29 5 4,-9 8 1,-12 24 5,-1 8 8,-2 10-1,3 3-1,8 5 1,9 8-4,19-5-1,15-10-3,10-1-9,16-9-2,28-16 0,14-11 0,14-14-2,18-5 0,10-36-7,2-10-11,3-12-48,-16 1-172</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15T03:55:02.587"/>
    </inkml:context>
    <inkml:brush xml:id="br0">
      <inkml:brushProperty name="width" value="0.05292" units="cm"/>
      <inkml:brushProperty name="height" value="0.05292" units="cm"/>
      <inkml:brushProperty name="color" value="#FF0000"/>
    </inkml:brush>
  </inkml:definitions>
  <inkml:trace contextRef="#ctx0" brushRef="#br0">21439 7856 101,'-118'25'139,"27"-2"-110,-3-4 33,5-6-9,9 1 1,10-10-7,18-4-7,13 3-3,17-3-7,11 0-13,9 0-5,2 0-12,9-4-3,44-17 3,36-11 2,43-12-1,35-10-1,20-6 1,14-5-1,7-2 0,3 0 0,-4 3 0,-6 6-2,-25 11-6,-38 13-6,-41 19-1,-53 15-19,-44 6-31,-50 37-26,-65 15-61</inkml:trace>
  <inkml:trace contextRef="#ctx0" brushRef="#br0" timeOffset="247.32">20851 8151 302,'-18'0'133,"18"-4"-133,33-14-5,46-16 5,37-18 6,33-12-3,20-8 3,18-3 4,14-3-5,15 2-2,5-3-2,-4 4-1,-13 3-2,-32 6-1,-39 19 0,-45 16 0,-48 19-6,-40 12-8,-16 6-24,-53 23-39,-28 5-74</inkml:trace>
  <inkml:trace contextRef="#ctx0" brushRef="#br0" timeOffset="481.8">21286 8069 344,'0'0'0,"31"-12"8,54-25-8,41-22 16,28-12-4,27 0 2,16-4-4,-4 1-4,6 3-6,-14 4 0,-18 6-1,-18 11-1,-29 15-2,-30 14-6,-34 13-16,-32 5-97</inkml:trace>
  <inkml:trace contextRef="#ctx0" brushRef="#br0" timeOffset="608.16">23303 7379 96,'3'0'0</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15T03:57:15.112"/>
    </inkml:context>
    <inkml:brush xml:id="br0">
      <inkml:brushProperty name="width" value="0.05292" units="cm"/>
      <inkml:brushProperty name="height" value="0.05292" units="cm"/>
      <inkml:brushProperty name="color" value="#FF0000"/>
    </inkml:brush>
  </inkml:definitions>
  <inkml:trace contextRef="#ctx0" brushRef="#br0">4683 8032 443,'22'-29'95,"-15"5"-65,-7 7-10,-20 13-4,-16 4 4,10 3-2,-11 19-13,-5 12-3,-7 15-2,-9 14 0,-7 11 0,-3 9 0,5-1-2,10 0-1,17-8-2,18-18-2,18-16 0,0-20-1,36-20 2,21-5 6,15-44 0,6-19 2,-4-10 3,-16-2 1,-18 8 7,-15 5 0,-17 16 0,-6 12 1,-2 18 3,0 10 3,0 9-6,-13 2-7,-9 25-7,-9 23-3,-7 15 2,2 7-3,5 3-4,7-8-8,15-7-13,1-11-23,8-13-21,8-13-60,16-18-136</inkml:trace>
  <inkml:trace contextRef="#ctx0" brushRef="#br0" timeOffset="749.59">5100 8143 378,'0'0'6,"0"2"-6,6-2 0,10 0 2,6 0 11,9 0-8,3-9-5,0-8 0,-3-3-2,-4-1 1,-10-4 1,-3 1 1,-10 6 2,-4 1 5,0 6 13,0 2 14,-18 7-2,-13 2-12,-9 2-3,-9 27-3,-9 15-1,-3 8-4,1 8-5,5 4-3,10 1-2,16-7 0,21-9-1,8-5-5,24-15 1,23-11 2,13-12 2,4-6 1,-1 0 0,-8-14-2,-9-4-6,-11-2-4,-10 6-22,-10-2-73,-13 1-227</inkml:trace>
  <inkml:trace contextRef="#ctx0" brushRef="#br0" timeOffset="1410.01">5403 7700 438,'-23'-4'77,"19"4"-56,4 0 12,0 0-7,4 0-16,30 0-1,17 2 4,12 3-7,8-5 0,1 0-5,-12 0 0,-10 0 1,-11 0-1,-14 0-1,-14 0 0,-9 0-3,-2 0 0,0 0 2,0 0-9,0 0-18,0 0-58,0 0-128</inkml:trace>
  <inkml:trace contextRef="#ctx0" brushRef="#br0" timeOffset="1852">6310 7311 551,'-16'-12'48,"5"8"-25,5 4 26,2 0-22,-6 8-18,1 24-8,-3 16-1,0 14-1,-1 3-2,1-1-1,-1-6-2,-5-10-4,1-16 1,5-12 3,5-10 4,5-8 1,2-2 0,0 0 1,2-8 2,21-14 0,12-3 1,5 2 0,1 7-1,-5 8-2,-5 8 0,-7 0 0,-4 6-2,-6 17 0,-8 6 1,-6-1 1,0 0 0,0-3 0,-20-8 0,-9-1 2,-5-6 0,-3-4 2,-5-4-3,1-2 0,3 0-1,9 0-2,14-16-10,8 0-44,7-2-75,5-3-110</inkml:trace>
  <inkml:trace contextRef="#ctx0" brushRef="#br0" timeOffset="2157.25">6749 7231 145,'0'-10'332,"0"6"-264,0 2-33,0 2 5,0 0 4,0 4-18,0 27-18,0 22 6,0 18-6,0 8 0,-4 7-4,-14 3-1,-2-5-2,-5-6-1,5-10 0,5-8-3,2-11-3,5-10-3,6-16-8,2-11-16,0-8-69,0-4-156</inkml:trace>
  <inkml:trace contextRef="#ctx0" brushRef="#br0" timeOffset="2649.59">6975 7583 473,'6'-13'101,"3"7"-81,3 3-15,-2 3 9,6 0 2,-3 11-8,3 14-5,-5 9-3,-2 1-1,-9 2-5,0 2-2,-7-6-2,-19-1-4,-8-7-17,3-7-39,9-5 18,9-11 30,13-2 19,0-7 1,21-21 2,18-9 5,5-7 10,7 3 10,-2 3 6,-4 8 11,-9 5-1,-10 9-4,-13 9-5,-5 5-7,-8 2-8,0 0-7,0 12-5,-18 19 4,-14 10-1,-3 3-4,4-1-3,12-8-1,15-1-1,4-8-2,11-5-2,28-12-1,9-9 0,6 0 0,-1-4-15,-6-15-58,-13-4-110</inkml:trace>
  <inkml:trace contextRef="#ctx0" brushRef="#br0" timeOffset="2892.96">7659 7299 576,'-3'-6'75,"-1"6"-33,4 0-11,-2 0 0,0 18-14,0 24-8,-1 16-1,-1 10 2,-3 6-7,0 5-2,3-5-1,-3-5-2,3-4-1,-3-6-3,-2-11-8,3-9-5,-3-5-36,-1-11-85,-5-11-332</inkml:trace>
  <inkml:trace contextRef="#ctx0" brushRef="#br0" timeOffset="5153.8">8771 8260 435,'-8'0'2,"8"0"-2,0 0-18,35 0 16,23 0-10,-12 0-53,2 0-221</inkml:trace>
  <inkml:trace contextRef="#ctx0" brushRef="#br0" timeOffset="5315.66">8742 8422 466,'-22'2'59,"17"4"-59,5 3 0,25-7 15,27 5-9,23-2-6,32 0-23,25-5-71,8 0-326</inkml:trace>
  <inkml:trace contextRef="#ctx0" brushRef="#br0" timeOffset="6065.59">11130 7628 434,'0'-49'91,"0"-1"-31,0-8-26,0-7 4,-7-8-5,-2 3-11,-4 10-12,-3 18-8,-7 15 1,-6 24-3,-15 4 0,-14 49-4,-6 38 3,3 21-1,19 19 0,24 7 0,18-9-1,2-8-2,32-11-1,1-11 4,2-10 2,-14-8 0,-11-3 1,-12-5-1,-25 2 0,-41-2 3,-26 5-3,-17-5 4,-12-6-2,7-8-1,17-12 2,28-12-2,29-7 1,26-4-1,14 1-1,2 8 0,34 6 1,9 6-1,9 9 2,-2 3 0,-11 2-2,-17 2 1,-19 0 1,-5 2-2,-29 4 1,-14-2-1,1-4 0,11-12-3,15-11-1,16-19 0,12-14-2,30-2 2,14-12 0,4-12 4,-7 2 0,-11 8 4,-13 8 2,-16 6-1,-13 2 2,-8 33 4,-32 11 13,-12 15-12,4 3-7,9 10-5,18 3-2,11 3-1,10 0-8,0-12-32,27-21-123,6-24-83</inkml:trace>
  <inkml:trace contextRef="#ctx0" brushRef="#br0" timeOffset="8733.77">11881 7420 445,'-63'0'42,"-35"7"-32,-24 30-9,10 24-1,66 6 1,19-26-1,27 0-2,0-9-5,44-12-4,24-17 8,9-3 2,8-3 1,-2-27 0,-10-4 3,-9-4 3,-10-4 8,-12 1 4,-11 6 4,-13 3 13,-11 10 3,-7 5-11,0 7 2,-15 10-20,-16 0-5,-10 27-2,-1 16-2,4 10 2,7 3-2,13 0 0,7-6-3,9-2-1,2-8-6,0-10-5,25-8-14,8-9-50,9-13-125</inkml:trace>
  <inkml:trace contextRef="#ctx0" brushRef="#br0" timeOffset="9151.84">12476 7628 171,'-9'-13'350,"2"9"-318,3 3-23,4 1 7,0-2 4,0 0-5,4 0-15,19 0 0,10-3-1,8-2 0,-2-5-3,-1-2 2,-5-4 1,-6 0-2,-8 0 1,-11 1 2,-8-1 0,0 4 1,-4 0 1,-21 8 1,-10 6-1,-15 0 2,-8 26 0,-4 13 3,0 7 2,6 4-3,9 2 0,16-3-2,20-3 1,11-9-4,7-7-1,33-7 3,9-9-3,9-11 5,2-3-3,1 0-2,-11-2 0,-5-12-10,-5-2-11,-2 4-39,2-4-141</inkml:trace>
  <inkml:trace contextRef="#ctx0" brushRef="#br0" timeOffset="11552.6">13381 6559 413,'2'-4'80,"-2"4"-66,0 6-14,-6 22 14,-17 12 17,-6 15-18,-6 15-10,-6 12-3,-1 3-3,7-10-8,6-19-4,16-22 12,7-20 2,6-6 1,0-8 0,21 0 4,12-5 9,7-18 2,5 0-2,-3 3 1,-3 3-3,-8 8-6,-10 9-4,0 0-1,-8 20-1,-6 13 1,-7 11-2,0 2 2,0-3-2,-14-7-4,-8-11 5,-4-6 0,-11-7 1,-2-8 2,-8-4-1,0 0-1,3-11 1,5-13-1,12-3-6,14-4-19,13 2-38,0 7-56,13 5-97</inkml:trace>
  <inkml:trace contextRef="#ctx0" brushRef="#br0" timeOffset="12081.99">13722 7004 253,'9'-5'107,"-7"5"-83,-2 0 21,0 0-4,0 0-25,0 21-7,0 9 10,0 6-12,-15 5-7,-12-2 1,-9 2-1,-1-8-6,2-6-6,12-15 3,11-9 9,12-3 2,2-3-1,39-27-1,21-10 3,16-10 8,5-1 3,-5 3 4,-16 8 6,-15 12 6,-23 12-1,-15 10-6,-7 6-4,-2 0-4,-4 6-6,-30 26-4,-17 12-2,-11 12-2,3 4-1,15-7 0,17-7-6,23-11 0,4-14-1,25-5 5,23-10-3,15-6 2,4-3 1,0-16 0,-11-2-11,-16-2-24,-16 2-49,-15 3-172</inkml:trace>
  <inkml:trace contextRef="#ctx0" brushRef="#br0" timeOffset="15931.9">15494 7633 384,'-2'-11'25,"2"-3"-23,24 5-2,22 9 6,-25 0-4,-3 5-1,-5 22 0,-5 2-1,-8 5 1,0 4-1,-18 0 1,-20 2 2,-9-1-2,-9-2-1,-2-5 0,3-5 0,8-10 0,18-7 0,18-5 2,11-5-2,19-3 0,33-22 0,22-11 8,10-3 2,3-2-1,-11 4 1,-13 5 9,-22 8 8,-16 8 5,-14 7 3,-11 8-5,0 1 1,0 0-8,-22 6-11,-18 18-7,-11 7-4,-3 8-1,9-3 0,18-1-1,19-4-1,8-2-4,8-3-1,33-7-3,13-3-2,10-9-16,7-5-73,-8-2-169</inkml:trace>
  <inkml:trace contextRef="#ctx0" brushRef="#br0" timeOffset="16747.86">16785 7718 243,'0'-6'164,"-22"-3"-140,-1 9-12,-5 0 33,-6 0 3,-2 12-26,-4 8-10,3 1-12,-4 4-1,3-6-1,3 1 2,4-1 0,4-4 4,8-2 4,7-6 7,7 0-2,5-3-1,0-1-6,0 4 0,23 2 0,12 1 2,16 3-3,9 0-4,8 4-1,-4 3-8,1 3-17,-17 0-96</inkml:trace>
  <inkml:trace contextRef="#ctx0" brushRef="#br0" timeOffset="21148.06">17356 7686 305,'0'-12'59,"0"2"-35,0 8 32,-4 2-3,-6 0-14,-3 9-21,-1 14-10,-1 7 0,1 2-2,1 2-4,7 0-1,1 0-1,5-4-1,0-4-4,20-4 4,15-4-1,8-7 2,7-9 1,5-2-1,-2 0 3,-3-13 0,-6-10-1,-9-8 5,-14-4 3,-13-6 3,-8-1-1,0-2 3,-29 2-5,-10 8-3,-11 12-6,-5 14-1,-3 8-12,0 10-31,-2 14-167</inkml:trace>
  <inkml:trace contextRef="#ctx0" brushRef="#br0" timeOffset="25481.88">11959 9144 407,'0'-8'74,"-18"-4"-58,-45 3 15,-24 9 11,-24 11-12,29 11-10,9 2-8,17 0-7,27-2-5,20 2-3,9 0-4,17-2 3,26-3-1,20-7 2,8-12 3,0 0 0,-5 0-1,-12-12 1,-9-13 1,-7-1 4,-9-2 2,-7 3 4,-7-1 1,-8 11 5,-5 3 9,-2 6 3,0 4-10,-11 2-7,-13 0-9,-8 27-3,1 10 1,4 6-1,12-2-1,13-1-3,2-5-4,11-10-5,20-6-2,9-10-25,9-2-60,-9-7-137</inkml:trace>
  <inkml:trace contextRef="#ctx0" brushRef="#br0" timeOffset="25981.33">12456 9226 188,'-9'-6'228,"7"4"-208,2 2-18,0 0 1,0 0 22,0 0-4,13 0-15,7 0 5,5 2-1,0 0-4,-2-2 0,2 0-1,0 0-5,0 0 2,-5 0-1,-1-4 0,-3-8 3,-5-3 0,-2 1 4,-7-1 2,-2 3 12,0 0 2,0 5-9,-17 2 6,-14 5-7,-9 0-3,-14 18-6,-4 12-1,-2 8 0,10 4-2,15 2-1,18 0 0,17-4-1,0-4 0,28-10-1,17-10 1,8-5 0,6-8-1,1-3-2,-5 0-11,-4 0-34,-8-19-110</inkml:trace>
  <inkml:trace contextRef="#ctx0" brushRef="#br0" timeOffset="26467.66">12900 8763 160,'-19'-7'389,"9"-2"-389,10 5-4,35 4 4,17 0 1,10 4-1,11 0 0,12 1-7,2-5-40,-2 0-125</inkml:trace>
  <inkml:trace contextRef="#ctx0" brushRef="#br0" timeOffset="26880.91">13740 8465 484,'0'-17'59,"-7"10"-36,3 7 20,-3 0-9,-6 31-21,-5 23-9,-5 16-4,4 5-5,1-2-9,7-8-15,4-14 8,2-14 6,5-11 12,-2-12 3,0-7 0,2-7 3,0 0 15,0-21-7,12-5-1,11-4 5,4 8-6,4 5-4,3 10-3,-1 7-2,-2 0-2,0 19-1,-10 15 1,-9 5-1,-12 3-1,0 0-1,-29-3-1,-10-14 1,-1-6 4,0-12 1,5-7 0,1 0-11,8-2-15,5-15-95,15-8-99</inkml:trace>
  <inkml:trace contextRef="#ctx0" brushRef="#br0" timeOffset="27264.57">14012 8807 386,'7'-6'74,"-3"4"-59,0 0-4,7 2 15,-1 0-7,1 0-14,-1 8-3,-4 12-2,-6 4-1,0 6 1,-14 4-3,-13 0-5,-2-3-2,5-6-3,6-9 3,9-6 8,9-10 2,0 0 0,22-10 2,14-16 4,4-2 4,-2-2 3,-1 6 6,-10 4 9,-6 6 8,-13 6-8,-3 4-9,-5 4-4,0 0-1,-15 12-5,-14 17-3,-3 6-3,10 2-3,13-2 0,9 0-4,13-10-4,30-6-1,13-10-3,13-6-31,0-3-179</inkml:trace>
  <inkml:trace contextRef="#ctx0" brushRef="#br0" timeOffset="27965.53">15857 9180 489,'-31'-28'141,"0"7"-105,31 21-31,0 0-4,7 5-1,21 21 2,15 10 0,13 4-2,7 3 0,-1-5-3,-4-6 0,-7-9 2,-8-7 1,-10-4 0,-10-3 0,-13-6 0,-10-1 1,0-2 3,-4 2 6,-29 5 2,-19 3-8,-8 3 3,-5 4 2,9-1-2,8 0-4,3 0-3,5 2 0,-1 2-6,-3 2-5,7 4-14,3 2-28,18-4-130</inkml:trace>
  <inkml:trace contextRef="#ctx0" brushRef="#br0" timeOffset="28848.07">15298 9142 493,'5'-11'68,"-1"8"-62,2 3 1,6 0-1,-1 20-3,1 12 2,-4 10-3,-6 4-2,-2 5 0,-18 0-5,-28 2 3,-10-9-7,2-12-1,17-14-2,18-12 12,19-6-2,12-3-2,39-24 4,21-13 3,3-4 2,3 0 3,-9 3 3,-15 7 4,-12 10 5,-22 10 13,-11 9-1,-9 5-7,0 0-6,-29 21-10,-17 13-5,-6 10-2,8 2-2,17-3 0,23-4-3,4-7-4,19-6-5,31-11-7,19-7-36,15-8-102,4 0-322</inkml:trace>
  <inkml:trace contextRef="#ctx0" brushRef="#br0" timeOffset="29416.7">16803 9340 392,'-9'0'97,"-29"2"-69,9 26 35,0 2-16,4 6-19,15-1-16,10 0-12,0-2-1,35-8-2,21-4 0,11-13 3,11-8 0,-5 0 0,-8-15 1,-16-11 0,-13-8-1,-14-8 1,-13-3 1,-9-1-1,-15 5-1,-33 9 0,-18 18-1,-19 14-2,-4 4-15,2 33-34,11 6-195</inkml:trace>
  <inkml:trace contextRef="#ctx0" brushRef="#br0" timeOffset="43181.75">5557 10814 260,'4'-9'48,"-4"4"-31,0-2 22,0 4 2,0 3 13,0 0-4,0 0-13,0 0-12,0 0-11,0 0-7,0 12-3,0 28-3,-2 30 7,-9 33 2,-3 37-4,-7 44 5,-11 57 3,-13 51 4,-13 40-8,-11 35-4,-7 18-5,1 8 0,-1-4-1,0-26-4,10-51 1,10-53-3,18-44-2,22-47 1,16-23-6,0-25-54,6-38-155</inkml:trace>
  <inkml:trace contextRef="#ctx0" brushRef="#br0" timeOffset="44130.92">365 13708 470,'-27'10'35,"23"-7"-35,4-3-53,35 9 53,37-6 23,35-1 1,49 1-13,43-1-4,46 0 0,33 2-2,34 2 0,45 0-3,37 3 2,45 0-2,41 1-2,35 4-1,35 2 1,14 5 0,7 8-1,-12 0 1,-30 2-1,-34 1-1,-38-1-4,-34-4 3,-28 0 3,-25-8 5,-47 3-5,-42 4 0,-51 1-23,-63-1-29,-60-6-65</inkml:trace>
  <inkml:trace contextRef="#ctx0" brushRef="#br0" timeOffset="46147.88">5519 11030 139,'0'-7'116,"-6"1"-89,-4 4-3,8 2 17,0 0-5,2-2-15,0 2-4,0 0-6,0 0-5,0 0-5,-5 2-1,-3 18 5,-6 9 4,-8 12-2,-10 5 2,-8 8-2,-8 6-6,-10 3 1,-7-1-2,-5 4 1,-7 0-1,-10 6 1,-11 7 3,-7 2-3,-14-2 1,-10-8 1,-9-11 9,-8-2 13,-11-2-4,-6-3-5,-13 2-6,-13 1 0,-9 0-5,3 2 3,4-4 1,15-6-1,11-2-3,14-7-2,12-6-3,12-2-1,13-7-1,4-4-2,6-6-3,11-8 0,3-4-1,10-2-11,7 0-20,6 0-68,5 0-73</inkml:trace>
  <inkml:trace contextRef="#ctx0" brushRef="#br0" timeOffset="47497.53">5655 11071 6,'-11'0'27,"0"0"4,11 0 4,0 0-6,0 0 8,0 0 5,0 0-1,0 0-4,0 0 12,0 0-6,0 0-10,0 0-4,0 0-4,0 0-5,0 0-6,0 0-3,0 0-4,0 0-2,0 0-1,0 0-4,0 10 3,0 6 5,9 4-2,8 5 5,1 4 3,5 9-9,4 6 2,-1 13-1,2 5 0,7 10-2,5 10 5,6 13-5,10 9-1,10 2 0,15-2-1,4 2-2,2 8 0,4 4 0,12 11 5,11-2 6,8-5-9,7-3 0,-2-8-2,-1-7 0,-4-5-2,-4-12 1,-2-11-5,-7-7 1,-4-13-8,-2-7-20,-8-20-70,-24-8-226</inkml:trace>
  <inkml:trace contextRef="#ctx0" brushRef="#br0" timeOffset="49014.97">5688 11057 162,'0'-14'62,"0"-2"-26,0 2 8,-4 4 24,1 6-15,-1-1-11,4 4-17,0-2-20,0 3-5,0 0 0,0 0-1,0 0 1,0 0-7,0 0-1,0 0 2,0 0 1,-2 0 1,-2 0 2,-1 0 2,1 0 0,1 0 0,-1 0 1,4 0 1,-5 0-2,3 0 1,-4 7-1,-1 0 0,-7 4-2,3 3 1,3-2-1,0 2-2,8-2 0,0-3-3,0 2-5,3-8 5,17-3-4,2 0 6,1 0 5,-4-5 3,-7-5 0,-7-1 0,-5-1 7,0 1 2,0 0-1,-17 4-4,-5 2 4,-4 4 0,-5 1-7,0 0 7,2 6-7,2 10-4,4 4 0,5-3 0,7 3-2,7-3-2,4-3-1,0-2-4,11-6 5,13-6-2,3 0 2,2 0 0,-2-14 1,-5-4 3,-4-2 3,-9 0 1,-7-2 5,-2 1-3,0 4 5,-9 1-3,-13 5 2,-4 6 3,-3 5-4,0 0-2,-3 0 0,3 13-7,5 10 0,5 1-1,9 2-2,8-3-4,2-3-3,0-5-3,24-7 3,7-6 2,5-2 3,4 0-1,-5-8 1,-4-9 5,-8-4 2,-10 1 1,-6 0 8,-7 0 0,0 2 2,-4 4-1,-19 2-2,-1 3 3,-3 8-3,-2 1-6,0 0-1,2 1-3,5 13-2,6 7-3,6 0-9,7 6-5,3 1-25,0-2-88,24-6-203</inkml:trace>
  <inkml:trace contextRef="#ctx0" brushRef="#br0" timeOffset="49682.67">6281 10839 227,'0'-17'110,"0"2"-51,0 6 7,-10 1 8,-15 6-31,-6 2-15,-17 5-8,-5 24-11,-2 7-7,1 5 0,11 0-2,17-2-4,12-7-2,14-6-5,0-8 1,14-9-1,20-9 1,7 0 7,15-5-3,2-24 6,-2 0 1,-9-8 2,-14 3 3,-11 3 0,-9 6 3,-7 7 3,-6 10 5,0 8 1,-8 0 1,-19 3-7,-4 26-9,-2 9-1,2 1-2,13-2 0,18-4-5,0-9-2,29-11-2,20-10-1,19-3 3,7-15-11,5-14-57,-6-9-134</inkml:trace>
  <inkml:trace contextRef="#ctx0" brushRef="#br0" timeOffset="50567.62">4836 14179 543,'-50'0'57,"-35"14"-45,2 32-11,48 22 1,12-24-2,17-4 0,6-8-3,20-9-7,22-15-1,14-8-2,11-6-3,-1-22-3,-1-6 9,-16-9 10,-18 1 2,-20-1 5,-11 4 5,0 7 3,-33 11 1,-13 16-11,-6 5-5,-4 7-12,5 25-24,9 1-136</inkml:trace>
  <inkml:trace contextRef="#ctx0" brushRef="#br0" timeOffset="51546.98">9016 13939 431,'0'-23'98,"-4"5"-62,-14 15 14,11 3-12,7 0-27,0 9-10,19 9 3,14 4 1,9 1-1,5-1-1,4-3-2,-2 2 0,-2-2-1,0 4 0,-10-3 0,-3-3-1,-7-3 0,-11-3 1,-10-3 1,-6-8-1,0 4 4,-27 2 8,-21 2-3,-16 1-1,-9 3-4,-4 1-4,1 1 0,5 2-7,8 2-10,16-1-7,18 9-49,18-9-129</inkml:trace>
  <inkml:trace contextRef="#ctx0" brushRef="#br0" timeOffset="52014.98">8501 14552 434,'0'-11'138,"0"6"-112,29 5-23,9 0 11,5 0 2,1 16-7,-4 7-7,-9 2-2,-13 1-3,-18 0-5,0 1-3,-35-2 4,-8-9-7,5-6-2,14-10 3,15 0 13,9-22 1,16-10 0,22-11 0,2 6 11,0 5 5,-12 9 2,-9 11 8,-11 7 2,-8 5-2,0 0-10,0 17-12,-21 17 2,-4 1-4,0-3-2,14-2-1,11-4-3,9-12-3,37-12-2,26-2 1,15-18 0,9-19-17,-9-2-33,-14 1-39,-30-3-152</inkml:trace>
  <inkml:trace contextRef="#ctx0" brushRef="#br0" timeOffset="53102.44">5810 9988 196,'6'-18'103,"-6"4"-65,0 11-14,0 3-7,0 12-1,-2 20-1,-6 7-1,4 11-6,-3 6-3,-3 10-3,-4 8-2,-7 4 0,-2-1-9,-4-1-23,0-4-88</inkml:trace>
  <inkml:trace contextRef="#ctx0" brushRef="#br0" timeOffset="54182.42">5882 9721 384,'-26'31'26,"-8"6"-15,-7 7 15,-1 1-3,-4 4-6,-1 9-9,3-5-8,7-11-2,16-14-6,11-18 7,10-10 1,0-12 4,27-28 0,18-15-3,13-12 4,7-3 8,-1 2 6,-8 11-1,-10 15 7,-12 17 8,-16 18-5,-7 7-1,-7 19-19,-4 32 7,0 11 2,0 7-12,12 1-5,10-5-6,18-7-8,20-26-56,3-27-302</inkml:trace>
  <inkml:trace contextRef="#ctx0" brushRef="#br0" timeOffset="54696">6119 8664 537,'0'-19'0,"-5"19"-39,5 0-47,0 12-163</inkml:trace>
  <inkml:trace contextRef="#ctx0" brushRef="#br0" timeOffset="54931.86">6119 8664 410,'-60'17'15,"52"-20"-15,8 3-9,0 0-6,0 0-17,0 0-60,0 0-185</inkml:trace>
  <inkml:trace contextRef="#ctx0" brushRef="#br0" timeOffset="55080.13">6170 8698 181,'-7'-8'114,"1"7"-114,1 1-53,3 0-107</inkml:trace>
  <inkml:trace contextRef="#ctx0" brushRef="#br0" timeOffset="56329.08">5592 10676 30,'0'0'0,"2"0"-18,3-4 18,0-2 23,-1 0 21,-2 1 7,3 2 5,-3 1 1,-2 2-8,0-2 9,0 2-14,0 0-9,0 0-9,0 0-11,0 12-5,0 17-1,-4 8-6,-10 4-3,1-1-6,-2 4-15,-8-5-66</inkml:trace>
  <inkml:trace contextRef="#ctx0" brushRef="#br0" timeOffset="60147.75">1939 7985 335,'0'-27'82,"0"18"-16,0 9 0,-2 1-26,-8 43-19,-9 35 13,-12 35 13,-10 27-24,-5 21-17,0 12-4,2 15-2,2 6-3,-3-8-7,10-23-13,8-43-36,16-44-115,11-45 12,0-32 46</inkml:trace>
  <inkml:trace contextRef="#ctx0" brushRef="#br0" timeOffset="60413.53">1794 8420 363,'11'-59'29,"9"12"-3,11 7 8,7 9 0,9 9-15,3 15-8,-4 7 1,-3 0-7,-15 19-5,-10 15 0,-18 10 0,0 10 2,-38 11 2,-20 4-4,-10 4-3,-11-7-9,1-8-5,7-5-14,10-9-45,10-6-103</inkml:trace>
  <inkml:trace contextRef="#ctx0" brushRef="#br0" timeOffset="60964.56">1981 9002 140,'-2'-19'300,"2"7"-260,0 5-21,0 0 5,0 3-3,4 0-9,10 4-11,1 0-1,-1 0 1,-1 0-1,-9 0 0,-2 0 0,-2 0 3,0 0 5,0 0 3,0 0 1,0 0 2,3 0-1,-3 0 0,3 0-4,-3 0-5,2 0 0,4 0-4,7 8-1,8 14 1,6 12 1,4 10 1,2 9-1,0 3-1,-1-7 0,-3-6-2,-5-8-3,-6-12-3,-4-7-8,-6-8-14,-1-8-112,-7 0-161</inkml:trace>
  <inkml:trace contextRef="#ctx0" brushRef="#br0" timeOffset="61116.53">2360 8965 357,'-33'0'134,"-8"6"-90,-3 26-13,-3 13 14,-6 11-10,-3 8-23,0 10-12,-4 12-9,-2 4-20,-1-9-63</inkml:trace>
  <inkml:trace contextRef="#ctx0" brushRef="#br0" timeOffset="61719.1">2904 7678 322,'3'-7'80,"-3"7"-43,0 0 0,-14 12 9,-26 31-12,-14 31-7,-13 26-5,-1 31-11,10 13-6,12 9-5,31-16-1,15-24-12,40-25 0,25-30 4,11-26 1,-1-18 0,4-14-18,0-17-53,-5-24-102</inkml:trace>
  <inkml:trace contextRef="#ctx0" brushRef="#br0" timeOffset="62146.03">3114 8085 497,'-10'-10'61,"8"6"-39,2 4 3,0 0-13,0 0-8,0 2-3,7 20 0,2 12-1,-9 12 0,0 8-2,-22 6-2,-16-5-4,3-16-11,10-15-5,13-17 19,12-7 2,0-14 1,25-22 2,10-10 3,10-2 4,-3-1 2,-6 7 5,-9 12-3,-11 8 3,-7 12-1,-9 8 7,0 2 0,0 4-11,-16 30-5,-15 14-2,-5 7-2,12-5-2,17-14-2,7-9-5,9-8-1,22-12 1,9-7-2,0 0-9,3-27-27,-3-9-80,-9-8-106</inkml:trace>
  <inkml:trace contextRef="#ctx0" brushRef="#br0" timeOffset="62321.81">3388 7775 308,'0'-7'111,"5"7"-71,3 6-34,3 24 30,7 16 17,0 12-20,-5 11-13,-6 11-7,-7 8-6,0 7-7,-22-6-2,-14-6-9,-2-15-8,-4-12-7,-3-14-59,5-14-138</inkml:trace>
  <inkml:trace contextRef="#ctx0" brushRef="#br0" timeOffset="62511.43">3573 8171 229,'0'-22'250,"0"4"-229,4 2-12,7-4-3,5 3-5,2 5-1,-2 10-24,-8 2-37,-8 7-143</inkml:trace>
  <inkml:trace contextRef="#ctx0" brushRef="#br0" timeOffset="62645.84">3434 8337 384,'3'0'12,"26"0"-6,6-9 18,10-8-15,-1-1-9,-3 7-23,-15 1-132</inkml:trace>
  <inkml:trace contextRef="#ctx0" brushRef="#br0" timeOffset="64798.82">3798 8136 30,'-15'-12'49,"1"1"-4,-1 1 13,3 4-5,3 2 2,7 0-5,0 4 3,2-2-6,0 2-10,0 0-12,0 0-14,0-2-11,9 2-13,22-4 10,14-2 1,10 2-5,1 2-6,-9 2-22,-7 0-27,-15 0-125</inkml:trace>
  <inkml:trace contextRef="#ctx0" brushRef="#br0" timeOffset="65020.81">3700 8298 368,'-11'2'19,"8"1"-18,3-3 4,0 3 11,5-3 1,24 0 5,13 0-3,10-6-13,1-6-3,-6 1-3,-1 1-12,-7 3-11,-6 0-43,-10 6-102</inkml:trace>
  <inkml:trace contextRef="#ctx0" brushRef="#br0" timeOffset="79229.11">22541 5596 119,'34'3'63,"5"-3"-61,3-25 69,6-19 5,1-19-39,-25 14 5,-8-3 11,-12 2-5,-4 9-2,0 11-14,-9 16 6,-9 14-23,-9 9-10,-15 44-5,-14 34 0,-4 33-2,2 30 2,5 25-6,6 17-2,0 8-9,-1-1-10,0-11-46,6-25-14,4-26 23,0-30 62,-4-28 2,-10-23 15,-3-21 10,-6-17 12,-1-14 4,2-4-3,2-14-9,5-22-8,4-13-10,15-13-11,14-8-8,20-4-16,0 5-27,29 18-74,4 15-203</inkml:trace>
  <inkml:trace contextRef="#ctx0" brushRef="#br0" timeOffset="79718.83">21437 7874 627,'-6'-20'0,"6"20"-8,18-1 3,26 1 4,16-3 0,19 3-1,7 0-14,5 0-57,-10 0-180</inkml:trace>
  <inkml:trace contextRef="#ctx0" brushRef="#br0" timeOffset="84846.04">22305 7706 453,'17'0'90,"-15"0"-90,6 0-12,2 22 12,6 2 5,8 2-2,15 3-3,7-4-1,8-7-3,6-8-5,-2-7 2,0-3-6,-7-3 3,-11-17 2,-13 0 4,-14 2 4,-13 2 4,0 5 4,-22 8 4,-25 3-5,-13 0 1,-6 24-1,-4 7 2,3 5-7,3 1-1,1 3-1,3-1-2,6-10 0,10-8 1,11-13 1,12-8 2,15 0 6,6-26 1,0-13-3,0-8 1,25-10 2,10-3 3,3 1-3,2 10-7,-5 9-2,-6 12-2,-6 16-4,-5 12-15,-7 0-47,-11 4-253</inkml:trace>
  <inkml:trace contextRef="#ctx0" brushRef="#br0" timeOffset="85644.89">23229 4784 401,'16'-2'151,"-16"2"-150,-11 14 2,-34 40 5,8 21-5,27-24-3,10 2-5,0-4 2,31-12-5,10-14-3,5-20 11,2-3 0,-6-24 6,-5-15 0,-8-10 4,-6-4-1,-14 0 3,-9-2-6,0 10 0,-26 9 1,-19 19-5,-11 17-2,-11 17-14,-8 34-25,-2 7-116</inkml:trace>
  <inkml:trace contextRef="#ctx0" brushRef="#br0" timeOffset="87529.87">23636 6130 496,'-16'-20'74,"-62"16"-74,-34 4 8,30 34 16,6 0 4,6 12-16,18 9-12,9 15-3,18-4-9,19-10-1,6-16-7,24-22 6,24-14 8,12-4 6,6-12 0,3-24 1,-4-4 1,-7-5 6,-11 3 1,-14 7 3,-11 8 1,-8 15 1,-12 4-2,-2 8 0,0 0-8,0 15-4,-16 22-4,-8 13 4,-3 4-4,9-1-7,16-9-11,2-10-14,9-10-63,22-15-67</inkml:trace>
  <inkml:trace contextRef="#ctx0" brushRef="#br0" timeOffset="87879.6">23956 6278 323,'-25'-3'62,"8"3"-51,5 0 22,12 0-21,0 0-10,0 0-1,25 0-1,11 0 6,9-11-2,-1-4 1,-11-5 0,-8 3-1,-11 1 1,-10 6 0,-4 2 5,0 4 10,-6 4 6,-23 0-10,-19 17-7,-14 14-1,-9 11-2,-3 8-2,11 4-2,15 1-2,19-9 0,22-7-1,7-6-2,26-9-1,32-11-1,21-6-7,19-7-11,6-7-77,-1-26-192</inkml:trace>
  <inkml:trace contextRef="#ctx0" brushRef="#br0" timeOffset="88246.68">24581 5430 556,'-32'-9'34,"8"9"-29,8 0 11,7 13-5,3 15-6,1 10-3,3 14-1,-7 9-1,-2 4-5,-8 2 2,0-13-7,3-14-4,5-20 6,9-14 7,2-6 0,0 0-1,0 0 2,17-6 2,17-6 2,9 0 2,1 10-3,-1 2-3,-8 0 0,-12 24-2,-13 5-1,-10 6-1,0 2 2,-24-5 2,-14-5-5,-7-8-9,3-9-39,2-8-43,11-2-105</inkml:trace>
  <inkml:trace contextRef="#ctx0" brushRef="#br0" timeOffset="88678.29">24884 5610 291,'11'-4'111,"-11"4"-86,0 0-11,2 0 8,0 14 6,2 12-12,-2 8-1,-2 10-9,0 7-6,0-1-2,-17-6-2,-5-8-7,1-14-2,6-12 11,6-6 2,7-4 1,2-6 5,11-24 0,29-8-4,14-8 3,6 2 7,2 2-3,-8 10 4,-19 11 2,-12 12-4,-17 4-2,-3 5-2,-3 0 0,0 0-2,-15 29 1,-20 12 4,-7 3-3,5 2-4,8-9-3,15-7-1,14-5-1,2-4 0,43-4-2,24-14 0,26-3 4,15-3-3,6-23-12,-5-6-39,-14 3-116</inkml:trace>
  <inkml:trace contextRef="#ctx0" brushRef="#br0" timeOffset="89289.1">24190 6232 144,'-8'12'65,"0"2"-63,-2 3-2,1 3 11,-1-3 11,0 4-8,-3-4-8,-6 0-6,4-7 1,-7-5 3,-1-1 12,-2-4 5,-4 0-5,0 0 3,0-5-6,6-13 0,-2-3-7,9-1-6,7-2-3,9 3-20,0 2-33,21 3-128</inkml:trace>
  <inkml:trace contextRef="#ctx0" brushRef="#br0" timeOffset="94911.95">25488 6467 276,'-76'40'23,"11"2"-23,21 13-15,19 6 7,21-24 1,4-11 3,22-9-11,29-13 12,14-4 3,15-16 17,5-22 4,7-8 6,-3-8 5,-10-7-5,-8-6 4,-12-8 12,-17 3-1,-10 8-3,-19 14 0,-13 15 1,0 12 7,-11 13-21,-18 10-18,-7 0-1,-9 30-6,-11 26-1,-6 18 1,9 12-1,8 1-10,18-9-7,19-14-14,8-14-23,0-10-44,20-14-52,7-12-173</inkml:trace>
  <inkml:trace contextRef="#ctx0" brushRef="#br0" timeOffset="95294.99">26074 6517 386,'0'-6'68,"0"6"-31,0 0 12,2 0-16,2 0-26,3 0-7,5 0 0,-2 14 0,-5 6-2,-5 4-7,0 2-3,-29 0-8,-5-4-19,10-10-14,9-10 24,15-2 29,0-8 4,29-16 1,15-6-3,7 0 11,3 2 16,-10 8 2,-10 3 10,-16 12 3,-12 3-7,-6 2-1,0 0-11,-13 14-17,-18 16-1,-4 8-4,2 0-3,14-4-1,17-6-6,2-6-7,21-8-5,29-10-29,14-4-50,3 0-103</inkml:trace>
  <inkml:trace contextRef="#ctx0" brushRef="#br0" timeOffset="95835.79">26834 6663 515,'-16'-1'91,"7"-4"-77,9 3 11,0 0-6,12 2-1,28 0-1,20 0-3,18 0-11,4 0-3,-3 0-3,-8 0-3,-11 0-7,-11 0-10,-15-3-52,-17-2-101,-17-7-173</inkml:trace>
  <inkml:trace contextRef="#ctx0" brushRef="#br0" timeOffset="96030.66">27137 6472 445,'-6'-5'140,"-1"3"-104,2 2 11,-4 0 8,-9 2-9,-3 26-20,-11 14-16,1 16-8,0 14-2,2 15-4,2 6-9,9 0-18,5-5-60,1-17-292</inkml:trace>
  <inkml:trace contextRef="#ctx0" brushRef="#br0" timeOffset="97079.61">28385 5953 269,'48'-44'50,"-19"-14"-30,-3-12 40,-4 13 8,-8 4-9,-12 2-19,-2 9-11,0 14-2,-24 15 0,-14 13-6,-18 20-10,-22 50-9,-16 29-2,1 32 0,10 23 0,16 13-2,19 4-4,13-12-5,18-10-9,5-22 9,-1-16 9,-7-20 2,-13-15 0,-14-18 1,-13-14-1,-12-9 0,-3-13 0,4-14-2,13-8-23,17 0-64,19 0-75</inkml:trace>
  <inkml:trace contextRef="#ctx0" brushRef="#br0" timeOffset="97397.22">27839 7575 463,'-49'21'45,"-6"5"-43,10 2 0,12 2-2,17 4 0,16-2-8,13-4-3,41-7-3,11-9 5,6-12-4,-2 0 13,-6-5 5,-3-16 3,-7-11 1,-6-3 8,-14-5-2,-20-2-3,-13 6 17,-15 5 2,-34 12-6,-11 9-15,-5 10-10,5 0-8,4 16-11,12 11-46,8 2-191</inkml:trace>
  <inkml:trace contextRef="#ctx0" brushRef="#br0" timeOffset="97920.29">28829 4999 429,'-13'-4'23,"13"4"-23,0 8-14,40 12 11,23 0-6,14-6-4,17-4-14,-1-10-83,-4 0-60</inkml:trace>
  <inkml:trace contextRef="#ctx0" brushRef="#br0" timeOffset="98194.7">29451 4971 61,'0'-22'129,"-36"5"-39,-24 8-21,-13 9-25,-5 0-15,-1 30-10,6 14-12,4 18-3,-1 17-4,2 7-4,5-6-3,15-21 0,11-27 4,16-21 3,5-11 13,1-14 16,1-34-2,7-18-6,7-14 9,0-9-9,27-3-5,15 7-10,5 18-1,-5 18 0,-8 24-5,-8 18-3,-3 7-2,-6 21 1,-3 24-1,-12 19-7,-2 10-14,-2 1-121</inkml:trace>
  <inkml:trace contextRef="#ctx0" brushRef="#br0" timeOffset="99863.75">29189 6392 432,'-85'0'56,"22"0"-53,7 0 1,13 8 4,10 15-8,12 4 0,7 8-10,7 3-7,7-2-6,2-6-8,32-12-5,11-12 17,3-6 9,-1-2 10,0-22 13,-4-8 3,-10-3 14,-6 1 6,-12 7 11,-13 9-2,-2 9-3,0 9-7,0 0-15,-15 15-20,-10 19 3,-4 10-3,9 6-5,5 2-4,8-4-10,7-3-23,0-13-111,15-14-98</inkml:trace>
  <inkml:trace contextRef="#ctx0" brushRef="#br0" timeOffset="100212.56">29540 6566 396,'-17'-9'53,"-1"3"-43,5 4 36,7-1 1,6 2-24,0 1-23,0 0-3,14 0-1,15-6 3,7-2 2,-3-3-2,-4-4 0,-6 0-3,-10 4 4,-7 1 2,-6 0 4,0 4-1,0 2 0,-11 2 4,-20 2-6,-11 0 0,-9 14 0,-7 10-1,-3 6-1,6 1-1,17 6 0,15-1-2,23 2-5,9-4-1,45-4-3,26-11-9,16-12-20,6-7-66,-5 0-85</inkml:trace>
  <inkml:trace contextRef="#ctx0" brushRef="#br0" timeOffset="100388.63">29830 6224 426,'-35'-14'52,"19"7"-41,16 7 16,0 0-27,22 0-14,34 0 13,24 0-7,16 0-73,-3-3-199</inkml:trace>
  <inkml:trace contextRef="#ctx0" brushRef="#br0" timeOffset="100761.59">30412 5889 477,'-29'-12'27,"4"12"-24,10 0 21,-1 9-6,3 28-16,-3 21 0,-6 18-2,-2 12-5,1-4-13,7-13-14,12-25-17,4-20 18,0-16 31,0-8 0,6-2 1,13-3 9,3-20 27,9-2-5,5-1 5,1 3-10,1 9-15,-1 8-9,-6 6-3,-10 2 0,-7 24-8,-14 6 8,0 4 3,-14 3-1,-19-6 1,-2-6-1,-7-7-2,3-11 0,8-7-8,5-2-27,12 0-83,7-19-127</inkml:trace>
  <inkml:trace contextRef="#ctx0" brushRef="#br0" timeOffset="101128.93">30699 6096 438,'2'-6'79,"-2"6"-32,0 0-4,0 0-13,0 0-30,0 0-1,8 21-5,-2 13 6,-1 3 0,-5 3-9,0-4 0,-7-7-8,-9-9-17,7-11-1,5-6 32,4-3 3,0-5 13,23-21-9,10-8 4,5-3 3,-1 8 5,-10 7 4,-9 8 1,-9 7 4,-9 7 0,0 0-12,0 0-9,-7 12-3,-17 17-1,-1 7 7,0 0-7,12-3 0,13-5-7,0-5-2,9-2-2,24-7-7,17-2-33,6-2-85,4-5-196</inkml:trace>
  <inkml:trace contextRef="#ctx0" brushRef="#br0" timeOffset="101513.18">31640 6673 541,'-42'0'81,"-12"0"-69,-10 12 22,-5 12-4,-1 5-19,15 11-9,10 7-2,7 8-8,14 1 0,19-10-6,5-17-12,38-20-7,22-9 10,9-26 12,3-28 3,-3-14 8,0-16 17,-2-9 7,-2-12-5,-3-2 2,-13 6 1,-11 21-4,-18 30 2,-11 27 5,-9 18-12,0 5-13,0 26-9,-18 33 5,-17 28 4,-15 22 0,-10 13 0,4 5-13,8-16-20,19-18-83,22-27-140</inkml:trace>
  <inkml:trace contextRef="#ctx0" brushRef="#br0" timeOffset="101894.13">31926 6803 357,'29'-39'140,"-12"15"-71,-7 13-28,-6 7 6,-4 4-10,0 0-27,0 0-10,0 3-6,2 21 1,-2 3 5,0 8-3,-12-3-6,-19 0-4,-6-6-15,-5-10-13,6-9-22,16-7 18,18 0 45,2-18 21,31-8-18,25-3 13,6 0 8,2 6 7,-8 7 8,-14 4 2,-19 8-5,-12 4-4,-11 0-8,0 0-16,-11 18-7,-16 16 2,-2 12 7,2-2-10,14-3-2,13-8-6,9-8-5,45-12-2,27-13-4,27 0-25,10-18-47,-9-18-83</inkml:trace>
  <inkml:trace contextRef="#ctx0" brushRef="#br0" timeOffset="102872.12">29975 8386 663,'-40'-30'17,"27"16"-16,13 8 1,35 2 1,23 0 1,20 1-4,11 3-6,2 0-10,-12 7-57,-31 8-235</inkml:trace>
  <inkml:trace contextRef="#ctx0" brushRef="#br0" timeOffset="103021.45">29743 8675 521,'-6'0'88,"6"0"-87,40-9 2,33 0-1,34-3-2,24 5-14,12 4-26,-9-4-218</inkml:trace>
  <inkml:trace contextRef="#ctx0" brushRef="#br0" timeOffset="103536.68">31401 8185 556,'8'-28'40,"0"-2"-32,19 7 4,0-6 10,0-7 2,2-4-13,0 2-3,-10 4 1,-5 10-3,-7 9 9,-5 9 0,-2 6-6,0 0-5,-2 18-2,-25 31-2,-9 19 10,-9 12-6,-3 12-2,1 5 0,5 5-2,1-5 1,10-10-1,5-10-3,5-16-3,7-6-2,10-6-9,4-10-58,8-6-185</inkml:trace>
  <inkml:trace contextRef="#ctx0" brushRef="#br0" timeOffset="103718.86">30936 8965 585,'-50'-10'37,"24"8"-15,17 2 30,9 0-22,0 0-12,43 0-17,34 0 8,33 0-7,14 0-2,1-4-14,-15-6-49,-33-4-123</inkml:trace>
  <inkml:trace contextRef="#ctx0" brushRef="#br0" timeOffset="104513.39">31546 7953 128,'10'-14'125,"-8"0"-77,-2 10-9,0 4 2,0 0-1,-7 11-7,-20 15 1,-11 6-8,-6 5-6,-8 1-8,-3 0-5,-6-2-7,1-5-4,7-6-19,2-12-50</inkml:trace>
  <inkml:trace contextRef="#ctx0" brushRef="#br0" timeOffset="105600.71">19422 10476 557,'-74'0'72,"26"0"-52,32-9-20,16 9 2,31 0 1,31 0 1,37 0-4,30 0-5,21 9-17,-1-2-48,-24 0-242</inkml:trace>
  <inkml:trace contextRef="#ctx0" brushRef="#br0" timeOffset="105765.73">19192 10669 599,'-21'0'18,"21"0"-18,46 0 0,39 0 7,27 0-7,15 0-2,8 0-14,2 0-21,-19 0-194</inkml:trace>
  <inkml:trace contextRef="#ctx0" brushRef="#br0" timeOffset="106079.9">19937 10275 484,'-45'-28'70,"18"16"-41,17 8 9,10 4 13,0 8-30,4 20-17,29 14 8,17 4-5,14 6-5,7 0-2,1-1 1,-3-1-1,-7-6-4,-14-6 3,-17-11 0,-20-7 1,-11-3 0,-3-1 4,-34 2 6,-21 6 2,-27 5 9,-25 6 6,-19 2-5,-14 7-6,1-3-5,10-1-7,25 0-3,33-1-1,37-1-7,37 0-22,14-15-59,32-11-338</inkml:trace>
  <inkml:trace contextRef="#ctx0" brushRef="#br0" timeOffset="109761.09">21597 9874 368,'-21'-34'205,"-56"15"-153,-16 19-23,-11 0 10,-6 23-16,10 19-10,19 11-9,25 14-4,30 5-7,19 2-4,7-5 2,33-17-6,30-24-5,17-24 3,5-4 11,-5-26 6,-12-14 7,-16-5 6,-11 0 3,-12-3 1,-9 9 6,-11 9 1,-7 9-5,-2 14 1,0 7-7,0 7-13,-22 30-2,-7 19 0,-2 13-2,6 1-6,16-2-3,9-7-11,0-8-28,27-9-47,6-11-123</inkml:trace>
  <inkml:trace contextRef="#ctx0" brushRef="#br0" timeOffset="109936.12">20943 10631 522,'-65'0'69,"27"5"-51,27 1 29,11-3-4,49 2-34,42-5-4,36 0-5,25 0-6,2 0-10,-7-5-29,-29 3-166</inkml:trace>
  <inkml:trace contextRef="#ctx0" brushRef="#br0" timeOffset="110344.54">20932 11064 447,'-60'58'147,"1"13"-122,6 9-20,1 1 8,-2 4-5,-3 2-6,-1-3-2,11-21-2,16-22-7,16-22 9,15-19 2,0-16 5,24-21-5,25-10 3,13 0 7,7 4 3,7 8-1,2 9-9,-2 9-3,-7 12-2,-7 5-1,-17 0-1,-16 28-2,-18 13-4,-11 6 6,-20 10 1,-33 3 0,-17-2 1,-7-12 1,-6-12 0,10-19 2,3-15 5,12 0-2,16-32-6,15-14-1,27-14-8,16-1-19,47 0-66,14 5-216</inkml:trace>
  <inkml:trace contextRef="#ctx0" brushRef="#br0" timeOffset="112860.48">22436 10614 452,'-25'-3'50,"0"-7"-49,10 3 5,15 7 14,0 0 2,9 0-12,22-2-5,10-5-4,5 0-1,6-6-1,-4-2-4,-3-4-1,-11 3-1,-12 3 2,-11 0 5,-11 3 5,0 2 1,-11 2 1,-24 6 0,-10 0 0,-9 2 4,-6 21 3,-1 11-2,-1 6-3,6 6-3,10 6-1,21 1-5,25 0 0,7-5-5,44-8 3,16-14 0,14-14-2,8-12-8,9-4-9,2-32-81,-1-16-212</inkml:trace>
  <inkml:trace contextRef="#ctx0" brushRef="#br0" timeOffset="113177.73">23239 9842 214,'-34'-27'287,"8"15"-231,5 12-28,5 0 1,1 18-16,-1 25-8,3 23-1,2 22-4,0 11-3,4-6-6,7-18-9,0-29-17,0-26-5,11-20 35,3 0 5,3-35 10,10-8-1,2-6 10,2 6 1,0 9-4,0 9-3,-1 13-8,-1 12-5,0 0 0,-7 14-2,-7 18-5,-7 10-2,-8 0-8,0 0-26,-21-8-76,-3-10-123</inkml:trace>
  <inkml:trace contextRef="#ctx0" brushRef="#br0" timeOffset="113546.19">23546 10072 285,'22'-8'68,"-6"6"-29,-7 2 5,-3 0-21,-1 0-6,0 20-3,-1 4-1,-2 6-11,-2 2-2,0-4 0,0-2-6,-11-4-5,0-8-3,2-5-1,9-9 3,0 0 8,9-14-10,20-17 14,6-2 2,-1 0 14,-5 8 4,-9 7 16,-9 6 15,-6 9-1,-5 3-10,0 0-14,-5 19-18,-17 13-1,-5 5-6,5-2-1,9-3-2,11-4-7,2-7-4,8-7-9,26-7-24,15-7-68,6 0-63</inkml:trace>
  <inkml:trace contextRef="#ctx0" brushRef="#br0" timeOffset="113933.4">23272 10353 335,'0'0'61,"-9"4"-60,-2 13 3,-7 0-1,-4-1 4,-3-5-2,-2-4-5,1-7 2,-1 0-1,4 0 1,8-12-2,9-6-8,6-3-25,4 2-149</inkml:trace>
  <inkml:trace contextRef="#ctx0" brushRef="#br0" timeOffset="114361.34">24317 9610 523,'0'-25'64,"0"9"-28,0 11-9,0 5 2,0 7-2,0 51-11,-27 42 9,-15 54 3,-20 35-13,-16 28-12,-7 1-3,5-13-4,13-25-4,16-28 2,22-28 2,13-31 0,14-29-2,2-24-16,2-22-37,18-18-103</inkml:trace>
  <inkml:trace contextRef="#ctx0" brushRef="#br0" timeOffset="115211.7">23789 11582 553,'-43'0'37,"17"-4"-25,26 2 31,0 2-40,18 0-3,22 0-1,15 6-2,20 1-20,0 0-43,-4-2-158</inkml:trace>
  <inkml:trace contextRef="#ctx0" brushRef="#br0" timeOffset="115628.07">24295 11580 477,'0'-12'81,"0"6"-56,0 2 13,0 4-10,0 0-5,14 0-18,15 0-5,10 14-1,15 8-2,6-2-5,-4-6-7,-3-7 4,-4-7-1,-13 0 10,-7-20 2,-11-1 6,-16-1 4,-2 5 6,-8 0 0,-29 8-2,-11 6-1,-12 3-5,-5 8-2,3 22-5,4 7-1,6 10-2,7 1-2,3 3-1,4-7-1,9-14-2,9-11 1,11-13 7,9-6 1,0-27 8,0-19-8,21-17 4,12-3 5,9 2-1,8 7-5,2 16-2,-2 13-2,-5 13-3,-10 13-6,-6 2-10,-9 5-62,-18 13-289</inkml:trace>
  <inkml:trace contextRef="#ctx0" brushRef="#br0" timeOffset="116393.3">24868 9290 489,'0'-32'64,"0"26"-43,-23 6 19,10 0-11,0 9-17,2 20-12,8 9-1,3 6-2,14-3 0,20-11 1,5-11-3,-1-14 5,3-5 3,-6-5-1,-1-22 0,-7-9 0,-8-10 0,-12-2 0,-7 1 2,-2 9 1,-32 7 0,-12 18-3,-10 13-2,-4 0-3,2 27-7,11 17-8,16 5-45,15-1-256</inkml:trace>
  <inkml:trace contextRef="#ctx0" brushRef="#br0" timeOffset="117053.52">25854 10377 623,'-32'-32'49,"6"24"-47,26 6 17,4-2-12,40-1-5,24 4 0,21 1-2,13 0-5,8 0-5,-8 0-13,-9 0-45,-20 0-138</inkml:trace>
  <inkml:trace contextRef="#ctx0" brushRef="#br0" timeOffset="117227.61">26199 10098 552,'-40'-9'45,"9"9"-15,6 0 37,2 24-34,1 17-10,5 22-14,5 13-8,1 14-1,0 15-7,-3 1-9,-3 0-31,-3-20-179</inkml:trace>
  <inkml:trace contextRef="#ctx0" brushRef="#br0" timeOffset="118527.17">27393 9951 87,'0'-10'278,"-26"8"-254,-39 2 8,-19 12 26,-15 41-15,35 0-21,8 8-21,20 2-1,23-11-12,13-12-4,15-16 8,33-16 8,14-8 2,5-4 1,-1-29 4,-3-9 5,-10-11 8,-8-5-1,-11 0 4,-7 9 6,-14 15 4,-9 11-3,-4 13-2,0 10-11,-4 0-14,-23 33-2,-2 15-2,-2 14 1,13 4-7,9-1-5,7-7-8,2-8-27,0-8-80,0-10-181</inkml:trace>
  <inkml:trace contextRef="#ctx0" brushRef="#br0" timeOffset="118744.63">26799 10606 548,'-21'0'50,"21"0"-39,0 0 25,47 0-18,33 0 6,30-7-10,17 0-11,7 2-3,-7 3-2,-21 2-5,-23 0-7,-31 7-12,-33 15-51,-19 7-89,-31 5-236</inkml:trace>
  <inkml:trace contextRef="#ctx0" brushRef="#br0" timeOffset="120712.69">26709 11229 450,'-45'0'41,"16"0"-31,18 0 62,11 0-21,0 0-34,32 0-15,19 0-4,20 0-3,12-3-11,4-4-40,-5-5-97,-6-6-192</inkml:trace>
  <inkml:trace contextRef="#ctx0" brushRef="#br0" timeOffset="121094.18">27385 10928 523,'-5'-14'39,"-6"9"-15,0 2 34,0 3-28,-5 0-10,1 16-18,-1 17-2,1 6-3,-4 10-5,2 4-1,-1-7-3,3-8-16,3-11-32,5-13 25,7-9 34,0-2 1,0-3 3,0 0 6,5 0 3,17-10 1,7 0-1,9 6-9,7 4-1,-3 0-2,-4 4 0,-9 18 0,-11 2-3,-14 5 0,-4-2 1,-2-3 0,-29-4 2,-5-6 1,-4-10 2,0-4-2,4 0-1,5 0-1,4-19-14,13-10-35,10-3-94,4-4-110</inkml:trace>
  <inkml:trace contextRef="#ctx0" brushRef="#br0" timeOffset="121267.13">27804 10851 454,'2'-9'82,"-2"7"-33,0 2-11,0 0-11,0 25-13,0 16-1,0 15-3,0 5-10,0 6 0,-9 0-7,-15-3-6,-12-6-34,-15-12-87,-18-11-114</inkml:trace>
  <inkml:trace contextRef="#ctx0" brushRef="#br0" timeOffset="121496.25">26736 10788 533,'-56'-2'58,"-4"2"-44,-2 33 6,-1 19 22,5 12-22,7 14-16,11 10-4,20-2-7,20-8-7,16-18-18,44-20-36,15-19-100</inkml:trace>
  <inkml:trace contextRef="#ctx0" brushRef="#br0" timeOffset="125211.07">28620 10564 453,'-27'11'46,"-2"-6"-43,4-5 5,17 0 7,8 0 10,0 0-19,0 3-4,13-1-2,9-2 3,7 0 0,2 0-2,3-7 1,-1-14-1,0-5-1,-2-2-2,-8 1 0,-7 0 2,-14 5 1,-2 6 4,0 8 10,-16 4-4,-17 4 4,-13 0-4,-10 19 1,-4 14 5,4 4-4,10 2-5,15 3-4,12 3-2,17-5-2,2-2-2,23-4 0,27-11 0,10-4-2,7-11-2,7-8-9,1 0-23,-1 0-59,-7-20-100</inkml:trace>
  <inkml:trace contextRef="#ctx0" brushRef="#br0" timeOffset="125429.24">29162 10040 411,'-29'-29'56,"8"15"-6,8 9 0,4 3-4,7 2-23,2 0-18,0 9-5,0 18-3,24 3-3,16-6-5,20-8 2,5-8-9,7-8-5,-10 0-26,-10 0-16,-17-10 2,-10-4-46,-10 0-103</inkml:trace>
  <inkml:trace contextRef="#ctx0" brushRef="#br0" timeOffset="126159.62">29181 10147 260,'-33'-23'55,"13"14"-37,0 0 57,9 4-13,2-2-15,6 5-8,3 2-34,0 0-5,0 0-11,0 0-5,19 0 10,16 9 4,15 0-4,4-2-3,9-4 7,-7 1 0,-11-1-2,-12-3 2,-18 0 1,-7 0 2,-8 0 3,0 0 17,-16-7-17,-20 0 2,-11-2-1,-9 1 4,1 2-4,1 0-3,5 2-1,13 2-1,10 2-1,6 0-3,11 0-6,4 2-13,5 8-12,0 1-49,27 1-97</inkml:trace>
  <inkml:trace contextRef="#ctx0" brushRef="#br0" timeOffset="126560.89">29750 9617 479,'-2'-24'25,"-17"14"-5,6 8 18,1 2-5,-7 9-20,-3 30-10,-1 17-3,-1 11 0,-2 11-5,-3 2-3,0-8-4,8-14-8,10-20-7,9-18 14,2-17 13,0-3 0,9-9 10,16-21 2,8 0-4,5 0 5,-1 8-5,2 10-7,-2 6-1,-1 6-1,-7 0 0,-9 12-3,-11 13 0,-9 4 2,0-5 2,-11-2 0,-18-6 1,-4-8 4,-4-5-3,2-3-2,4 0-1,6 0-7,8 0-22,8 0-56,6 0-108</inkml:trace>
  <inkml:trace contextRef="#ctx0" brushRef="#br0" timeOffset="128826.73">30051 9974 349,'-2'-12'62,"-1"8"-44,3-1 15,0 5 6,0 0-5,0 0-26,0 0-8,0 0-8,0 5-6,-6 15 11,-10 13 3,-4 6 2,-6 1-2,-7 2 0,2-3-4,5-10 0,10-8-9,12-11 5,4-8 0,0-2 1,31 0 7,19-16 7,10-15-2,9-3 2,-5-1 3,-4-4 0,-10 7 4,-15 10-1,-17 6 2,-11 7 12,-7 4 6,0 5-5,-20 0-18,-16 3-4,-11 24-4,-2 5 1,9 1-3,15-5 0,14-5-2,11-1-2,0 1-3,27-8 0,19 0 4,22-8-2,14-5-11,14 0-34,-2-2-112</inkml:trace>
  <inkml:trace contextRef="#ctx0" brushRef="#br0" timeOffset="130693.8">30889 9645 419,'29'-23'46,"-7"18"-13,-16 5-32,-6 2 10,-10 50 20,-34 38 33,-24 55-8,-16 39-35,-7 28-8,3 15-12,12-16-1,26-25-3,21-34-5,17-36 3,12-26-3,0-24-9,2-18-25,16-16-101,3-20-214</inkml:trace>
  <inkml:trace contextRef="#ctx0" brushRef="#br0" timeOffset="131177.77">30732 11642 572,'-25'10'16,"11"11"-16,9 2-3,5 2-3,0-2 3,7 0-4,22-11-6,14-8-5,5-4-7,4-16 3,-6-18 21,-13-10 1,-12-1 9,-19 2 6,-2 4 4,-19 7 5,-24 8-7,-9 10-13,-3 12-4,1 2-8,5 0-19,9 16-54,11-2-248</inkml:trace>
  <inkml:trace contextRef="#ctx0" brushRef="#br0" timeOffset="132144.34">31546 9619 367,'0'-16'27,"0"10"-25,0 6-4,10 0 4,9 6-1,13 13-1,13 0 3,7-4-6,12-8-5,0-7-9,-6 0 0,-9-14-12,-14-11 23,-14 2 6,-15 0 10,-6 4 23,0 4-2,-11 6 0,-16 6 6,-10 3-18,-8 5-8,-6 22-4,-1 12-2,3 15-5,-5 12 0,-1 9 0,-3-1-3,7-16-6,13-18 1,9-22 8,7-16 8,-3-2 4,0-14-1,4-21 14,0-14 4,10-10-4,9-5-4,2-6-7,11 2-9,25 3-5,4 17 0,0 16-2,-7 20-1,1 12-5,-3 2 2,4 28 1,-1 5 0,-1 9-3,-4 0 0,-4 4-24,-5-4-69,-11-8-253</inkml:trace>
  <inkml:trace contextRef="#ctx0" brushRef="#br0" timeOffset="133432.61">18540 13704 658,'-36'-17'37,"-11"-2"-35,24 14 7,23 5 6,0 0-10,29 0-5,23 9-3,23 1 0,17 2-9,4-2-12,-10-2-56,-22 6-180</inkml:trace>
  <inkml:trace contextRef="#ctx0" brushRef="#br0" timeOffset="133582.69">18370 13880 546,'-29'0'49,"20"0"-46,9 0 1,17 0 13,35 0-9,33 0-8,27 0-15,17 0-61,-9-14-266</inkml:trace>
  <inkml:trace contextRef="#ctx0" brushRef="#br0" timeOffset="133876.62">18903 13543 571,'-16'-9'25,"16"9"-25,0 0 0,14 15 11,21 9 6,14 4-5,9 0-10,4 1-2,-6-5-6,-9-2 4,-15 2-1,-17 0 3,-13 3 0,-2 6 0,-38 6 7,-24 0 5,-17 1 9,-9 1 5,-6-4-3,5 0-4,11-6-7,16 0-12,26-1-3,20-1-18,16-6-37,6-12-333</inkml:trace>
  <inkml:trace contextRef="#ctx0" brushRef="#br0" timeOffset="135091.79">31689 10720 538,'-14'-8'83,"14"-10"-74,0 16-5,33-1 0,24 3 0,23 0-4,9 0-21,1 0-32,-12 7-166</inkml:trace>
  <inkml:trace contextRef="#ctx0" brushRef="#br0" timeOffset="135241.1">31770 10871 410,'-25'0'113,"11"0"-108,14 0 19,0 0 15,25 0-34,33 1-5,18 1-7,16 2-46,-6-4-212</inkml:trace>
  <inkml:trace contextRef="#ctx0" brushRef="#br0" timeOffset="135434.47">32657 10539 584,'-7'-15'71,"-2"8"-41,7 5 16,-1 2 6,1 0 0,-4 19-16,-8 29-30,-6 30 0,-9 26-6,-6 14-5,-2 15-12,2-6-36,-5-22-159</inkml:trace>
  <inkml:trace contextRef="#ctx0" brushRef="#br0" timeOffset="138210.22">20735 13217 485,'0'-43'88,"-25"14"-57,-23 29 11,-24 2-6,-15 27-9,-1 12-10,11 8-10,26 4-7,29 0-1,22 0-4,0-13-2,36-14-2,24-18 2,15-8 7,10-23 4,4-23-4,-8-19 2,-17-9 2,-15 1 4,-18 14-2,-13 14 7,-11 21 1,-7 16-1,0 8-1,0 0-10,-27 34-2,-9 18-2,-6 19-1,4 9-5,7 0-8,9-3-20,6-7-79,7-23-272</inkml:trace>
  <inkml:trace contextRef="#ctx0" brushRef="#br0" timeOffset="138396.82">20042 13750 627,'-25'-10'40,"25"8"-37,18 2 0,51 0 6,43-3 0,31 1-9,21 2 0,6 0-13,-14 0-23,-25 0-92,-37 5-297</inkml:trace>
  <inkml:trace contextRef="#ctx0" brushRef="#br0" timeOffset="138777.61">20452 14052 599,'-56'27'49,"9"13"-45,9 6 1,7 6 6,-4 10-7,-1 1-4,1 3-4,4-6-9,6-12-3,7-21-2,9-12 13,9-12 4,0-3-2,17-9-1,26-17 4,13 0 8,13 2 3,2 7-4,1 6 1,-5 9-5,-16 2-3,-17 8 0,-17 18-1,-17 6 1,-2 8 1,-36 0 1,-14-6-1,-14-4 1,-5-10 1,-1-12 1,5-6 0,11-2-4,12 0 0,15-22-8,23-9-12,6-4-49,35-5-190</inkml:trace>
  <inkml:trace contextRef="#ctx0" brushRef="#br0" timeOffset="139426.53">21939 13168 528,'-39'-2'97,"-15"8"-67,-18 47-19,-8 22 31,-11 20-5,6 9-14,14 6-13,23 9-10,32-1-6,16-2-7,41-16-12,32-21-54,12-35-185</inkml:trace>
  <inkml:trace contextRef="#ctx0" brushRef="#br0" timeOffset="141060.07">22176 13496 396,'-14'-20'57,"5"-3"-8,9 7 29,0 6-12,0 10-13,0 0-18,0 0-13,-4 0-8,-12 28-6,-7 13 3,-4 10-2,-1 9-9,4 3-1,3 2-3,6 5-11,5-4-9,2-7-56,-1-13-151</inkml:trace>
  <inkml:trace contextRef="#ctx0" brushRef="#br0" timeOffset="141316.51">22440 13872 531,'-6'-8'102,"6"4"-70,0 2-32,16 0 26,17-3 10,11 2-19,12 3-11,2 0-3,-2 0-3,-7 0-3,-14 0-1,-12 6-7,-12 4-14,-11 0-70,0-4-200</inkml:trace>
  <inkml:trace contextRef="#ctx0" brushRef="#br0" timeOffset="143710.01">23296 13788 488,'-26'-2'55,"-32"2"-48,0 19 29,27 32-5,13-11-17,18 3-14,0-3 0,39-4-2,19-13-2,12-6 2,3-11 2,1-6 0,-11-11 0,-13-17 1,-14-7 5,-11-6 2,-17-5 0,-8-3 2,0 3-1,-26 3-5,-21 11-2,-7 14-2,-6 14-5,7 4-11,8 6-28,14 18-189</inkml:trace>
  <inkml:trace contextRef="#ctx0" brushRef="#br0" timeOffset="144165.37">23829 13145 580,'-11'0'18,"11"34"-12,3 29-6,20 18 1,12 11-1,0 1 0,-2 0-5,-10 2-4,-23-1-16,-14-4-38,-46-2-110</inkml:trace>
  <inkml:trace contextRef="#ctx0" brushRef="#br0" timeOffset="144997.37">23889 14047 209,'0'-4'117,"0"-2"-97,3 6-2,-3 0 17,0 0 12,0 0-12,0 0-21,0 6-5,0 12 11,-19 0-7,-2 6 0,-8 2-9,-2-1-3,-3 1-1,-2-1-10,0-1-28,3-6-75</inkml:trace>
  <inkml:trace contextRef="#ctx0" brushRef="#br0" timeOffset="155662.31">24660 13953 504,'-17'0'65,"-1"0"-60,5 0 28,13 0-17,27 0-2,23 0-1,18 0 0,9 5-9,6 4-3,-5-1-1,-11-1-1,-14 0-1,-14-4-2,-18-1-2,-11-2-5,-10 0-13,0 3-28,-8-3-167</inkml:trace>
  <inkml:trace contextRef="#ctx0" brushRef="#br0" timeOffset="156814.94">26147 13371 355,'0'-28'170,"-11"4"-143,-47 24-15,-6 0 18,17 22-13,5 8-14,10 6-3,16 4-5,16-2-4,0-6-3,37-10-4,11-12 11,8-10 5,-2 0 2,-8-10-1,-7-14 5,-10-6 5,-10 2-1,-5 1 5,-7 12 9,-7 4 2,0 6-2,0 5-4,0 0-20,0 10 0,0 20-2,-5 7 1,1 7-6,4-5-4,0-1-3,2-2-25,18-1-94,2-7-181</inkml:trace>
  <inkml:trace contextRef="#ctx0" brushRef="#br0" timeOffset="157002.24">25867 13953 513,'-47'0'48,"23"0"-42,24 0 54,6 0-20,50 0-33,29-7-4,23 2-3,19 0-6,-6 3-11,-18 2-53,-28 0-186</inkml:trace>
  <inkml:trace contextRef="#ctx0" brushRef="#br0" timeOffset="157392.63">26025 14249 487,'-27'16'66,"7"8"-65,4 3 14,5 4 10,-2 1-20,-5 7-5,0 2-1,-9 2-3,3-4-13,4-10-9,6-12-35,14-12 34,0-5 20,10 0 7,21-10 4,9-2 15,5 0 10,1 6 0,-3 6-5,-3 0-2,-9 0-11,-6 3-9,-10 17-2,-9 5-2,-6 3 2,0 0 0,-23-2 0,-14 0-2,-9-8 2,-8-7 0,-4-8 2,-2-3-2,2 0 0,12-6-14,16-8-57,24-6-222</inkml:trace>
  <inkml:trace contextRef="#ctx0" brushRef="#br0" timeOffset="159651.14">27329 13271 291,'2'-22'165,"-2"15"-88,0 7-27,-22 9-10,-16 38-9,-15 20 2,-13 15-2,2 8-16,9 4-10,14 1-5,19 4-2,22-12-8,3-5-8,41-7-23,18-19-134</inkml:trace>
  <inkml:trace contextRef="#ctx0" brushRef="#br0" timeOffset="162458.07">27509 13647 421,'12'-16'49,"-12"9"-33,-5 7 39,-21 3-11,-13 38-13,20-8-18,5 8-12,7 1-1,7 2-3,0-4 0,17-8-3,14-8 2,15-9-1,8-10 5,6-5-1,2 0 0,-8-12 0,-8-16-3,-8-16 4,-11-8 2,-9 0 0,-14 0 0,-4 10 1,-4 7 1,-27 13 1,-5 9-5,-7 6-1,1 7-7,5 0-9,3 8-69,12 21-132</inkml:trace>
  <inkml:trace contextRef="#ctx0" brushRef="#br0" timeOffset="162726.23">28225 13779 478,'0'-7'68,"0"2"-62,0 4 18,15-6 11,14 4-5,14-1-20,12 2-10,11-1-4,0 2-9,8 1-16,2 0-98</inkml:trace>
  <inkml:trace contextRef="#ctx0" brushRef="#br0" timeOffset="163776.69">29112 13493 608,'9'-31'63,"-9"14"-43,0 17 21,0 0-4,-2 8-11,-16 28-9,-4 14-4,-1 8-13,6-1-3,5 1-5,4-3-9,3 3-25,-1-12-118</inkml:trace>
  <inkml:trace contextRef="#ctx0" brushRef="#br0" timeOffset="164075.72">29583 12985 679,'15'-7'8,"12"7"-1,6 24-7,5 26 7,-7 24 7,-6 22 3,-14 21-3,-11 9-8,-7 6-6,-33-3-3,-13-18-15,-14-7-26,-11-24-70,0-22-184</inkml:trace>
  <inkml:trace contextRef="#ctx0" brushRef="#br0" timeOffset="164434.97">30550 13759 526,'-36'-26'98,"36"5"-98,0 14-16,27 3 15,18-3 1,15 2-5,9 5-17,0 0-62,-9 2-204</inkml:trace>
  <inkml:trace contextRef="#ctx0" brushRef="#br0" timeOffset="164592.01">30468 13858 521,'-23'0'19,"19"0"-18,4 0 16,27 0-8,35 0-1,32 0-8,20 0-33,3-4-254</inkml:trace>
  <inkml:trace contextRef="#ctx0" brushRef="#br0" timeOffset="164776.63">31548 13569 642,'-15'-22'54,"6"16"-32,4 6 23,5 0 0,0 0-13,-2 23-21,-4 30-10,-3 28-2,0 14-3,0 10-14,0 1-21,-7-14-124</inkml:trace>
  <inkml:trace contextRef="#ctx0" brushRef="#br0" timeOffset="165685.97">18310 16058 503,'-11'0'197,"-10"0"-175,-5-2-20,26-6 4,0 4 3,6 4-9,37 0-4,24 0-2,26 0-9,15 0-26,-6 0-89,-17 0-235</inkml:trace>
  <inkml:trace contextRef="#ctx0" brushRef="#br0" timeOffset="165839.23">18158 16240 498,'-44'4'98,"24"2"-85,20 6-12,10-4 1,44-2-2,22-1-8,24-2-24,16-3-122</inkml:trace>
  <inkml:trace contextRef="#ctx0" brushRef="#br0" timeOffset="166142.81">18544 15913 562,'-29'-18'62,"18"14"-52,11 4 23,0 0 0,2 0-1,32 15-27,18 15 1,20 5-6,11 6-1,-5-5-5,-16-4-1,-10-2 0,-13-2 0,-14-6 7,-14-5 0,-11 0 0,-15 1 5,-35 5 3,-19 4 0,-13-5 1,-14 5-2,0 1 0,11-2-7,17-1-7,20 8-9,29-7-40,15-6-346</inkml:trace>
  <inkml:trace contextRef="#ctx0" brushRef="#br0" timeOffset="172675.65">20729 15659 522,'-19'-8'48,"-16"-10"-48,24 5 3,11 8 11,15 1-11,26 0-3,14 4-1,13 0-3,0 8 3,-5 14 0,-17 10 1,-21 2-3,-23 8 1,-2 3 2,-44 1 1,-19-3 0,-5-9 3,-7-6-1,15-12 2,16-5 10,17-8 7,23-3 1,4 0-14,21 0-8,38-3-2,25-11 1,28-8-13,15-1-12,4 5-43,-6-4-140</inkml:trace>
  <inkml:trace contextRef="#ctx0" brushRef="#br0" timeOffset="172993.44">21877 15703 485,'-2'-12'91,"-25"8"-82,-7 4 8,-15 0 27,-11 0-5,-7 16-18,9 8-15,16 7-6,15 1-9,18 7-4,9-3-3,0-6-12,31-12-41,16-11-24,5-7 35,-2-2 58,-5-21 27,-7-7 6,-7 1 17,-8-3 8,-10 5-5,-7 8-13,-6 2-10,0 11-4,0 6-10,0 0-14,0 10-2,-6 22-2,-7 10 0,3 4-6,10 2-10,0-7-7,12-1-49,19-12-98,5-12-206</inkml:trace>
  <inkml:trace contextRef="#ctx0" brushRef="#br0" timeOffset="173209.56">20258 16290 376,'-80'0'301,"55"0"-285,38 0-16,86 0 0,53-9 10,41-10-7,40 6-3,9 1-8,-1 1-6,-18 8-20,-32 3-62,-31 0-147</inkml:trace>
  <inkml:trace contextRef="#ctx0" brushRef="#br0" timeOffset="173610.06">21198 16491 578,'-8'26'30,"-1"11"-28,-7 7 2,-3 5 13,-10 3 5,-5 2-18,0-3-4,5-7 0,7-14-1,11-13-1,11-6 1,0-11-10,29 0 3,20 0 8,11-18 4,7 4-1,-3 2-2,1 6 0,-11 2 0,-11 4-1,-14 0 2,-16 17-1,-13 14 0,-7 10 4,-36-2-3,-17-3-1,-13-4-1,-8-10 2,4-13 3,5-9-5,9 0 0,17-9-3,17-16-14,27-8-47,4-3-158</inkml:trace>
  <inkml:trace contextRef="#ctx0" brushRef="#br0" timeOffset="174064.7">22743 16235 536,'-19'-5'54,"11"1"-44,8 4 48,0 0-47,23 0-11,22 0-1,18 0-1,7 0-11,-1 0-22,-15 4-57,-23 10-126</inkml:trace>
  <inkml:trace contextRef="#ctx0" brushRef="#br0" timeOffset="174208.23">22639 16419 465,'-49'10'118,"24"-3"-104,23 2 11,2-5 0,41 2-10,25-6-13,30 0-2,16 0-15,3 0-45,-10 0-235</inkml:trace>
  <inkml:trace contextRef="#ctx0" brushRef="#br0" timeOffset="174689.5">23871 15998 672,'-15'-3'54,"1"3"-43,1 27 13,-5 26-5,-6 14-4,0 17-9,-6 20-6,-3 15-2,-8 11-8,-1-10-13,0-15-54,16-31-235</inkml:trace>
  <inkml:trace contextRef="#ctx0" brushRef="#br0" timeOffset="175046.5">25106 16262 646,'-24'-4'36,"19"0"-36,5 4-7,14 0 7,24 0 0,10 0-1,18 0-5,5 4-18,-4 8-102,-16-1-280</inkml:trace>
  <inkml:trace contextRef="#ctx0" brushRef="#br0" timeOffset="175207.67">24986 16415 573,'-31'8'32,"20"2"-31,11 2 16,17-2 3,37 2-14,22-2-6,20-2-15,10-4-49,-4-4-281</inkml:trace>
  <inkml:trace contextRef="#ctx0" brushRef="#br0" timeOffset="175609.97">25461 16102 545,'-4'0'25,"4"0"-21,0 0 31,17 22 6,16 4-16,13 3-16,12 0-4,2-2-5,2 0-2,1-5 2,-8-4-1,-6 0 0,-11-4 0,-14-2 1,-10-2 1,-14-5 0,0 4 3,-16 8 10,-32 0 2,-18 10-2,-5 4 9,-4 6-4,3 4-6,9 2-2,10-2-4,13-6-2,13-7-4,12-6 0,11-8-1,4-6-3,0-3 0,0-5-2,21 0 5,10-27 0,6-12 4,-2-16-4,-3-6 0,-6-16-3,-6-3-8,0-1-33,-15 5-78,-8 8-439</inkml:trace>
  <inkml:trace contextRef="#ctx0" brushRef="#br0" timeOffset="182130.75">27719 16080 493,'-52'0'51,"10"-5"-51,32-16 27,10 3 15,31-2-30,27 12-10,11 3 1,4 5-3,-3 0 0,-18 19-1,-15 11-1,-20 5-1,-17 6 3,0 3 1,-42 2 1,-28 6 1,-21 3-3,-20-10 0,-1-11 0,8-11 0,19-19 3,27-4 3,23 0 1,23 0 2,12-4 12,29-8-14,29-2-3,27 0-1,17 5-3,16 0-1,5 1-8,-7 3-10,-4 0-32,-14 0-118,-18 2-272</inkml:trace>
  <inkml:trace contextRef="#ctx0" brushRef="#br0" timeOffset="182524.66">28637 16120 476,'0'-18'80,"0"8"-70,0 2 24,0 2 33,-13 3-20,-9 3-26,-14 0-15,-8 17-5,-12 11-1,-4 4-4,0 7 0,6 2-4,14-1-8,18-1-7,22-16-10,13-9-7,40-11 28,10-3 12,1-12 3,-4-16 2,-8-2 5,-12-2 11,-7 6 0,-8 3 1,-9 9 7,-10 5-10,-6 6-1,0 1-4,0 2-4,0 0-10,0 14-2,-16 14 0,1 7-1,7-3-9,8-2-8,0-9-6,10 0-27,24-9-49,11-8-163</inkml:trace>
  <inkml:trace contextRef="#ctx0" brushRef="#br0" timeOffset="182718.58">29097 16223 526,'-22'-12'65,"12"9"-60,6-1 32,4 4 25,0 0-26,4-4-31,37 0-2,21 4-6,16-5 2,4 5-7,-3 0-9,-13 0-29,-10 3-65,-14 15-56,-19 2-202</inkml:trace>
  <inkml:trace contextRef="#ctx0" brushRef="#br0" timeOffset="182868.57">29106 16415 541,'-18'0'49,"11"4"-47,7 0 12,0-4 13,27 4-11,19-2-4,22 0-12,9-2-12,8 0-40,2 0-142</inkml:trace>
  <inkml:trace contextRef="#ctx0" brushRef="#br0" timeOffset="183273.95">30100 16012 588,'-22'-9'45,"1"9"-41,2 0 16,-2 14 27,-1 13-12,5 13-22,1 4-13,-1 7 0,0 5-4,-5-3-3,-3-7-4,8-11-3,3-17 1,12-8 6,2-10 2,0 0 1,2-10 2,23-8 2,10-5 8,10 6-4,1 4 0,8 8-2,2 5-2,-4 0 0,-13 19 0,-12 12-2,-16 5 0,-11 0 2,0 0 1,-27-6 2,-17-12-3,-10-10 3,-2-8-1,1 0-1,4-5-1,6-20-7,12-3-20,17-6-113,16 2-252</inkml:trace>
  <inkml:trace contextRef="#ctx0" brushRef="#br0" timeOffset="183923.49">26818 15534 602,'-19'45'39,"-17"27"-36,-7 26 15,-5 8 17,-6 17-2,0 9-14,3 20-12,9 1-7,15-7-1,16-20-7,11-29-4,0-37 3,15-21-5,12-27-19,6-12-77,15-7-105</inkml:trace>
  <inkml:trace contextRef="#ctx0" brushRef="#br0" timeOffset="184409.6">26973 15619 566,'-21'-23'10,"21"11"-10,40 3 0,49 4 3,59 1-2,63 4-1,59 0 0,56 4-4,42 9 1,33 9-1,16 6 1,1 8-7,-14 4-4,-45-4 3,-51 0 11,-59-1 3,-62-14 1,-55-7 1,-50-3 5,-44-8-7,-26-3 0,-12 0 21,0 0 9,0 0 5,0 0-9,0 0-10,0 0-8,0 4-8,0-4-3,0 5 1,6 0 0,5 7 3,3-4 1,-8 2 0,1 13 1,-7 2 6,0 16 3,0 19 1,-25 15-4,-8 10-2,-9 26 4,-12 10 1,-2 12 6,-4 2-7,2-11-8,12-16-6,10-18-3,14-11-8,13-21-13,9-16-60,0-20-197</inkml:trace>
  <inkml:trace contextRef="#ctx0" brushRef="#br0" timeOffset="185185.24">26852 17048 647,'-36'-17'18,"-8"-10"-17,15 17 27,20 10 14,7 0-14,2 0-20,0 0-8,40 0-5,40 10 5,49 2 2,56 3-2,69-1 0,59 3 3,50 0-3,34 7 0,10 1 0,-8 1 0,-31 3 0,-55-12 0,-72-5-1,-75-7 1,-66-5 0,-50 0 1,-35-5 9,-15-2 10,0-3-14,0 1-6,0 2-8,0 5-8,-9 2-1,3 0-15,-1 0-42,3 0-142</inkml:trace>
  <inkml:trace contextRef="#ctx0" brushRef="#br0" timeOffset="185367.72">30738 17316 570,'-25'-17'176,"15"11"-175,10 3-1,0 3-2,0 0 2,8 0 0,5 0-7,12 0-14,1-9-116</inkml:trace>
  <inkml:trace contextRef="#ctx0" brushRef="#br0" timeOffset="186307.43">30136 17606 516,'-29'18'21,"27"-14"-21,6-4 22,52-4 5,37-33-13,36 8-6,34-12-3,23 2-4,20-7 2,16-3-1,0-1-2,-1 10-4,-29 10-4,-46 20 2,-47 10-12,-57 0-23,-42 17-60,-49 20 23,-56 7-60,-40 14-87</inkml:trace>
  <inkml:trace contextRef="#ctx0" brushRef="#br0" timeOffset="186490.72">30120 17830 517,'-92'16'47,"50"-6"-38,42-10 31,40 0-28,58-17 8,49-24-8,48-8-6,34-9-6,28 0 0,5-3 0,-3 2 0,-22 10-2,-37 5 1,-37 11-6,-38 8-10,-32 6-42,-26 9-153</inkml:trace>
  <inkml:trace contextRef="#ctx0" brushRef="#br0" timeOffset="186632.21">32753 17355 644,'0'-4'16,"0"-4"-2,0 4 34,0-2-16,0 2-32,0 4-2,0 0-30,0-13-181</inkml:trace>
</inkml:ink>
</file>

<file path=ppt/ink/ink26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1-02-15T04:06:11.708"/>
    </inkml:context>
    <inkml:brush xml:id="br0">
      <inkml:brushProperty name="width" value="0.05292" units="cm"/>
      <inkml:brushProperty name="height" value="0.05292" units="cm"/>
      <inkml:brushProperty name="color" value="#FF0000"/>
    </inkml:brush>
    <inkml:context xml:id="ctx1">
      <inkml:inkSource xml:id="inkSrc3">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1" timeString="2021-02-15T04:12:06.013"/>
    </inkml:context>
  </inkml:definitions>
  <inkml:trace contextRef="#ctx0" brushRef="#br0">12328 6424,'0'50,"25"-50,0 0,24 0,1 0,-1 0,-24 0,0 0,0 0,0 0,-1 0,1 0</inkml:trace>
  <inkml:trace contextRef="#ctx0" brushRef="#br0" timeOffset="2486.85">13271 6648,'24'0,"26"0,-25 0,0 0,-1 0,1 0,0 0,0 0,0 0,-1 0,1 0,25 0,-25 0,24 0,-24 0,25 0,-26 0,1 0,0 0,0 0,24 0,-24 0,0 0,0 0,0 0,24 0,-24 0,-25 24,25-24,0 0,-1 0,1 0,0 0,0 0,0 0</inkml:trace>
  <inkml:trace contextRef="#ctx0" brushRef="#br0" timeOffset="5183.13">15553 6648,'24'0,"51"0,-1 0,-49 0,25 0,-1 0,-24 0,25 0,-1 0,1 0,74 0,-75 0,51 0,-76 0,26 0,-25 0,0 0,0 0,-1 0,1 0,0 0,25 0,-26 0,26 0,-25 0,24 0,-24 0,25 0,-25 0,24 0,-24 0,25 0,-26 0,26 0,-25 0,0 0,-1 0,1 0,0 0,0 0,0 0,-1 0,1 0,25 0,-25 0,-1 0,1 0,0-25,0 25,24 0,-24 0,0 0,0 0,0 0,0 0,-1 0,26 0,0 0,24 0,-49 0,0 0,-1 0,1 0,0 0,0 0,0 0,-1 0,1 0,0 0,0 0,0-25</inkml:trace>
  <inkml:trace contextRef="#ctx1" brushRef="#br0">8894 10507 43,'6'-5'6,"-1"0"-4,-3 3 3,-2 2 105,0 0 4,0 0-52,0 0-29,0-2-6,0-1 2,0 2-10,0 0-13,0 1-6,0-3-2,0 3-4,0 0 1,0 0-2,0 0-3,0 0-4,0 0 4,0 0-1,0 0-2,0 0-13,0 0-31,0 0-40,0 0 18,0 0 3</inkml:trace>
  <inkml:trace contextRef="#ctx1" brushRef="#br0" timeOffset="756.99">8894 10507 38,'-81'-18'45,"64"18"4,1 0 24,3 0 12,3 0-6,4 0-16,6 0-5,0 0-13,0 0-22,0 0-9,0 0-11,12 0-1,17 0 4,13 0-2,9 0-2,5-4-2,3 0 2,3-1-2,-3 0 0,4-1 0,-3 2 0,3-2 0,-1 0 0,-7 1-1,-4 0 1,-13 1 0,-11-1 0,-11 5 0,-9 0-2,-5 0 2,-2 0 0,0 0-1,0 0 0,0 0 0,0 0 0,0 0 0,0 0-3,0 0 3,0 0-2,0 0-1,0 0-1,0 0 0,0 0-2,0 0-9,0-3-17,2 3-3,0-6 14,0 3-3,0-4 7,-2 1 10,0 4 1,0-2-23,-8 2-11,-5-2 28,-3 0 13,3-2 3,1 0 6,1 1 20,0-4 3,0 3-5,4 4 4,3 0 3,2 2 12,2 0-16,0 0-20,0 0-10,0 0-5,8 0 3,15 2 1,6 10-2,9-2 3,4-1-3,0-2 1,3-3 1,-7 0 1,-2-4 0,-5 2-1,-4 0 1,-12-2 2,-7 2 0,-8-2 0,0 0 5,0 2 6,0 2-1,-12 1 0,-17 4-9,-7 3-3,-7 4-2,5-2-4,-1 5-12,1-4-16,7 1-59,-4-1-194</inkml:trace>
  <inkml:trace contextRef="#ctx1" brushRef="#br0" timeOffset="1356.16">9008 10297 306,'0'-3'53,"0"2"-28,0-1 17,-5 2-3,-4 0-6,-2 0-18,-11 14-14,-8 16 0,-5 7-1,-5 0 0,-3-5 2,6-6-2,-1-5 1,2-7 3,10-5 5,5-5 4,10-2 4,7 0-1,4-2 1,0 0-14,0 0-3,0 0-6,19 6 3,15 3 3,9 0 2,5 5-2,6 2-2,-5 5-2,-2-1-8,-2 2-10,-1 2-26,-1-4-130</inkml:trace>
  <inkml:trace contextRef="#ctx1" brushRef="#br0" timeOffset="2204.33">9460 10328 241,'-16'-3'90,"6"3"-60,5 0-4,5 0 6,0 0-11,0 0-20,0 0-1,5 0-4,16 0 4,11 0 8,8 0 1,2 0 0,1 6-7,-5 0-1,-3 4-1,-8 0-1,-4 2 1,-4 0-1,-5-2 0,-3-4 1,-3 0 0,-2-4 0,-6 0 0,0 0 2,0-2 3,0 2 5,0-2 7,0 4 4,-6 2 7,-11 3-12,-10 5-11,-4-1-1,2 1 1,-4 3-1,4-2-4,-3 1 0,6-1-1,5-3-5,6-3-8,11-3-9,2 1-18,2-6-35,0-1-109</inkml:trace>
  <inkml:trace contextRef="#ctx1" brushRef="#br0" timeOffset="2511.71">9563 10267 297,'-5'-2'70,"5"0"-70,0 2 1,0 0-1,5 0 3,21 0 3,6 0-3,1 7-3,-6 4-1,-7 2 0,-9 2 1,-5 1 0,-6-2 3,0 0 0,-2 2 4,-20 0 11,-7 2-7,0 0-5,-5-2-6,3 2-7,4 0-13,10-1-37,1-2-190</inkml:trace>
  <inkml:trace contextRef="#ctx1" brushRef="#br0" timeOffset="6740.92">22563 10319 349,'-51'0'73,"6"0"-56,32-8 21,6 6 18,4 2-16,3 0-23,0 0-17,0 0-6,32 0-7,24 0 13,33 0 5,36 0-3,30 0 5,22-7-9,8-2 2,3-2-8,-1 6 4,2 3-3,-6 2 7,-5 0-2,-13 0 2,-22 0-1,-23 0-2,-24 0 2,-34 0-1,-24 0 1,-22 0-5,-14 0 6,-2 0 3,0 0 2,0 0-4,0 0-1,0 0 1,0 0-1,-2 0-2,2 0-3,0 0-2,0 0-8,0 2-2,0 0 10,0 0-1,2-1-4,7 2-8,0-1 9,0 0 4,-3 0 4,-3-2 3,-3 2 0,0-2 0,0 0 0,0 0 1,0 0-2,-7 0 1,-9 0-14,-6 0-11,0 0-17,-1 0-16,1-11 7,2-1 20,-4-2 28,-1-2 3,0 2 8,4 0 11,-2 2 15,5 5 10,7 0 3,3 2-15,5 2-5,3 3-8,0-2-10,0 2-9,0 0-7,18 0 5,8 9 0,8 4 0,7 1 1,-2-2 0,1 0 1,-2-1-4,-5-4 3,-4 2 0,-8-4 1,-7 2 1,-8-5 0,-4 0 0,-2 0 3,0-1 0,0 6 3,-6 3 2,-23 5 1,-12 4-5,-8 1-4,-4 4-1,-1 2-4,0 1-10,10-4-23,-3 0-106</inkml:trace>
  <inkml:trace contextRef="#ctx1" brushRef="#br0" timeOffset="7606.45">22880 10144 264,'0'-9'38,"0"5"-15,0 0 13,-8 4-13,-2 0-7,-8 0-9,-6 0-7,-5 11 1,-5 7 1,-4 2-2,0 0 0,-2 1 1,5-2 1,1-1 2,3-2-1,9-5 2,1-5 5,10-2 4,7-4-3,4 0-1,0 0 0,0 0-2,0 0 0,0 0-3,0 3-3,9 10 3,9 3 0,1 4-1,6 6-1,4 0-3,2 6-2,5 2-3,-1 7-8,-4 0-24,-4-1-32</inkml:trace>
  <inkml:trace contextRef="#ctx1" brushRef="#br0" timeOffset="19108.42">3036 14084 408,'-5'-34'51,"-5"27"-37,-4 7 0,14 0-10,0 0 2,0 0 7,0 0 2,0 4-10,0 20-4,6 8 8,8 6 0,-1 1 0,-1 2-3,3-4-2,1-8-2,8-9-2,9-11 0,14-9 4,22-23 7,20-31 2,23-24-4,15-12-5,6-6 0,2 1-3,-6 8 5,-7 12-5,-12 12 1,-14 20-2,-23 13-1,-22 12 1,-22 11-2,-13 7 0,-11 0-1,-5 0-1,0 12 4,0 8 0,-14 8 0,-9 5-1,-1 1-6,2-6-12,9-2-41,13-6-99</inkml:trace>
  <inkml:trace contextRef="#ctx1" brushRef="#br0" timeOffset="30689.21">23227 15351 292,'-31'-14'42,"-7"-3"-38,-1-1-2,2 7 10,2 4 35,15 2-1,0 5-17,1-3-4,9 3-12,1 0-5,7 0 8,2 0-7,0 0-9,0 0-8,15 0-5,30 0 13,26 8 4,29-4-2,34-4-2,22 0 0,27 0-1,17-2 0,12-5 1,18 4 1,-1-3-1,1 6 0,0 0 1,-12 0-1,-4 0 0,-6 0 3,-19 0 0,-13 0-3,-26 0 0,-32 0 1,-30 0-1,-32 0-1,-27-3 1,-19 3 0,-8 0 3,-2 0 4,0-1-7,0-3-2,0-4-13,0-1-12,0 4-59,15-3-45,16 2-131</inkml:trace>
  <inkml:trace contextRef="#ctx1" brushRef="#br0" timeOffset="30858.93">27302 15240 396,'2'0'80,"-2"0"-67,3 0-13,-3 0 0,0 0 2,0 0 18,0 0 0,2 0-20,3-10-19,3 6-17,1-10-62</inkml:trace>
  <inkml:trace contextRef="#ctx1" brushRef="#br0" timeOffset="39606.08">17898 6581 33,'64'-28'16,"-24"-5"4,-11-2-12,-8 4 8,-13 18 18,-6 2-12,-2 4 24,0 5-25,-6 2-21,-19 0 0,-6 0 0,-9 9-1,-3 8 2,-1-5-1,1-2 1,3 0-1,3-6 5,6-1 1,8-3 4,10 0 7,6 0 6,7 0 0,0 0-6,0 0-17,2 0 5,25 0-4,18-12 1,13-3 2,8-2-4,1 0 0,-2 3 0,-14 3 0,-13 3 1,-13 7-1,-15-1 0,-10 2 1,0 0 9,-4 0 15,-29 0-20,-17 10-5,-16 12-3,-5 2-19,-8 2-44</inkml:trace>
  <inkml:trace contextRef="#ctx1" brushRef="#br0" timeOffset="40891.04">8495 12001 9,'2'-18'20,"-2"6"-20,0 5-3,0 2 3,0 3 5,0 0 7,0 2-3,0 0-3,2 0-3,-2 0 3,0 0-2,0 0-4,0 0-20</inkml:trace>
  <inkml:trace contextRef="#ctx1" brushRef="#br0" timeOffset="41148.25">8626 11985 130,'-2'6'0,"0"-1"-5,2-2-7,0-1 10,0-2-2,0 0-9,0 0-2,4 0-12,8 0-25</inkml:trace>
  <inkml:trace contextRef="#ctx1" brushRef="#br0" timeOffset="41510.61">8626 11985 41,'29'-2'39,"-37"2"-5,-4 0-2,-1 0-20,0 0 5,-1 0 4,5 5-14,3 0-7,4-1 0,2 0-7,0 0-4,0-4-4,6 3 3,7-3 1,5 0 8,0 0-5,0-9 6,-5-1 2,-4 0 9,-4 2 3,-5 4 6,0 1 13,0 3-1,0 0 0,-2 0 12,-12 0-20,-1 0-16,-2 0-5,2 3 2,7 1-1,2-2-4,6-2 1,0 0-11,0 0-2,0 0 6,0 0 0,8 0 3,1-4-4,-5 2-8,0 2-55,-4 0-92</inkml:trace>
  <inkml:trace contextRef="#ctx1" brushRef="#br0" timeOffset="43812.57">9774 11901 109,'-2'-6'72,"0"2"-38,0 2 12,0-2 2,2 4 8,-2 0-17,2 0-20,0 0-13,0 0-6,0 8 2,0 17-2,4 12 0,11 13-1,-9 6-41,-6 5-308</inkml:trace>
  <inkml:trace contextRef="#ctx1" brushRef="#br0" timeOffset="46622.28">9708 10395 50,'-5'-16'42,"5"-3"-39,0 4-3,0-2 1,0 3 5,0 1 6,0 5-2,0 0-7,0 2 8,0-3 6,0 4 5,0-2-8,0 3 3,0 4-3,0-1-8,0-3-5,0-1 1,0-3-2,-2 1 0,2-7 0,0-5 0,0-1 2,0-7 2,0-4 9,0 5-1,0 3 8,0 10 23,0 5 4,0 6-14,0 2-12,0 0-21,0 0-4,0 20 4,2 24 4,3 21 9,-3 21-8,-2 18-5,0 19-9,-18 4-51</inkml:trace>
  <inkml:trace contextRef="#ctx1" brushRef="#br0" timeOffset="48406.24">8564 8358 85,'0'-11'55,"0"4"-42,0 0 9,0 2 12,0 2 27,-9 1-7,-3 1-24,-3-1-4,-1 2-10,-3 0-8,-2 0 10,1-2 0,5 2-5,4 0-4,2 0-7,6 0-2,3 0 0,0 0-2,0 0-5,0 0-8,5 0 2,24 0 12,11 0-6,19 0 6,7 0 1,7-3 0,-2-6 2,-3-4-2,-6 3 0,-11 4-1,-8 3 0,-14 1 0,-14 2 1,-11 0-1,-4 0-2,0 0 3,-8 0 12,-23 0-12,-14 0 1,-6 0-1,-7 7 0,0 2 3,0-1-1,4-1-1,6 4 1,2-3-2,9-1 0,12-3 1,12-1 0,9 1-1,4-2-5,0 2-10,6 1 11,23 0 0,11-3 0,14-2 2,4 0 1,-2 0 0,-2-7 0,-15 0-1,-12 3 1,-12 1 1,-10 2 3,-5 1 0,0-3 12,-5 2 0,-22 1-13,-15 0-2,-18 0 1,-11 14-2,-9 5 1,1 4-3,8-5-1,13 2-5,18 0-13,18-4-72,18-6-184</inkml:trace>
  <inkml:trace contextRef="#ctx1" brushRef="#br0" timeOffset="50121.37">8626 8569 35,'-8'-7'54,"1"2"-31,5 5-9,2-2 3,0 2 0,0 0-2,0 0-8,0-3-7,0 1-20,0 0 9,0-3 11,9-2 9,6-9 2,1-7-7,-1-4-1,-6-2 0,-4 4 4,-5 7 12,0 3 5,0 6 3,-16 0-8,-6 5 10,-3 4-15,-4 0-7,0 8-3,2 15-2,5-3-2,9 1-1,13 2-6,0-5-5,4-2 3,25-7-3,7-4 0,11-5 8,4 0-3,2-16 6,1-12-12,-4-2 8,-15 2 5,-13 2 3,-15 1 1,-7 7 7,0 3 2,-27 3-2,-4 7 10,-10 5-1,-3 0-15,-1 5 2,-1 17-3,6 8-3,3 7-1,12-2-1,11-1-3,14-4-10,0-8-1,18-7 2,13-12-5,11-3 11,3-6-2,-1-20 9,-2-4 1,-11-2 0,-10-2 6,-13 4 0,-8 1 11,0 5-2,-6 7 3,-19 4-5,-4 8-3,-4 5 12,0 0-13,-1 0-7,3 13 0,6 9-3,8 2-1,7 1-1,10 1-4,0-4-1,3-6-2,23-8-3,11-6 4,7-2 4,3-6-8,0-18 10,-4-6 2,-10 0 1,-12 2 5,-11 0 1,-8 5 3,-2 3 2,-7 6-4,-21 4-2,-11 8 4,-5 2-2,-10 2-5,-2 21-3,3 7-3,11 2-7,19-1-10,23 1-35,8-11-76</inkml:trace>
  <inkml:trace contextRef="#ctx1" brushRef="#br0" timeOffset="53472.82">9761 10247 159,'-14'-4'91,"4"1"-69,-2 2 12,-5-2 8,-2 3 1,-3 0-15,0 0-2,2 0-19,2 13-7,5 1 0,4 0 0,5 0-5,4 0-4,0-5-4,0 0-3,21-6 3,4-3 4,8 0-1,3-1-4,3-19 4,-6-4 10,-2-3 10,-8 4-10,-10 2 4,-9 9 2,-4 3 6,0 5 0,0 0 4,-7 1 3,-13 1 1,-5 2-13,-8 0-3,-5 0-1,-2 17 4,3 2-7,5 2 2,8-1-2,8 0-1,9-4-5,7-4 1,0-2-3,0-5-4,19 0 0,12-5 0,6 0 2,8 0-2,-2-19 1,-8-1 9,-12 3 2,-10 3 1,-11 6 5,-2 1 8,0 4 2,0-4-8,-19 5 2,-4 2 4,-11 0-8,-9 0 1,-1 16-3,-1 2 2,8-1-3,14-3-2,10-2 2,9-2-3,4-5-5,0 4 1,0-3-5,17-2 4,14-4 0,14 0 5,4 0-2,2-16 2,-6-4 0,-13 2 6,-11 0-5,-11 4 5,-8 1 7,-2 1-1,0 3 1,0 1-1,-14 4 8,-5-1 2,-8 5-11,-7 0-5,-6 2-3,2 17 2,5 2-5,12 0 0,15-7-5,6 0-2,0-6-5,13-4 5,11-4 1,8 0 0,3 0-1,2-16 5,-6-6-4,-12-1 2,-7 5-9,-10 3 5,-2 2-18,-2 5-41,-18 7-45,-7 1-50</inkml:trace>
  <inkml:trace contextRef="#ctx1" brushRef="#br0" timeOffset="54588.37">8501 10160 54,'-26'-10'48,"-1"2"1,-2 4 3,7-2 21,0 2 14,5 3-29,11-2-1,6 3-18,0 0-39,18 0 3,31 0-3,31 0 14,32 0-4,21 0 0,15 0-10,-3 0 0,-16 0-10,-20 4-9,-25 8-20,-23 0-84,-28-8-210</inkml:trace>
  <inkml:trace contextRef="#ctx1" brushRef="#br0" timeOffset="55375.25">8497 8502 186,'-31'-10'58,"2"3"-26,25 7 9,4 0-9,0 0-32,24 0 10,29 3 4,30-1 1,24-2-4,20-8-11,4-16 2,-6 6-2,-11 10-1,-20 8-23,-28 0-72</inkml:trace>
  <inkml:trace contextRef="#ctx1" brushRef="#br0" timeOffset="57710.14">24035 11976 36,'0'-12'87,"0"-8"-45,0 6 9,0-1 13,-5 11-4,3 2-16,2 2-25,0 0-19,0 14-15,0 22 14,9 13 0,1 14-9,-1 9-26,1-1-75</inkml:trace>
  <inkml:trace contextRef="#ctx1" brushRef="#br0" timeOffset="57904.52">24114 12564 363,'0'0'28,"0"0"-28,0 5-10,0 7 10,0 6 0,0 10-2,0 2-14,0 0-60</inkml:trace>
  <inkml:trace contextRef="#ctx1" brushRef="#br0" timeOffset="59001.28">24003 9115 166,'-9'-28'46,"-2"10"17,4 14-34,7 3 8,0 1-26,0 0-11,0 21-7,21 18 7,7 14 0,3 14-8,1 1-27,-8-8-62</inkml:trace>
  <inkml:trace contextRef="#ctx1" brushRef="#br0" timeOffset="59772.57">21742 8320 178,'0'2'0,"3"-2"10,55 7-10,11 1 7,18 2-1,24 1 0,18-4-1,16-7-5,16 0-1,4-7-2,-5-11 3,-10 1-1,-25 9-2,-34 7-9,-33 1-33,-31 0-82</inkml:trace>
  <inkml:trace contextRef="#ctx1" brushRef="#br0" timeOffset="60372.14">22469 9351 77,'-22'0'59,"0"0"-26,0-3 22,1 1 11,0 0-9,2 0-7,6 0-8,6 1-14,7 1-17,0 0-11,10 0-11,27 12 11,26 5 7,28-3-6,25-4-1,20-2 0,9-4-7,-5 1-3,-11-1-11,-8-1-27,-17 2-67,-17-3-98</inkml:trace>
  <inkml:trace contextRef="#ctx1" brushRef="#br0" timeOffset="60836.77">23715 9344 146,'-6'-4'104,"6"4"-104,20 0-52,33-1 52,23-6 16,20-1-6,11 0 0,12-1-1,-4-2-8,3 3-1,-8-2 3,-10 4 4,-24 2-7,-30 4 0,-32 0-23,-14 0-24,-33 0 7,-39 0-79</inkml:trace>
  <inkml:trace contextRef="#ctx1" brushRef="#br0" timeOffset="61437.55">21888 9515 251,'-7'-9'48,"7"9"-38,27-3-8,29-1 3,26 2 2,19-2-5,16 0-2,15-2-1,10-3-13,3 0-18,-6-1-45,-10-1-118</inkml:trace>
  <inkml:trace contextRef="#ctx1" brushRef="#br0" timeOffset="62104.77">21937 8584 155,'-47'0'57,"20"0"-42,20 0-11,7-4-4,11-7 2,34-1 23,28-7-18,28 3-2,26 0-1,18 2-4,18 0 1,9 0 0,1 3-1,3 4 5,-8 2-4,-14 4-1,-19-3 1,-23-2-1,-29 2 4,-31 4-4,-27 0-2,-25 0-11,-2 10-31,-38 14 27,-20 6-36</inkml:trace>
  <inkml:trace contextRef="#ctx1" brushRef="#br0" timeOffset="62669.92">22095 9365 270,'-31'-21'76,"17"11"-51,14 4-2,22 2-21,49-1 6,43 0-3,48 1-1,46 1 2,37 3-6,27 0-1,12 0 0,8 0 1,2-2 0,3-1 4,-6-1-3,-25-1-1,-36 5 3,-59-3 1,-59 1 2,-57-2-1,-44-2 0,-11-2 31,-27-1-20,-19 0-16,-10 4-9,-8 5-12,1 0-8,10 0-24,19 0-68,16 2-82</inkml:trace>
  <inkml:trace contextRef="#ctx1" brushRef="#br0" timeOffset="62823.94">25447 9276 350,'0'-6'0,"0"6"-20,0 0-55,-4 0-1,-13 2-56</inkml:trace>
  <inkml:trace contextRef="#ctx1" brushRef="#br0" timeOffset="63854.97">7708 8432 20,'-45'-28'98,"5"6"-18,7 1-13,10 14-20,8 7 10,11 0-21,4 0-36,0 0-12,21 14 12,31 0 9,35-1 2,38-2-2,33-7-8,29-4-1,25 0-4,16 0 2,17-15 1,4-2-2,-2 4 1,-10 2-5,-30-1-1,-28 6-12,-50-1-68,-46 6-80</inkml:trace>
  <inkml:trace contextRef="#ctx1" brushRef="#br0" timeOffset="64687.33">8433 10219 171,'-21'-11'82,"4"6"-44,3 2-11,8 1 3,1 2 0,5 0-27,0 0-3,25 0 0,32 5 3,34 2 5,37-5-8,37-2 2,38 0 4,36-7 7,27-13-4,25-3-1,1 1-4,-16 2 1,-28 4-4,-45 4-1,-52 4 3,-51 6-2,-44 2-1,-36 0-4,-20 0-11,0 0 15,-18 7-2,-11 5-12,-4 5-85,-2 1-154</inkml:trace>
  <inkml:trace contextRef="#ctx1" brushRef="#br0" timeOffset="64842.06">11348 10215 360,'0'-8'45,"0"6"-45,0 2-18,0 0 4,0 0 13,0 0-44,0 2-157</inkml:trace>
  <inkml:trace contextRef="#ctx1" brushRef="#br0" timeOffset="67303.9">13564 9593 11,'-20'-6'66,"-3"-3"-43,4 0-3,-4 1 12,5-1 31,1 0-14,-2 3-8,0-2 3,1-1-5,0 4-4,5-2-4,4 5-11,3-1-9,2 1-1,4 2-10,0 0-12,16 0 6,34 5 6,29 7 7,40-3-7,34-9 2,32 0-2,23 0 0,2 0-1,-7-2 1,-5 2 2,-2 0-2,-13 0 2,-10 0-2,-19 0-3,-26 2 2,-30 2-1,-34 0-6,-31 0-7,-22 0-8,-11-4-4,0 0 4,-26 1 0,-14-1-110</inkml:trace>
  <inkml:trace contextRef="#ctx1" brushRef="#br0" timeOffset="67670.92">13236 9511 289,'-15'-14'50,"15"10"-50,0 1-24,31 3 24,16 0 12,24 0 2,23 0-2,31 0-1,37 3-5,32 3-6,27-4 2,10 3-2,8-5 0,4 0-4,-4 0 4,-9 0 1,-22-5-1,-31-3-4,-37 4 0,-42 1-12,-40 3-23,-35 0-154</inkml:trace>
  <inkml:trace contextRef="#ctx1" brushRef="#br0" timeOffset="68387.09">11696 9559 308,'-32'-16'61,"17"10"-41,15 4-20,7-1-3,40 2 3,24-3 5,29-5 0,25 2-1,18-3-2,13-1-2,0 0 0,-9 3 0,-9-1-1,-19 5 0,-24 3-3,-21-3-1,-23 4-2,-22 0-6,-18 0-21,-11 0-29,-4 0-26,-30 0-80</inkml:trace>
  <inkml:trace contextRef="#ctx1" brushRef="#br0" timeOffset="68970.14">12341 10447 368,'-48'-22'35,"17"10"18,13 6-20,11 2-8,7 4-13,5 0-10,38 0-2,34 0 5,44 0-5,37 0 0,36 0 0,35 0-3,19-2-1,21-6 3,1 0 1,-13-3-2,-28 4-1,-39 3-1,-46 4 1,-40 0-2,-46 0 0,-37 0-6,-21 0-16,-27 0-1,-33 0 8,-22 0-56,-23 4-139</inkml:trace>
  <inkml:trace contextRef="#ctx1" brushRef="#br0" timeOffset="69273.39">12084 10631 363,'0'0'0,"4"0"-30,45 0 30,22 0 1,25 0 6,27 0 1,30 0 2,24-3-6,28-7-4,20-2 1,16-4 6,9-1 3,-12 4-5,-29-1-3,-39 2 2,-49 3 0,-55 1-1,-39 4-2,-27 1 0,-9 3 21,-24 0-22,-3 0-32,-2 0-111</inkml:trace>
  <inkml:trace contextRef="#ctx1" brushRef="#br0" timeOffset="69445.85">15006 10447 487,'0'-12'36,"0"7"-25,0 5-11,0 0 2,0 0 2,0 0-4,0 0-4,4 5-44,6 11-27,-4-6-263</inkml:trace>
  <inkml:trace contextRef="#ctx1" brushRef="#br0" timeOffset="71455.39">13430 9555 153,'0'-6'13,"0"0"-6,51 2-7,18-3 15,30 2 0,26-4-6,24 2-4,20-1-5,9-1-3,3 4-6,2 2-12,8 2-24,4 1-78</inkml:trace>
  <inkml:trace contextRef="#ctx1" brushRef="#br0" timeOffset="72370">11533 9518 1,'-35'-5'43,"1"-2"-4,3 2-2,2-2 29,7 2-12,3 1 3,11 4-4,6 0-27,2 0-26,6 0-1,32 0 1,27 5 8,24-1 0,18-4-6,15 0-2,5 0-1,3-8 1,-5-4-1,-10-2 1,-16 4 0,-21 3-2,-25 3-6,-24 4-8,-24 0-14,-5 0-23,-29 11-5,-23 4-3,-17 3-82</inkml:trace>
  <inkml:trace contextRef="#ctx1" brushRef="#br0" timeOffset="72603.97">11259 9583 220,'-25'-12'29,"17"5"-20,8 2-9,11 1 6,34-4-3,23-2 10,28 4-2,25 0-1,17 1-10,14 3-2,4 2-2,-3 0-2,-3 0-9,-19 0-14,-13 0-25,-24 0-11,-25 0-3</inkml:trace>
  <inkml:trace contextRef="#ctx1" brushRef="#br0" timeOffset="72888.05">11408 9564 264,'0'-7'0,"38"1"-14,31-4 14,22-4 12,17 0 7,14 0-6,7 0-8,0 1-5,-1 1-1,-13 2 1,-14 4 0,-13 1-4,-20-2-3,-18 6-10,-22 1-18,-16-3-44,-12 3-70</inkml:trace>
  <inkml:trace contextRef="#ctx1" brushRef="#br0" timeOffset="73097.11">11754 9448 106,'56'0'0,"22"-2"-5,18-1 5,14-5 1,9 1 2,-1 4-3,-6 1-6,-10 0-31</inkml:trace>
  <inkml:trace contextRef="#ctx1" brushRef="#br0" timeOffset="77623.2">22273 8552 144,'113'0'0,"-7"0"-26</inkml:trace>
  <inkml:trace contextRef="#ctx1" brushRef="#br0" timeOffset="78196.92">23727 9348 35,'189'24'0,"-2"6"-16</inkml:trace>
  <inkml:trace contextRef="#ctx1" brushRef="#br0" timeOffset="78852.82">23287 9365 16,'98'-7'0,"27"3"-3,24-2-1,21 4 2,11 0 2,-3 2 2,-1 0-2,-17 0-9</inkml:trace>
  <inkml:trace contextRef="#ctx1" brushRef="#br0" timeOffset="82112.28">22342 8448 151,'-13'5'127,"13"-5"-127,36 0-27,43 0 24,52 0 3,40 0-1,42 0-45</inkml:trace>
  <inkml:trace contextRef="#ctx1" brushRef="#br0" timeOffset="83820.87">8709 6636 429,'-31'-29'30,"19"0"-30,12 22-2,10 7-23,34-2 25,30-1 5,34 0-2,42-1-2,28 0-1,28-2-1,14 0-2,12-5-2,13-1-5,-6-1 0,-21 1-6,-39 5-13,-54 5-6,-61 2-16,-62 0-15,-27 0-38,-64 7 43,-29 3 20</inkml:trace>
  <inkml:trace contextRef="#ctx1" brushRef="#br0" timeOffset="84020.43">9035 6587 12,'-159'8'158,"34"-8"-114,47 2-4,45-2 9,33 0 11,51 0-54,42 0 1,39 0-3,33-2-4,24-8 3,25 0-2,25-4 0,20-2-1,21 0 0,3 0 0,-13 6-2,-44 4-9,-60 6-39,-68 0-142</inkml:trace>
  <inkml:trace contextRef="#ctx1" brushRef="#br0" timeOffset="84237.07">8871 6771 24,'94'-12'230,"36"-9"-226,32-2-1,39 3-2,28-5 6,23-2 5,16 3 25,-9 4-21,-35 8-16,-58 10-3,-80 2-26,-86 5-91</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15T04:14:48.620"/>
    </inkml:context>
    <inkml:brush xml:id="br0">
      <inkml:brushProperty name="width" value="0.05292" units="cm"/>
      <inkml:brushProperty name="height" value="0.05292" units="cm"/>
      <inkml:brushProperty name="color" value="#FF0000"/>
    </inkml:brush>
  </inkml:definitions>
  <inkml:trace contextRef="#ctx0" brushRef="#br0">16056 6944 31,'2'0'222,"-2"0"-167,0 0-6,-10-6-14,-4 2-4,7-2 21,1 2-15,1 1-19,5 2-10,0 1-8,0 0-12,15 12-1,4-6-74</inkml:trace>
  <inkml:trace contextRef="#ctx0" brushRef="#br0" timeOffset="5607.87">19119 3688 36,'-20'0'9,"-5"0"-2,3 0-5,2 0 0,0 3-1,11-1 48,0 3-44,5 0-5,-1 1-4,5 2-3,0 0 3,0 1-4,7-1 0,24-4-3,14-4-1,13 0-36</inkml:trace>
  <inkml:trace contextRef="#ctx0" brushRef="#br0" timeOffset="6191.39">19136 3708 80,'-52'-5'10,"2"5"-7,13 0 3,8 0-6,10 0 7,13 0 12,6 0 3,0 3-22,16 7 4,24-1 22,31 1-13,38-2-4,39-4-3,30-4-3,26 0-2,18 2 2,13 1-6,20-3 8,21 0-8,25 0 6,16-14-5,4-4 4,-3 4 6,-15 1-8,-19 8-2,-21-2-3,-36 2-8,-31 2 3,-38 3 9,-37 0 0,-36 0-4,-36 3-5,-30 6-9,-19 4-26,0-3 7,-29-1 31,-4-2-9</inkml:trace>
  <inkml:trace contextRef="#ctx0" brushRef="#br0" timeOffset="6563.32">23503 3691 119,'0'0'7,"5"0"-7,31-2 0,13 2 1,7-1-1,6-2 0,2 3 0,5 0 7,10-1-4,1 1-2,0 0-1,1 0 0,-1 0 2,-5-3-1,2 3 8,-13-1-9,-17-2 2,-21 2-2,-19 1-1,-7 0-11,0 0 9,-22 0-39</inkml:trace>
  <inkml:trace contextRef="#ctx0" brushRef="#br0" timeOffset="11259.07">13711 6927 33,'0'0'12,"-2"-6"20,-3 1-10,1-4-7,-5 2-1,5 2-1,-5 2 1,-1 1 3,0 0-7,1 0-10,-1 2 9,6 0 2,0 0-4,2 0-5,-1 0-1,1 0-1,2 4 0,0 6 2,0-1-1,0 3 4,15 1-2,14-1 2,19-5-4,20-7-1,20 0 0,23 0 0,16-5 4,9-11-4,2 0 0,-6-2-2,-16 3 2,-18 2-3,-18 4 0,-22 4 1,-16 1 2,-17 1 1,-12 3-1,-13 0-8,0 0 2,-2 0 6,-27 11-3,-9-1-10,-8 0 3,1-2-9,-2-1 3,0-2 0,3 1-4,-3-3-6,-1 4-33</inkml:trace>
  <inkml:trace contextRef="#ctx0" brushRef="#br0" timeOffset="11576.14">13776 6918 14,'-79'0'16,"11"0"8,10 0-5,16 0-4,17 0-1,16-2 5,9-5-8,13 0-6,31 0 7,20 0-1,15-1-8,21 2-3,16 2 0,14-3-1,4 4-1,-1-3-2,-1-1 3,-11 6-1,-15-1 0,-12 2-5,-18 0 6,-11 0-1,-16 0 0,-16 0 0,-15 0-2,-16 0-3,-2 0-7,-13 0-5,-18 0 11,-5 0-16</inkml:trace>
  <inkml:trace contextRef="#ctx0" brushRef="#br0" timeOffset="11909.12">13762 6886 64,'-100'4'6,"21"1"-5,29 0 9,29 1-10,21-6 0,7 0 0,40 0 13,13 0-5,23-4-6,17-3-1,16 0 2,11-1-2,2 2-1,-2-3-2,-2 2-1,-7 3-2,-13-3 2,-13 4-12,-17 1 10,-17 0 2,-17 2-8,-20 0-12,-18 0-7</inkml:trace>
  <inkml:trace contextRef="#ctx0" brushRef="#br0" timeOffset="12743.69">13791 6872 137,'52'-14'8,"19"3"-4,25 4-4,27-4 0,21-3 0,17 2 9,10-2 4,3 4-2,0 6-7,-9 3 0,-16-2-4,-12-1 1,-22-4-2,-18-2 2,-20 1 0,-19-3-1,-27 4 3,-20-3 0,-11 1 6,-11 5-5,-26-2-4,-13 7-3,-8 0-3,4 0-7,8 4-11,13 10-7,12 1-27</inkml:trace>
  <inkml:trace contextRef="#ctx0" brushRef="#br0" timeOffset="65637.66">11664 16106 22,'-19'0'14,"1"0"-6,0-4-3,7 4-4,-2 0-1,1 0 1,-5 0 67,-4 0-55,5 0-5,6 0-4,5 0-4,5 8-5,0 10-9,2-1-18</inkml:trace>
  <inkml:trace contextRef="#ctx0" brushRef="#br0" timeOffset="65973.85">11411 16186 198,'-27'-4'33,"14"4"-14,13 0-5,0 0-9,21 0 21,29 0 11,21 18-6,18 5-11,12 4-14,10 11-6,9-1 0,9-1 0,12-9 4,2-6 3,-3-11-7,-15-2 0,-20-4-3,-24 10-17,-31 3-41,-25 2-137</inkml:trace>
  <inkml:trace contextRef="#ctx0" brushRef="#br0" timeOffset="66755.63">14781 16390 36,'-64'0'30,"-11"11"-2,-8 3-4,-9-2-1,-1 2 22,0-10 13,7 1-4,8 0 3,13-1-15,16-4-2,15 0-11,17 3-9,15 2-9,2 1-9,17 2-2,43-2 3,43-6 9,60 0-6,60-40 0,71-15-4,53-8-1,31-4-1,7 13-4,-26 6 4,-29 21 0,-38 0 0,-29 5 0,-27 4-2,-31-4 1,-26 0 1,-39 0 1,-33 8 0,-38 4-1,-30 5 0,-29 5-1,-10 0 2,-14 0-1,-21 15 0,-11 2 0,1 2-4,0-3-8,12 0-7,15 5-26,9-9-51,9-3-126</inkml:trace>
  <inkml:trace contextRef="#ctx0" brushRef="#br0" timeOffset="66946.2">18524 16168 555,'-23'-3'0,"21"3"-10,2 3-18,12 8-9,5-4-13,-8 1 16,-9 6-43,0-11-131</inkml:trace>
  <inkml:trace contextRef="#ctx0" brushRef="#br0" timeOffset="68401.03">10637 14127 1,'-42'-14'17,"8"4"-13,7 8-2,7 2 0,11 0 5,9 0-7,0 0-11,5 0 9,11 0 0,1 7 2,3 0-5,1 0-8</inkml:trace>
  <inkml:trace contextRef="#ctx0" brushRef="#br0" timeOffset="69672.63">10597 14159 76,'-52'-12'11,"-1"7"25,0 5-21,8 0-6,13 0-3,17 5 4,15 2-5,18 2-3,47-6 13,37 2-1,37-3 2,36 2-8,26-2 2,24 4-5,20 0-5,29-6 2,35 0 0,20-2-2,23-19 0,10 0 0,7 1 3,-3 3-3,-20 8-1,-38 9 1,-46 0-1,-41 18 2,-40 5-2,-35 8 1,-27-1-12,-30-7 10,-15-4 2,-21-6 0,-17-8-1,-21-5-12,-15 0 6,-10 0 3,-42 0-25,-29 0-34</inkml:trace>
  <inkml:trace contextRef="#ctx0" brushRef="#br0" timeOffset="70172.89">11112 14517 207,'-125'-51'2,"0"15"-2,1 11 0,-3 10 0,-8 7 0,0 3 3,5-3 3,13 4 4,13 3 3,24 1-6,23 0 7,28 0-6,23 0-8,14 13-3,52 5 3,29-4 2,38 2 4,36-4-5,33-8 1,42-4-2,39-9 0,48-32 0,45-13 6,34-4-6,17-2 1,-2 6-1,-19 9 0,-24 12 4,-23 12-3,-39 10-1,-42 8 0,-36 3 1,-36 0-1,-34 0 0,-31 0-2,-34 0 0,-39 0-5,-33 0-15,-29 3 20,-5-3-20,-55 6 11,-29-6-16,-38 5-84</inkml:trace>
  <inkml:trace contextRef="#ctx0" brushRef="#br0" timeOffset="70588.66">10098 14127 217,'-37'-8'0,"27"8"-13,10 0-41,22 0 22,41 0 18,34 0 14,42 0 10,46 0-1,46-6-2,41-11-3,54-3 0,58-9 20,41-5-15,28 1-1,2 8-5,-19 4 3,-25 11 2,-35 4-3,-41 2-5,-41-1 0,-40-6-3,-26-9 3,-35-7 0,-39-4 1,-50-1 2,-54 3 2,-50 10 2,-60 9 10,-67 8-17,-58 2 0,-58 12-15,-52 27-15,-45 0-26</inkml:trace>
  <inkml:trace contextRef="#ctx0" brushRef="#br0" timeOffset="71039.95">9656 14522 163,'-91'0'15,"51"0"14,40 0-20,13-5-7,54 0-2,49-13 11,42-10-11,63-8 5,53-11 8,42-4-13,43-6 6,27-1-5,24 0-1,18 2 0,0 1-1,-2 6 1,-14 3 2,-24 7 5,-24 8-1,-42 6 1,-42 7-5,-45 3 1,-36-5-3,-34 1 1,-37 3-1,-30 0-1,-30 4 1,-28 2 0,-22-1 0,-15 2 0,-3-7-2,-5-3 2,-17 0 0,-7-1-1,2 1 1,0 7 0,5 2 0,6 5 0,5 2-1,7 3 1,4 0-2,0 0-11,0 0 2,0 11 5,0 1-5,0 2-17,7-2-37</inkml:trace>
  <inkml:trace contextRef="#ctx0" brushRef="#br0" timeOffset="71540.56">14598 13939 83,'227'-25'18,"12"-3"-5,4-7-13,-4-2 3,-23-3-6,-29 1 6,-38 9 0,-37 5 4,-29 4 0,-27 8 0,-25 3 4,-16 5 0,-15 3 5,0 2-11,-27 0-5,-17 0-19,-14 2-18,-14 8-79</inkml:trace>
  <inkml:trace contextRef="#ctx0" brushRef="#br0" timeOffset="71725.11">15911 13700 109,'29'0'21,"14"0"-19,16-6 2,15-2-1,7-5-2,-1 3 2,0 1 0,-7 2-3,-8 6-2,-7 1-14,-13 0-3,-12 0-52</inkml:trace>
  <inkml:trace contextRef="#ctx0" brushRef="#br0" timeOffset="86022.82">12768 13305 147,'-7'0'12,"-15"0"28,-7 0 9,-6 0-14,8 0-8,13 0 5,1 2-9,-3 3 61,3-1-59,1 3-16,8-4-3,2 4-6,2 1 0,0 2-2,0-3 1,18 2-2,2-1-3,2-4 2,3 0 1,-3-3-4,-2 2-1,-4-3 0,-3 0-1,-6 0 2,-2 0-1,-3 0 8,-2 0 0,0 0 0,0 0 4,-2 0-4,-17 0 2,-7 0-1,-4 0 0,-5 0 3,-1 4-2,5 2 2,4 1 1,9-7-2,10 3 0,3-3-2,5 0-1,0 0 0,7 0-4,17 0 4,12-3 0,5-10 0,1-6-4,0 4 4,-2-1-2,-6 4-1,-5-3 3,-8 3 0,-7 5 0,-7-4 0,-7 6 4,0-2 0,0 6 0,-17 1-4,-10 0 1,-7 9-1,0 11-1,3 3-2,2 0-3,9-2-5,12-4-10,5 3-50,3-6-101</inkml:trace>
  <inkml:trace contextRef="#ctx0" brushRef="#br0" timeOffset="97272.23">18575 14004 155,'-56'0'225,"7"-2"-204,38-11-10,11 13-11,7 0-11,40 0 11,26 0 16,32-13-3,31-5-3,24-1-2,18-2 3,5 3-3,-2 8-5,-11 6 0,-12 4-3,-9 0 1,-6 0-1,-10 4-1,-8-4-2,-9 0 0,-18-4-1,-19-16 0,-21-2-1,-27 3-1,-23-1-3,-8 6-7,-37 5-46,-30 3-76,-29 4-55</inkml:trace>
  <inkml:trace contextRef="#ctx0" brushRef="#br0" timeOffset="97590.25">18052 13972 368,'-32'0'0,"32"0"0,11 0-45,47 0 35,25 0 10,23-10 3,35-13 12,28-4-2,30-5-3,28-2-7,14-7 0,11-2 0,-2 2 3,-16 7-3,-18 6-2,-29 10-1,-27 6-3,-35 5 2,-31 0-7,-34 6-4,-27 1-20,-17 0-67,-16 0-119</inkml:trace>
  <inkml:trace contextRef="#ctx0" brushRef="#br0" timeOffset="97725.68">20936 13601 205,'11'0'20,"-3"0"-20,2 0-36,-1 0 12,-1 0-5,-3 0-49</inkml:trace>
  <inkml:trace contextRef="#ctx0" brushRef="#br0" timeOffset="98655.43">18461 14045 261,'-19'-12'38,"11"5"-38,8 6-10,10-2-34,41-4 44,40-6 2,43-2 5,47-8 0,37-2-4,32-2-3,17-2-4,3 4 2,2 1-5,-7 2 4,0-4 2,-8-2 1,-21 0 0,-25-1 0,-32 5 0,-36 5 0,-29 2 2,-35 5-1,-27 7-1,-27 3-1,-25 2-5,-14 0-25,-37 0-4,-29 0-41</inkml:trace>
  <inkml:trace contextRef="#ctx0" brushRef="#br0" timeOffset="98955.75">18874 14021 306,'0'-13'0,"38"7"-56,42-7 14,29-12 23,30-3 19,16-4 13,20 2-5,10 2-1,6 0-4,10 1-3,-3 2 0,-13 3-2,-15 6 2,-27 4-3,-31 1-5,-27 7-3,-29 4-4,-31 0-15,-25 0-15,-12 8-61</inkml:trace>
  <inkml:trace contextRef="#ctx0" brushRef="#br0" timeOffset="111091.47">9444 13307 126,'-8'0'21,"3"-7"-13,3 5 9,2 1 3,0 1-7,0 0-13,0 0-22,9 0 17,13 3-8,2 2-25</inkml:trace>
  <inkml:trace contextRef="#ctx0" brushRef="#br0" timeOffset="112903.56">14671 16312 12,'-60'0'229,"25"0"-203,35 0-21,31-5 5,60-14-9,46-3-1,34-7 2,32 0 3,17-2-5,15-4 0,3 3-1,1 0-8,-10 6-6,1 3-9,-7 2-19,-11 7-8,-16-2-34</inkml:trace>
  <inkml:trace contextRef="#ctx0" brushRef="#br0" timeOffset="113073.32">17576 15959 245,'0'-4'0,"0"4"-95</inkml:trace>
  <inkml:trace contextRef="#ctx0" brushRef="#br0" timeOffset="117304.24">17757 16794 134,'-23'-22'278,"-10"-1"-270,2 14 1,27 9 1,4 0-5,0 0-4,0 0-1,0 0 2,26-17 3,23-11 3,25-26 1,26-30-8,18-18 4,9-14-2,10 0-2,8-1 0,1 14-2,1 13 1,-6 10-10,-18 17 8,-15 16-12,-18 19-5,-28 12-7,-28 16-34,-32 0-85</inkml:trace>
  <inkml:trace contextRef="#ctx0" brushRef="#br0" timeOffset="117570.37">17924 16682 330,'-49'27'42,"33"-10"-33,16-15-5,41-2 2,39-46 25,38-31 11,33-29-29,42-15-5,13-3-3,6 3-4,-11 10 4,-27 7-4,-24 7-1,-26 13-2,-28 12 2,-27 14-3,-24 17 3,-21 20-1,-17 14-7,-7 7-12,0 0-35,-27 14-69</inkml:trace>
  <inkml:trace contextRef="#ctx0" brushRef="#br0" timeOffset="117727.61">19848 15777 288,'11'-10'51,"-9"10"-27,-2 0-20,2-4-4,-2 4 9,0 0 1,0 0-10,0 0-29,0 0-90</inkml:trace>
  <inkml:trace contextRef="#ctx0" brushRef="#br0" timeOffset="118788.21">17882 16776 77,'-69'28'166,"4"5"-110,9 8-37,17-19-6,12-12 9,15-10 21,12 0 6,0-18-15,23-26-32,32-28 6,25-31-6,23-16 2,22-8-4,4 2-6,7 9 6,2 10 0,3 4-8,0 5-6,-6 0-4,-10 13-38,-25 17 28,-28 22-90,-39 32-119</inkml:trace>
  <inkml:trace contextRef="#ctx0" brushRef="#br0" timeOffset="119035.67">17946 16929 393,'-42'12'15,"20"-3"-15,22-9-4,0 0-9,35-32 13,23-20 27,23-16-16,17-21-9,16-8-2,13-16-2,13 1-6,2-3 0,-7 15-9,-13 15-31,-30 15-15,-28 26-82</inkml:trace>
  <inkml:trace contextRef="#ctx0" brushRef="#br0" timeOffset="131403.54">27592 3706 185,'-18'-8'60,"-6"-6"-45,2 1 14,3 9 1,13 0 8,6 4-24,0 0 11,0-1-17,0 1 53,0-3-40,0 3-12,0 0-4,0 0 0,0 0-5,0 0-4,18-2-7,11-2 11,15 1 7,10-4-6,0 3-1,-6 3-3,-12-2 3,-12 3 0,-8-2-2,-9 0 2,-7 0-2,0 2 2,-4 0 2,-28 0 0,-15 0 1,-13 0-2,-9 0 1,5 6 2,10-2-1,12 0-3,17-2 1,13 1 0,8-1-1,4 1-3,0 1-8,29 2 7,23-3 4,19-3 3,11 0-3,3 0-4,-9 0 1,-12 0 3,-17-3-1,-13-1 0,-16 0 1,-12 2-1,-6-1-1,0 1-3,-18-3 3,-22 5-1,-11 0 3,-7 0 1,-2 0 1,5 0 0,10 0-1,11 0 0,18 0 0,14 0-2,2 0-1,16 0-10,28 0 9,14 0 0,7 0 5,5 0-4,-10-10-3,-14 1 4,-15 2-1,-13 3-9,-13-2-13,-5 0 6,-11 0-40,-30 3-75</inkml:trace>
  <inkml:trace contextRef="#ctx0" brushRef="#br0" timeOffset="133170.37">3486 4916 178,'-29'0'65,"6"-2"-16,13-12-16,5 13-1,5 1 21,0 0-29,32 0-18,26 0 19,31 0-9,28 0-1,26 0-8,19 0-6,24 0 0,8 0 1,13 0-4,7 0-6,-4 0 2,-8 0 1,-9 0 0,-25-8 1,-23-6-3,-24 2 7,-30 0-2,-28 4-3,-32 1 2,-23 5-2,-8 2-10,-17 0 5,-20 0 7,-4 0-2,5 13-15,9-4-91</inkml:trace>
  <inkml:trace contextRef="#ctx0" brushRef="#br0" timeOffset="133855.01">7291 4842 261,'-36'0'47,"5"0"-28,13 0-7,9 0 14,9 0 9,0 0-14,7 0-17,31 0-3,23 0 3,25-6-4,21-7-1,16-5 1,20-3-8,17 1 0,23-6 7,22 0-1,5-2 2,-4 3-3,-9 8 3,-23 0 0,-25 5-4,-24 7 3,-23 1 2,-21 4 1,-21 0 1,-18 0-3,-19 0-1,-13 0-1,-10 0-4,0 0 6,0 0 3,0 0-3,0 0 0,0 0-8,0 2-22,0 0-33,23-2-68</inkml:trace>
  <inkml:trace contextRef="#ctx0" brushRef="#br0" timeOffset="134880.91">11994 4891 245,'-48'-10'15,"3"1"7,3 8-6,9-5 25,6-3 13,4 3-1,12 2-14,4 3-13,7-2-13,14 3-13,40-4 0,34 0 7,42-2-7,30 1-1,27-2-1,23 1-6,6 5 5,20-3 0,16-1-2,16 5 5,14 0 4,-2 0-4,-18 0 0,-27 0-4,-28 0 4,-28 0-2,-32-4-3,-27 0 4,-34 3-7,-25-2-2,-18 2-11,-17-6 8,-8 2 7,-7 0 3,-4 1 1,-5 1-9,0 1-9,3-1 4,1 3-12,6 0-17,7 0 28,6 0-3,2 0 4,0 0 11,-3 0 0,-4 0 4,0 0 0,-4 0 1,1 0 0,-3 0 1,-1 0 0,-13 0 0,13 0 1,-10 0-2,-3 0 4,0 0-4,0-2 0,3 0-47,-3 0-89</inkml:trace>
  <inkml:trace contextRef="#ctx0" brushRef="#br0" timeOffset="135786.29">13974 4802 152,'38'-6'0,"17"2"3,24 0-3,19-2 2,16 2 10,17 1 7,14 3-4,11 0-6,14 0-3,6 0-1,7 0 0,8 5 5,3 6 8,-2 3-4,-9-3-8,-12 1-4,-18-6 2,-20-2 5,-27-1 10,-30-2-19,-23-1-8,-16 0-3,-16 0 0,-13 0 0,-8-4-9,-31 0-45</inkml:trace>
  <inkml:trace contextRef="#ctx0" brushRef="#br0" timeOffset="136136.46">13709 4800 346,'-7'-9'4,"7"6"-4,51 3-31,32-4 31,37-5 12,34 2 5,33-3-4,27 2-9,25-2 3,17 4-6,5 4-1,-3 2 0,-10 0-4,-21 0-6,-17 2-8,-29 4 3,-30 0 1,-35-3-9,-34-3-10,-30 0-41,-26 0 29,-21 0 45,-5 0-5,-25 0-9,-28 0-84</inkml:trace>
  <inkml:trace contextRef="#ctx0" brushRef="#br0" timeOffset="136471.09">14636 4814 381,'-29'-7'5,"22"5"-2,7 2-3,23 0 0,37-3 7,38-1 18,49-3-14,49 0 6,38 1-16,22 3-1,-1-2 0,-14 1-3,-27 4 0,-27-2-12,-25 2 15,-27 0-3,-27 0-1,-31 0-1,-35 0 1,-29 0-1,-13 0 0,-20 0 5,-32 0 0,-18 0-10,-20 8-50,-3 0-203</inkml:trace>
  <inkml:trace contextRef="#ctx0" brushRef="#br0" timeOffset="139769.61">14355 4788 151,'-8'0'47,"6"0"-47,2 3 0,15 2 9,51 6 13,17-9-3,25-2-7,29 0 9,31 0 1,15 0-8,10-4-7,1-6 41,-9 2-34,-7-1-9,-12 6 0,-24 3-5,-20 0 1,-25 0-1,-26 0-1,-24 0 1,-25 0 0,-13 0 0,-9-5 3,0-1 15,0-2-9,-20 1-8,-11-2-1,-12 1-8,-10 5-9,-9-2-12,-6 5-24,-1 0-62,-2-2-28</inkml:trace>
  <inkml:trace contextRef="#ctx0" brushRef="#br0" timeOffset="140070.53">14505 4814 196,'-108'0'28,"37"0"-7,29 0-10,31 0 3,11 0 33,43 0-33,40-9 10,50-9-9,40-5-7,41-1 1,20 4 3,16-2-8,4 4-4,-13 0-3,-16 1 0,-28 2 0,-35 3 1,-29 2 1,-27 3-6,-29 2 7,-19 1 0,-27-1 0,-19 5-3,-12 0-6,-23 0-25,-26 0 31,-18 6-15,-6 9-46,-14-1-82</inkml:trace>
  <inkml:trace contextRef="#ctx0" brushRef="#br0" timeOffset="140435.47">14347 5059 201,'-12'0'26,"12"0"-26,23-4 4,35-8 13,33-6 12,25-7-4,28 0-14,35-5 2,19 1 1,29-3-2,14 4 1,-2 3-8,-9 1-5,-26 4 0,-30 3 0,-33 8-2,-34 0 1,-27 6-1,-22 0 2,-22 3 0,-22 0-1,-14 0-25,-21 0 21,-32 8 2,-28 8 3,-15 6-18,-14-2-37,-13 2-64</inkml:trace>
  <inkml:trace contextRef="#ctx0" brushRef="#br0" timeOffset="140803.62">13583 5264 278,'0'-12'5,"39"-5"-3,55-5-2,39-7 6,41-10 6,31-2 11,22 4-5,23-1-8,20 4-4,16-2-5,5 2 5,-15 0-6,-25-1 0,-42 7 0,-42 5 0,-28 0 0,-29 5 4,-25 6 11,-29 2-8,-29 6-6,-25 2 2,-2 0 40,-14 0-5,-11-1-36,-14 3-2,-3 0-5,-3 0-8,7 5-1,11 7-18,14 3-29,9-6-110</inkml:trace>
  <inkml:trace contextRef="#ctx0" brushRef="#br0" timeOffset="143395.73">12179 13851 0,'-29'-9'25,"-4"1"4,0-1-27,-1 2-1,1 1 3,2-1-4,4 0 1,4-1 1,6 0-2,3-2-8,6 4-24</inkml:trace>
  <inkml:trace contextRef="#ctx0" brushRef="#br0" timeOffset="144334.72">11170 13418 317,'-23'-7'11,"10"5"-11,9 2 0,4 0-5,0 0 4,13 0 1,16-2 13,16-6-7,12-7-1,15-2 8,3-1-9,2 0-4,-11 1 5,-10 3-5,-16 7 1,-17 1 0,-15 6-1,-8 0 0,-2 0 11,-33 0 17,-21 6-24,-25 17-1,-17 7-2,-4-4 2,-3 6 2,7-6 0,11-6 3,12-1-3,14-9 2,24-6 2,18 1-6,17-5-2,2 0-1,36 0-7,26 0 5,23-12 1,22-14 0,23-3-1,9-5 0,4 2-1,-11-4-5,-19 1 3,-25 7 5,-24 6 0,-28 9 4,-30 4-2,-6 2 12,-35 5 2,-30 2-15,-22 0 6,-24 15-4,-21 14 3,-6 4-1,11-1-4,20-1-1,26-7 0,29-8-2,25-7-3,27 3-5,11-3-29,44-4 20,28-5-70,26 0-238</inkml:trace>
  <inkml:trace contextRef="#ctx0" brushRef="#br0" timeOffset="145786.07">11992 13367 159,'-8'-4'33,"6"1"-8,2 3-9,0-2 1,0 1 17,0-1-12,8-2-6,19-6-1,11-2-11,9-5 0,6 2-2,0-2 0,-1 3 1,-6 2-1,-5 0 3,-14 4-1,-10 4-2,-13 3 2,-4 1-4,0 0 16,-10 0 17,-19 1-26,-19 18-5,-9 3 0,-12 4-2,0 0 2,2-3 1,7 0-1,13-5 0,13-8-2,17-3 0,17 0 0,0-5-8,15-2 4,28 0 4,16 0 4,18-16-4,5-9-1,0-1-1,-1 3 1,-13-2 0,-9 7 1,-19 4 0,-16 6 1,-12 4 2,-12 3-2,0 1 8,-7 0 9,-22 0-17,-14 0 1,-7 0 0,-8 15-1,-2 1 1,1 0-2,10-2 3,11-2-2,12-1 0,13-5-1,9-3 0,4 2-3,0-3-7,25 0 9,16-2-2,10 0 2,7-9-2,0-8 0,-5-1 2,-8 2 0,-10 5 1,-10 3 1,-11 4 0,-10 3 1,-4 1 3,0 0 1,-16 0-2,-15 0-2,-9 0-2,-4 8 1,-1 4-1,7-3 1,7 0 0,10-4-1,11 0 0,5-3 0,5-2-2,0 0-5,0 0-7,7 0 5,15 0-5,4 0-6,5 0-18,-2-7-34,-2 4-30,-4-1-43</inkml:trace>
  <inkml:trace contextRef="#ctx0" brushRef="#br0" timeOffset="146453.35">12157 13302 295,'-36'-2'62,"15"2"-35,13 0-15,8 2-5,2 12 10,27 4 4,19-1-8,21-3-3,18-8-7,22-2 4,14-2-7,8-2 4,2 0-2,-5 0-2,-7 0 0,-13 0 3,-12 0-2,-18 0 1,-20-5 3,-22 4 0,-18 1-5,-16 0 0,-2 0 3,0 0 20,-14 0-11,-12 0-12,-10 0-8,3 8 2,-1 2-6,10 0-4,9-5-9,9 2-16,6 0-67,0-2-115</inkml:trace>
  <inkml:trace contextRef="#ctx0" brushRef="#br0" timeOffset="147719.47">13664 13443 393,'-25'-6'27,"17"6"-26,8 0-1,4 0 1,37 0 11,30 0 10,33-7-9,37-5-2,29-2-4,13-7-4,-6 1 2,-11 8-1,-15 4-2,-18 6 0,-14 2-2,-12 0 2,-13 0-2,-9-2 2,-12 2 8,-17-2-4,-23 2-6,-22 0 0,-11 0 1,0 0 19,0 0-2,0 0-15,0 0 0,0 0-1,0 0-2,-2 0 0,2 0 1,0 0-1,0 0-7,0 0-4,0 0 7,0 0 0,0 0 1,0 0 0,0 0 0,0 0 1,0 0 1,0 0 1,0 0-2,0 0 2,0 0-2,0 0 1,0 0 1,0 0 0,0 0 0,0 0 0,0 0 1,0 0 0,0 0 0,0 0 1,0 0-1,0 0 0,0 0-1,0 0-1,0 0 1,0 0-3,0 0-3,-5 0-14,-3 12-5,-4 4-26,1-4-93</inkml:trace>
  <inkml:trace contextRef="#ctx0" brushRef="#br0" timeOffset="149553.47">16219 13353 341,'-13'0'23,"6"0"-18,7 0-5,0 0 1,9 0 10,22 0 7,21 0 4,16 0-7,15-7-7,9-8-5,-3-2-1,-3 0 4,-6 3-1,-13-1 0,-11 5-4,-16 3-1,-13 0 0,-13 3-7,-10 1 1,-4-2-8,0 3-6,-27 1-40,-11 1-133</inkml:trace>
  <inkml:trace contextRef="#ctx0" brushRef="#br0" timeOffset="150269.53">14464 13353 88,'-17'-4'67,"6"1"-39,1-2 1,6 3 28,2 0-1,2 2-12,0 0-12,0 0-14,11 0-12,29-3 10,23 3 1,24 0-9,26 0-6,25-1-2,23-1 0,15-3 0,9 0 0,-7 0 0,-11 1-3,-14 4 3,-26-1-1,-25-1 1,-20 2 1,-21-2-1,-17 2 1,-15 0-1,-13 0 0,-10 0-1,-3 0-2,-3 0 3,0 0-4,0 0 3,0 0-4,0 0-11,-19 0-20,0 2-53,-6 1-89</inkml:trace>
  <inkml:trace contextRef="#ctx0" brushRef="#br0" timeOffset="161504.49">14061 5031 104,'-46'0'21,"34"0"-14,12 0-7,7 0 0,42 0 6,33-11 7,39-4-8,33-9-3,24-2-2,32-2 0,17-3 0,16 3 0,18 2 1,1-2-2,1 5 1,-13 0 0,-18 4 4,-16-1-3,-31 5-1,-25-1 2,-34 6-2,-40 4-2,-32 4-5,-34 2-6,-20 0-21,-24 0-56</inkml:trace>
  <inkml:trace contextRef="#ctx0" brushRef="#br0" timeOffset="161662.29">17138 4722 95,'4'0'11,"0"0"-11,-2 0-17,1 0-10,-3 7-31</inkml:trace>
  <inkml:trace contextRef="#ctx0" brushRef="#br0" timeOffset="162593.38">11068 14064 10,'-81'-21'0</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15T04:18:21.021"/>
    </inkml:context>
    <inkml:brush xml:id="br0">
      <inkml:brushProperty name="width" value="0.05292" units="cm"/>
      <inkml:brushProperty name="height" value="0.05292" units="cm"/>
      <inkml:brushProperty name="color" value="#FF0000"/>
    </inkml:brush>
  </inkml:definitions>
  <inkml:trace contextRef="#ctx0" brushRef="#br0">3748 4680 117,'25'-12'13,"-7"8"66,-9 4-26,0 7-6,-2 18-2,0-4-6,-1-6-14,-2 2-5,4-3-3,-4-5 6,0-1-5,1-1-6,1-2 5,3-1 0,5 5-8,3-4 1,8 1-2,6-3-4,8-3 3,5 0-2,7-3-5,9-17 9,9-6-9,14-8 2,8-11-1,7-10 1,0-9-2,0-4 1,-1-4 3,-4-5-3,-6 3 2,-9 4 0,-16 12 0,-12 8 1,-13 13-3,-10 13-1,-10 10-5,-7 11 3,-6 3-14,-2 3-37,-2 19-56,0 11-160</inkml:trace>
  <inkml:trace contextRef="#ctx0" brushRef="#br0" timeOffset="36480.21">4134 7521 229,'9'0'19,"-9"0"-18,0 0 3,0 0 5,0 0 12,0 0-12,0 0-6,0 0-3,0 0 0,0 0 0,0 0 3,0 0 1,-2 0-4,0 0 3,-3 3 3,1 2 2,-2 4 3,-1-1-10,2-1 1,3 1-2,2 5 0,-3 3 0,3 5 1,-2 6 0,2 1 3,0 0-3,0 2 1,0-2 5,0-2 3,10-8 0,3-10-8,2-8 3,12 0 12,9-22 17,19-24-13,15-13-4,17-12-16,9-7 7,6-3-7,5 3-1,2 2 1,-4 5 0,-15 10-1,-13 8-1,-19 11-1,-16 13-2,-13 10 4,-15 9-7,-7 8-1,-5 2-8,-2 0-1,0 10-14,2 11 23,-2 2-21,4-1-61,-4 0-122</inkml:trace>
  <inkml:trace contextRef="#ctx0" brushRef="#br0" timeOffset="46098.23">13334 13663 241,'-35'5'17,"28"-5"50,20-5-60,63-17 2,38-10-9,44 3 1,25-5 5,15 3-4,9 5 2,-3 6-4,-7 1-1,0 4 1,-5-2 0,-12-2 0,-14 4-3,-29-2-2,-29 3 1,-44 4 1,-37 4-18,-27 3 2,-38 3-24,-36 0 23,-23 0-17,-24 19-43</inkml:trace>
  <inkml:trace contextRef="#ctx0" brushRef="#br0" timeOffset="46368.21">13056 13791 248,'0'0'35,"16"0"-27,63-9-8,40-7-3,32-15-1,32-4 4,14-6 13,14-1-7,12 0-4,-3-2-2,1-2 3,-2 0 1,-11-1-4,-13 1 0,-18 7 6,-35 4-5,-35 14-2,-43 9-4,-39 10-4,-25 2-33,-6 0-69</inkml:trace>
  <inkml:trace contextRef="#ctx0" brushRef="#br0" timeOffset="46520.13">15996 13254 162,'-27'-1'0</inkml:trace>
  <inkml:trace contextRef="#ctx0" brushRef="#br0" timeOffset="48845.17">9816 13912 295,'-23'4'43,"9"-4"-14,14 0-17,0 0-12,16 0 4,32 0 22,28 0-3,31-16-15,34-10-2,23-6-5,17-2 4,4 5-4,-9 4-1,-13 9-3,-21 10-4,-19 6-7,-22 0-5,-24 0-14,-21 14-53,-40-1-115</inkml:trace>
  <inkml:trace contextRef="#ctx0" brushRef="#br0" timeOffset="49062.43">9968 14145 312,'-33'0'111,"33"-4"-111,22-15-12,59-7 10,34-18 2,32-6 16,21-4-9,15 1 0,6-2-7,-4 5-2,-3 2-8,-7 4-1,-15 5-21,-19 6-92</inkml:trace>
  <inkml:trace contextRef="#ctx0" brushRef="#br0" timeOffset="55698.12">3548 10710 207,'9'0'4,"-7"0"-4,5 0-4,7 0 4,-4 2 4,4 8 8,-1 3-1,8 1-3,-2 7-6,1 5 1,1 2 6,-4 6-4,3 7 14,1-1-10,0-3-1,2 0-3,2-9-3,2-5 0,4-11 3,4-7 2,10-5 7,12-17 14,22-43-12,25-22 9,22-28-6,9-18-2,4-8-6,-3-5 0,-7 4-8,-9 14-2,-15 12-1,-15 23-3,-22 28-4,-18 28-2,-19 18-22,-20 14-28,-11 12-97</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15T04:24:07.020"/>
    </inkml:context>
    <inkml:brush xml:id="br0">
      <inkml:brushProperty name="width" value="0.05292" units="cm"/>
      <inkml:brushProperty name="height" value="0.05292" units="cm"/>
      <inkml:brushProperty name="color" value="#FF0000"/>
    </inkml:brush>
  </inkml:definitions>
  <inkml:trace contextRef="#ctx0" brushRef="#br0">5779 9017 264,'-4'-10'14,"-2"5"-11,-1-2 14,3 7 18,4 0-4,0 0-16,0 0-7,0 0-6,0 0-2,0 0 0,0 0 0,0 0-2,0 0-5,0 0 6,0 0-5,0 0 4,2 0-6,9 0 8,5 0-4,-3 0-8,-3 0 3,2 0 4,-7 0-1,-3 0 6,-2 0 5,0 0 9,0 0 7,0 0-1,0 4 2,-13 0-8,-3 3 0,1 0 16,1 0 0,5-4-6,5-1 3,2 1-3,2-1-2,0-2-7,0 4-9,0-3-6,25 3 1,29-1 7,29-1 0,21-2-4,19 0 0,5 0-4,5 0 0,16 0 0,12 0 0,15 0 0,9-5 0,-7 5 0,-10 0 0,-22 0-2,-11 0 1,-19 0-2,-14 0 0,-17-7-1,-18-7-4,-12-2-5,-8-5-8,-7 3-22,-6 0-53,-9 4-19,-13 6-158</inkml:trace>
  <inkml:trace contextRef="#ctx0" brushRef="#br0" timeOffset="632.04">8437 8939 3,'-29'0'301,"8"-4"-246,9 4-36,3 0 24,7 0 10,2 0-19,0 0-26,11 2-8,35 10 8,37-2 1,39-4-4,44 0-5,38-4-3,33-2 2,30 0 1,14 0 1,5 0-1,-6 0-4,-22-4 1,-15-1-4,-25-4 0,-25 3 0,-24 1-1,-30 2-2,-28 1-5,-38 2-2,-37 0 4,-29 0 1,-7 0-10,-16 0 22,-11 0 0,-4 0-3,4 0-23,5 0-32,7 0-57,6 0-70</inkml:trace>
  <inkml:trace contextRef="#ctx0" brushRef="#br0" timeOffset="875.94">11662 8964 44,'-2'3'6,"0"1"252,2-4-220,0 0-27,2 0 15,25 0 10,8 0-17,8 0-14,6 0-5,0 0 0,-2 0-2,2 0 1,0-6-1,-5 0-4,-2 0-3,-7 4-2,-14-2 0,-5 4-29,-16-3-148</inkml:trace>
  <inkml:trace contextRef="#ctx0" brushRef="#br0" timeOffset="2550.21">21952 9119 6,'-27'5'146,"0"-1"-14,8 1-49,7-2-28,12 1-18,0 1-28,29 4 2,34 3 2,42-1 5,46 1-6,43-3 0,45-4-1,24-2 1,26 3-4,10 6-2,6 2-4,-10 0-1,-17-5 0,-18-2-1,-38-3 0,-30 0 0,-43-2 0,-42 2-1,-40-2 0,-36 0-1,-20 0-3,-11-2 3,0 0 0,-2-2-8,-13-10-29,-3 4-33,5 0-42,-3-1-134</inkml:trace>
  <inkml:trace contextRef="#ctx0" brushRef="#br0" timeOffset="3083.04">25474 9276 140,'-54'-2'241,"6"0"-205,12 0-14,16 2 41,16-2-9,4 2-32,31 0-21,52 0 6,52-2-2,54 0-1,39-1-2,28-6-2,14 1-5,4-1 2,0 2 2,-6 3-7,-21 2 1,-26-2 3,-29 1-6,-42-2 1,-50-2-8,-42 4-11,-48-3-24,-14 1 26,-54 0 9,-29 1 9,-24 0-3,-19 4-26,-5-4-46,-4 1-69</inkml:trace>
  <inkml:trace contextRef="#ctx0" brushRef="#br0" timeOffset="3351.22">25877 9258 177,'-69'0'215,"30"-2"-196,18 0-12,21 2-5,29 0 5,48 0 4,39 0-5,34 0-1,38 0-5,24 0-2,15 4-2,5-1-2,-9 4-2,-11-3-11,-23 0-24,-28-2-44,-32 1-10,-44-3 8</inkml:trace>
  <inkml:trace contextRef="#ctx0" brushRef="#br0" timeOffset="22515.03">18992 17749 218,'-43'9'9,"-3"-5"46,1 6 10,12-6-12,24 1-4,9-5-5,0 0-29,0 0-15,27 0 0,31-19 6,38-11 6,39-16-10,31-2-2,25-6-5,16-8-4,3-1 0,6 1 0,0 1-9,-2 0 10,0-5 8,-17 4 4,-16 4-4,-28 3 0,-24 8-4,-29 10 1,-29 7-12,-28 10-17,-25 8-27,-18 7 6,-7 5 17,-35 0 13,-16 0-11,-13 23-56</inkml:trace>
  <inkml:trace contextRef="#ctx0" brushRef="#br0" timeOffset="22881.79">19344 17682 125,'-71'9'320,"13"8"-309,11-2-11,21-2-3,12-9 3,14-4 21,6 0-3,46 0-18,31-8-2,37-24-1,34-16 3,33-10-1,27-7-4,31-9 0,20-7 3,12 0 2,1 0 0,-17 6-1,-18 8 1,-35 13-4,-33 6 4,-34 12 0,-39 6-11,-39 16-18,-45 4-19,-18 10-41,-44 0-1,-33 14 66,-16 14 17,-15 6-55</inkml:trace>
  <inkml:trace contextRef="#ctx0" brushRef="#br0" timeOffset="23249.78">19084 17941 430,'-39'0'11,"22"0"-11,15 0-37,2 0 14,24-5 23,31-12 18,28-14-16,27-9-2,21-6-4,25-12-5,16-4 6,15-10-1,20-2 2,12-7 2,5 0 0,2 6 1,-23 7 0,-28 6-2,-29 13 1,-41 13-1,-41 14 0,-30 8-6,-32 11-17,-2 3-12,-27 0 9,-11 0 15,-2 17 2,0 5-66,2 0-34</inkml:trace>
  <inkml:trace contextRef="#ctx0" brushRef="#br0" timeOffset="25198.8">8298 17200 120,'-6'0'127,"-9"0"-94,-6 0 9,-6 0 6,-6 0 11,-2 5 0,-1-1-2,7-4-11,11 0-10,9 0-1,7 0-14,2 0-10,11 0-11,38-14 0,40-16 0,36-7 0,29-2-1,15-2-3,5 5-2,-4 4 0,-10 2 4,-6 4-1,-11 2-4,-14 7-3,-25 3-9,-28 7-13,-38 7-19,-38 0-33,-15 16-21,-50 6-49,-17 7 4</inkml:trace>
  <inkml:trace contextRef="#ctx0" brushRef="#br0" timeOffset="25448.49">8491 17124 205,'-94'14'84,"11"2"-61,19 3-9,23-9 12,19-2 24,22-8 3,11 0-30,47 0-16,36-5-2,28-20 0,24-8-4,12 1-1,7-2-3,-3 3-2,-3-1 4,-1 1 0,-9-1 1,-17 2-9,-23 12-8,-33-1-20,-36 16-38,-31 3-69</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15T04:26:59.68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0 17994 7,'0'-508'7,"0"566"30,0-4-37</inkml:trace>
  <inkml:trace contextRef="#ctx0" brushRef="#br0" timeOffset="26327.73">20351 1430 144,'14'0'184,"-9"0"-58,-5 0-85,0 0-22,6 0 5,-2 0-4,4 0-9,0 0-2,1 0 4,-3 0-4,-2 0 1,-4 0 0,2 0 7,0 0-2,0-4-5,5-10-6,-3-3-2,4-5-1,4-2 1,-3 5-2,-5-6 1,-2 7 1,-2 4-1,0 0 9,-13 7 6,-5 0-10,1 7-2,-8 0-4,-6 26-2,-4 26 1,-4 20 1,10 18-4,12 11 4,5 7-1,12 8-1,0-1 1,0-9-3,0-10 4,0-17 0,0-17 0,0-14 0,-4-13 0,-7-10 1,2-12 3,-5-4 1,-1-7 1,-7-2 5,-3 0-3,-4-8-1,-2-12-3,2-4-4,2 2-3,5 3-8,6 5-15,7 13-30,9 1-127</inkml:trace>
  <inkml:trace contextRef="#ctx0" brushRef="#br0" timeOffset="26614.52">20006 2839 509,'-11'-8'124,"7"7"-114,4-2-2,0 1-1,4 0-7,20-2 2,10 2-2,4 0-9,2 0-22,1 2-40,-13-4-209</inkml:trace>
  <inkml:trace contextRef="#ctx0" brushRef="#br0" timeOffset="27162.55">20388 2775 591,'-6'-4'20,"6"4"-18,0 0 1,0 0 4,0 0-7,8 0 1,21 4-1,6 8 1,7-3 3,1 2-3,-1-5-1,-4-4 0,1-2 0,-2 0 0,-1 0-1,-1-10-1,-6-8 2,-8-2 0,-8-2 2,-9 2 3,-4 6 3,0 2 5,-2 5 5,-18 7 2,-11 0-7,-10 7-13,-7 20 0,-8 8 0,-2 3-2,2 0 0,9-4-2,9-5 0,7-6 1,12-7 2,3-7 1,3-4 3,1-5-1,1 0 2,-1 0 5,-3-9-2,2-14 0,-1-7-2,8-6 3,6 0 0,0 1-8,0 6 0,15 7-1,5 10-2,3 6-2,-2 6-5,4 0-8,2 8-20,-9 9-118</inkml:trace>
  <inkml:trace contextRef="#ctx0" brushRef="#br0" timeOffset="28061.25">20612 1127 268,'-6'-18'124,"2"6"-70,2 7 11,2 1 11,-3 4-36,3 0-28,0 0-12,0 13-14,24 10 14,9 4-1,10-3-4,4-2-4,2-8-1,3-6 0,-2-8-4,-2 0-6,-11-6-5,-14-16 17,-15-5 8,-8 4 11,0-1 6,-10 8 2,-17 5 0,-7 6-9,-3 5 1,-4 3-8,-1 24-3,2 6-1,2 6 0,2-3-4,7-7-1,4-4 4,10-13 2,-1-5 1,5-7 5,-2 0 5,-3-7 4,0-15 2,1-7-1,4-8-4,6 3-2,5 6-7,0 6-3,0 10-3,12 6-3,13 6-7,4 0-1,8 7-10,-3 16-44,-10-6-229</inkml:trace>
  <inkml:trace contextRef="#ctx0" brushRef="#br0" timeOffset="31926.98">21304 1867 339,'13'0'57,"-7"-3"-52,4 3-5,5 0 10,1 0-1,1 0-6,4 8-1,-3 11 2,-3 0-3,-6 10 3,-6 5-1,-3 6-3,0 2 6,-21 2-5,-12-5-1,-6-6-3,2-6-4,8-13 7,9-6 1,13-6 2,7-2 5,0 0 4,12-14-3,25-18 10,13-9-9,2-7-1,4-5 1,-11 4 5,-9 8 0,-14 18 11,-11 12 2,-9 10-8,-2 1-1,0 0-6,0 0-7,-6 18-2,-23 18-3,-9 12 2,-5 8 0,6-8-3,10-10 0,14-3-4,13-11-4,0-5-2,11-4-7,22-9 1,10-6-3,7 0-46,9-3-87</inkml:trace>
  <inkml:trace contextRef="#ctx0" brushRef="#br0" timeOffset="32128.94">21836 2067 361,'-6'-7'144,"3"7"-134,3 0-8,0 0 2,19-3-4,12-1-3,6-3 1,8 0-13,2-5-41,-1-1-114</inkml:trace>
  <inkml:trace contextRef="#ctx0" brushRef="#br0" timeOffset="32811.47">22240 1859 500,'0'0'48,"0"0"-47,2 0 11,0 0 15,3 0-17,-1 0-9,5 0 1,-2 4-1,2 5-1,-3 2 2,1 4-1,-3 4 0,4 3 0,-8 4-1,0 4 3,0 2-3,0 1 1,0-1-1,0-6 0,-8-6 0,4-5-1,2-6 1,-1-5 1,3-4 0,0 0 4,0-2 8,0-17 12,0-8-8,17-14-5,2-2-2,8-3-2,0 5 0,-5 15-2,-5 8 0,-3 11-5,-5 6-1,-3 1-2,2 0-4,1 8-1,-3 16 3,-2 5-1,-4 12 0,0-7 1,0-5 1,-10-8-3,3-13 3,7-5 3,0-3 3,0 0 7,0-15 7,2-21-4,18-10-8,4-7 4,8 7 4,-1 9-5,-2 9 2,-2 10-3,-9 6-3,-5 9-4,-1 3 0,1 0-6,-3 23 1,4 12 1,-7 10 1,-7 7-3,0 0-9,0-4-26,-9-9-65,2-12-133</inkml:trace>
  <inkml:trace contextRef="#ctx0" brushRef="#br0" timeOffset="33214.76">22862 2069 211,'0'-2'333,"0"2"-297,0 0-32,2 0-3,4 0 3,6 13-3,1 4 3,-1 4-4,-4 0 0,-6 4-5,-2 0-1,0 3-6,-20-3 0,1-10-24,3-6-3,9-9 32,7 0 7,0-9 11,11-14 0,16-5 8,4-2 7,-4 6-2,-5 3 4,-9 11 3,-11 8-3,-2 1-7,0 1-6,0 0-11,-12 15-4,-11 16 1,-4 3 1,6-1-2,7-5-3,9-3-7,5-11-4,0-7-7,27-7-5,15 0-29,8-20-85,3-11-199</inkml:trace>
  <inkml:trace contextRef="#ctx0" brushRef="#br0" timeOffset="36793.88">23098 1714 216,'4'-20'334,"1"4"-294,-1 6-6,0 4 26,0 3-13,-2 3-17,4 0-24,9 3-6,10 25 0,10 13 0,6 12 6,-3 18-3,-7 6-3,-6 5 1,-6 1-1,-9-11 0,-10-6-2,0-5-5,-45-9-8,-22 0-24,-20-10-95,-15-12-352</inkml:trace>
  <inkml:trace contextRef="#ctx0" brushRef="#br0" timeOffset="37461.65">21281 1694 326,'0'-16'143,"0"11"-90,0 5-6,-11 3-17,-11 33-21,-11 18-1,-7 22-5,-1 12 0,10 1-3,11-1-1,11-10-6,9-9-5,9-16-6,33-6-17,18-12-73,18-15-226</inkml:trace>
  <inkml:trace contextRef="#ctx0" brushRef="#br0" timeOffset="38293.72">23185 1400 260,'-6'-11'118,"0"5"-84,4 0 42,2 0-25,0-2-15,5 1-27,19-2-8,10 1 4,4 4-5,2 4-1,-4 0-1,-10 0-1,-5 16-5,-10 9 3,-9 4-2,-2 12 4,-17 5 3,-22 0 0,-1-6 0,5-10 0,6-11 0,12-12 4,11-2 0,6-5 0,0 0-3,2 0 0,23 0 0,13-3 17,11-9-8,3-2-3,-6 0-3,-9 4-1,-3 0-2,-12 3-1,-6 4-1,-5 1-1,-7 2 0,-4 0 0,0 0-5,0 0-11,-2 0-29,-20 0-118</inkml:trace>
  <inkml:trace contextRef="#ctx0" brushRef="#br0" timeOffset="45058.75">24518 1654 198,'0'-44'111,"0"12"-57,0 18 27,0 7-3,0 7-17,0 0-23,0 0-21,0 5-17,-4 31-9,-6 20 9,-3 26 13,-7 17-7,0 7-4,0 2-2,-2-5-1,3-17-6,2-17-10,-1-13-8,3-15-32,3-13-75,12-14-124</inkml:trace>
  <inkml:trace contextRef="#ctx0" brushRef="#br0" timeOffset="45313.16">24620 1682 408,'-2'-4'28,"2"2"-28,0 2-4,7 0-5,15 6 8,5 17 1,-2 3-1,-10 9-3,-11 1-6,-4 4 4,0-1 2,-27-6 4,-10 0 2,-9-4-2,-6 0-2,-2-7-20,12-8-29,18-4-69</inkml:trace>
  <inkml:trace contextRef="#ctx0" brushRef="#br0" timeOffset="45895.88">24549 2358 464,'-4'-10'91,"4"8"-75,0 2 15,0 0-19,0 0-12,9 0-4,11 17 4,6 12 0,3 0 0,-2 2-5,-2-2-10,-3-6-11,-9-4-50,-1-8-175</inkml:trace>
  <inkml:trace contextRef="#ctx0" brushRef="#br0" timeOffset="46059.49">24728 2377 437,'-14'-1'33,"1"1"-12,-7 1 17,-5 24-26,-2 8-10,0 2-2,6 8-8,-4 3-24,5-4-36,0-14-313</inkml:trace>
  <inkml:trace contextRef="#ctx0" brushRef="#br0" timeOffset="46360.51">25269 1514 480,'-13'-18'66,"6"7"-50,1 10 53,3 1-24,1 0-30,-3 8-15,-12 32-12,-8 22 12,-8 17 0,-2 4-1,10 6-6,15-11-12,10-10-14,27-20 0,25-20-17,12-14-32,8-14-50,-5-4-138</inkml:trace>
  <inkml:trace contextRef="#ctx0" brushRef="#br0" timeOffset="46795.24">25465 1682 580,'-10'-2'26,"4"0"-25,6 2 7,0 0-8,0 0-3,3 2-10,13 16 13,2 8-1,-5 2-6,-5 4-4,-8 0-5,0-3-9,-2-7-18,-11-10 1,4-10 38,4-2 4,5 0 10,0-21-10,0-8 9,23-4-9,6 3 24,-2 5-10,-2 6 0,-8 9 4,-8 4-1,-6 6-1,-3 0-5,0 0 0,0 6-11,-5 16 1,-11 6 10,3 2-6,-1-8-4,10 0-1,4-5-5,0-5-7,25-10-12,23-2-7,18-10-53,13-23-174</inkml:trace>
  <inkml:trace contextRef="#ctx0" brushRef="#br0" timeOffset="47012.67">25972 1448 310,'-12'-4'176,"8"1"-153,4 3 11,0 0-9,0 12-23,11 20 4,9 15 7,0 9-4,-7 6-3,-8 8-4,-5 8-2,-7 5 0,-31 3-9,-15-7-10,-10-10-46,-10-18-243</inkml:trace>
  <inkml:trace contextRef="#ctx0" brushRef="#br0" timeOffset="47794.94">26620 1770 590,'-33'-6'40,"-10"6"-37,-10 25 2,-9 12 11,-1 8-6,12 5-5,15 0-5,20-7-5,16-6-4,5-17-10,40-20 5,13 0 8,11-37 2,-7-21 0,-8-11 4,-15-3 9,-12-3 6,-6-5-6,-8 4 3,-9 10-4,-4 20 5,0 19 6,0 18-4,-2 9-10,-5 0-5,-1 32-13,-6 22 9,1 17 3,3 10-9,10 5-1,0-2-12,0-7-49,14-16-62,9-20-77</inkml:trace>
  <inkml:trace contextRef="#ctx0" brushRef="#br0" timeOffset="48526.78">26828 1746 385,'0'-6'71,"0"2"-27,0 4 17,2 0-18,-2 0-26,4 0-17,3 2-4,7 15 4,-2 3 2,-1 3-2,-5 3 0,-6 2-2,0 3 0,-10-5-1,-7-8-1,1-13 2,3-5 2,3 0 3,4 0 0,6-15 2,0-11-3,11-6 0,15-1 0,6 5 2,-4 7 1,-3 8 4,-11 7 0,-7 6 3,-7 0-5,0 0-4,0 24-2,0 10 10,-3 9-1,-7-1-6,4-2-3,6-5-1,0-12-3,39-17-7,28-6-3,24-29-11,13-26-146</inkml:trace>
  <inkml:trace contextRef="#ctx0" brushRef="#br0" timeOffset="51342.74">16551 1893 491,'12'60'10,"-12"12"-9,-14 0-1,-24 29 3,-4-11 2,10-40-4,1-11 0,5-14-1,3-15 1,3-10 7,0 0 9,0-18 3,2-20 5,9-13-11,9-12 2,0-15-14,38-13 1,22-3-6,16 10 3,14 20-3,7 25 1,6 22 1,2 8-4,-1 9-9,-6 0-12,-11 25-34,-15 5-129</inkml:trace>
  <inkml:trace contextRef="#ctx0" brushRef="#br0" timeOffset="52276.13">16883 2490 278,'-2'-11'186,"2"4"-158,0 2-10,0 5-4,2 0-8,7 0-3,5 0-3,1 0-2,5 19 1,-2 5-1,-9 8-3,-7 11-3,-2 1 1,-29 2-13,-15-8-20,-3-13-45,3-13 9,12-12 58,18 0 18,14-27 15,0-16 3,27-8 10,15-7-4,5 1 3,3 7 2,-8 10 4,-13 16-1,-14 12 3,-10 10-3,-5 2-13,0 3-10,0 36-5,-14 17 1,-10 15 8,2-5-13,10-12-1,12-16-11,12-20-8,34-18-5,19 0-4,15-39-71,8-12-228</inkml:trace>
  <inkml:trace contextRef="#ctx0" brushRef="#br0" timeOffset="52759.16">17525 1539 229,'-11'-18'142,"0"5"-113,2 1 3,4 1 17,3 0 4,2 2-17,0 0-12,2-3-24,23 2-3,11-1 3,3 5-2,2 6-1,-5 0 1,-10 9-5,-13 21-2,-13 10 2,0 12 0,-26 8-1,-19 0-5,-2-9-9,10-18-12,14-19 34,16-10 4,7-4 14,0 0-13,27 0-2,25-12 14,17-12-4,18-2-10,6 3-3,-3 9-5,-17 5-4,-20 9-12,-23 0-28,-26 23-137</inkml:trace>
  <inkml:trace contextRef="#ctx0" brushRef="#br0" timeOffset="53345.66">16901 2370 203,'-14'-7'65,"3"4"-45,5 1 51,2-2-36,4 1 6,0 3-17,0 0-14,0 0 0,0 0 7,0 0 3,0 0-3,0 0-6,0 0-5,0-3-6,2 3-4,9 0 4,7 0 0,-1 0 0,-1 0-4,-1 6-3,-3 8-5,-10 4-10,-2 0-15,0-1-74,0 0-163</inkml:trace>
  <inkml:trace contextRef="#ctx0" brushRef="#br0" timeOffset="53561.05">16901 2370 105,'-6'26'150,"-8"-30"-116,3-2 10,1 0 25,4 2-44,4 2 13,0 0-14,2 0-12,0 2-6,0 0-4,0 0-2,0 0-7,0 0-4,18 2 9,6 8-1,8 2-3,-4 3-11,-1-3-27,-5 2-108</inkml:trace>
  <inkml:trace contextRef="#ctx0" brushRef="#br0" timeOffset="53961.18">17260 2312 123,'0'-7'141,"0"4"-87,0-3 21,0 3-6,-5 2-24,-8 1-13,-5 0-12,-4 0-12,-9 13-7,0 13 2,-2 9-3,0 3-2,12 0 1,7 2-3,10-2-7,4-6-4,0-6-13,4-7-24,14-6-82</inkml:trace>
  <inkml:trace contextRef="#ctx0" brushRef="#br0" timeOffset="54277.08">16712 2409 389,'-12'-7'48,"12"5"-28,0 0 26,0 2-14,0 0-32,0 0-6,0 0-10,16 0-1,11 0-1,6 0-21,7 2-130</inkml:trace>
  <inkml:trace contextRef="#ctx0" brushRef="#br0" timeOffset="54812.92">16779 2416 198,'-8'-7'162,"6"2"-136,2 3-3,0 0-5,0 0-18,12 0-4,17 0 1,6 2 3,1 0-13,-3 0-19,-8 6-45,-9 12-84</inkml:trace>
  <inkml:trace contextRef="#ctx0" brushRef="#br0" timeOffset="55159.56">17130 2455 44,'-15'9'212,"-1"9"-203,5 2-6,3 3 3,5-2 1,3 2 2,0-4-9,0-2-1,11-1-6,8-6-17,-2 0 0,1-8-103</inkml:trace>
  <inkml:trace contextRef="#ctx0" brushRef="#br0" timeOffset="55826.3">17003 2613 159,'-4'-4'123,"2"1"-83,2 3 7,0 0-13,0 0-21,0 0-13,0 0-5,0 0 5,2 0 0,7 4 7,2 5-5,2-4 0,3 2 1,2-6 1,4-1 2,5 0 0,2 0-2,2-8-4,-4-3-2,-3-1-4,-4-1-5,-1 1-5,-2 0-21,1 0-69</inkml:trace>
  <inkml:trace contextRef="#ctx0" brushRef="#br0" timeOffset="56253.21">17111 2692 10,'0'0'239,"0"0"-201,0 0-33,0 0 14,11 0 1,11-5-2,3-7-7,4 0-10,2-3-2,2-2 1,3-1-7,-3-3-6,-2 5-32,-8 0-67</inkml:trace>
  <inkml:trace contextRef="#ctx0" brushRef="#br0" timeOffset="56892.74">18357 2188 222,'-8'0'181,"4"0"-152,2 0 8,0 0 37,2 0-19,0 0-28,0 0-15,0 0-12,8 0-1,15-3 1,15-1 7,15-4 1,12-1-4,7-3-4,-5 3-3,-7 1-2,-11 4-18,-18 4-10,-11 0-59,-20 4-140</inkml:trace>
  <inkml:trace contextRef="#ctx0" brushRef="#br0" timeOffset="57094.07">18258 2462 289,'-4'0'210,"4"0"-197,0 0-10,16 0 10,19-10 15,13-7-20,9 3 1,6 2-9,-3 1-5,-7 5-7,-6 2-11,-13 4-44,-14 0-105</inkml:trace>
  <inkml:trace contextRef="#ctx0" brushRef="#br0" timeOffset="59825.59">18392 5279 447,'-22'5'44,"-3"-5"-40,14 0 44,9 0 4,2 0-22,0 0-15,0 0-15,11 0 0,16 0-3,16 0 3,7 0 3,13-6-3,3-5-2,-2 0-9,-9-2-9,-6 3-32,-13 5-77,-14 1-64</inkml:trace>
  <inkml:trace contextRef="#ctx0" brushRef="#br0" timeOffset="60042.09">18316 5514 347,'-6'0'99,"6"0"-98,0 0-1,0 0 32,8 0-8,19 0-1,12 0 0,7 0-15,6-6-6,-1-3-2,-5 2-14,-4 5-40,-10 2-64,-16 0-237</inkml:trace>
  <inkml:trace contextRef="#ctx0" brushRef="#br0" timeOffset="63725.68">19863 4604 354,'12'-49'80,"-12"11"-45,-14 13 39,-5 8-16,-4 13-9,-2 4-30,-2 22-19,-2 31-2,5 23 2,9 24-2,15 14-1,0 17-5,10 6-2,13 2-5,-3-8 1,-7-17 3,-8-11 3,-5-16 6,0-8 2,-22-17 0,-17-14 3,-5-15 9,-7-8 4,-7-11-1,4-9-3,6-5-2,5-3-5,15-18-5,9-13-3,19-7-13,0-1-22,34-3-96,17 11-216</inkml:trace>
  <inkml:trace contextRef="#ctx0" brushRef="#br0" timeOffset="64026.68">19030 6421 660,'-4'-8'6,"4"8"-6,0 0-15,19 0 9,24 0 6,19 1-1,16 1-9,13-2-19,8 0-132</inkml:trace>
  <inkml:trace contextRef="#ctx0" brushRef="#br0" timeOffset="64526.08">19832 6386 384,'-11'5'184,"7"7"-184,4 1-9,0 1 9,0 1 5,19-7-1,12-2 3,12-6-2,4 0 3,6-9-8,3-14-2,-8-5 1,-11-1 0,-14 4 1,-12 2 2,-11 8 7,0 4-8,-19 6 10,-14 5-3,-13 0-1,-12 9-2,-3 24-3,-1 6-2,8 12-2,7 2-1,5 3-2,4-1 0,5-6-4,8-12 1,7-15 5,7-12 3,3-10 4,0 0 6,0-21 0,1-16 1,3-11 2,4-10 0,0-4-1,15 4-7,18 9-2,4 15-2,0 15-1,-1 7-1,2 9-1,-3 3-2,-2 0-1,-4 18-6,-8 13-4,-7 2-13,-14 6-116</inkml:trace>
  <inkml:trace contextRef="#ctx0" brushRef="#br0" timeOffset="65493.4">19933 4025 393,'-5'-11'120,"-2"7"-93,3 4-27,4 15 0,0 19 6,9 6 4,20 3-5,9 6-5,11-7 0,13-12-11,12-16-11,8-14-2,1-2-15,-11-28-40,-22-6-6,-25-5-35,-25 4 85,0-2 35,-38 9 58,-13 13 9,-10 10-15,-3 7-33,2 8-2,4 20-6,4 7-9,10 5-1,5 3-2,6 3-2,2-7 1,4-5 2,1-10 0,8-12 1,1-12 10,7 0 54,-1-12-4,1-22-27,4-10 0,6-14-8,0-9-5,12-1-9,13 4-11,4 12 0,3 20-2,2 16-5,-1 16-9,3 0-6,-5 14-24,-6 20-136</inkml:trace>
  <inkml:trace contextRef="#ctx0" brushRef="#br0" timeOffset="66926.58">20470 5049 434,'18'-15'30,"-12"4"-28,1 8-2,9 3 2,4 0 0,4 14 2,3 13-4,-9 7-4,-9 10 2,-9 8-1,-9 6 2,-29 3 0,-9-11 0,0-15-13,9-18 13,19-13 1,7-4 18,12-4 2,4-26-3,33-15-3,16-10 7,9-10 3,2-2 0,-6 9 1,-15 12-2,-16 20 6,-16 17-5,-9 6-3,-2 3-12,0 0-8,0 26-1,-24 27 0,-10 17 3,-1 8 1,10-6-4,14-11-4,11-20-7,17-9-2,29-20-3,16-12-11,19-5-59,10-31-110</inkml:trace>
  <inkml:trace contextRef="#ctx0" brushRef="#br0" timeOffset="67577.06">21020 4720 347,'-13'-12'74,"2"4"-66,4 0 23,5 0 27,2 0-27,0 0-7,0-1-24,18-4 3,9 3-4,4 6 1,-4 4-3,-10 0-3,-3 6 1,-12 20 1,-2 15 4,-2 8 0,-29 4 4,-5-4-4,5-13 0,9-14 1,13-13 5,6-7 2,3-2 1,0 0-2,7 0 1,22 0 4,18-12 3,13-5-4,0 2-6,2-1-3,-10 4-2,-10 1-1,-13 7-3,-11 0-4,-7 4-5,-11 0-8,0 0-31,0 0-129</inkml:trace>
  <inkml:trace contextRef="#ctx0" brushRef="#br0" timeOffset="69776.82">21636 4659 421,'17'-17'97,"-9"5"-90,-8 12-6,0 6 18,0 36 0,-8 22 19,-9 25-6,-10 19-20,-4 16-9,-2 11-3,1-5 0,3-16-6,2-19-4,9-22-7,5-17-4,7-13-19,6-17-72,0-18-153</inkml:trace>
  <inkml:trace contextRef="#ctx0" brushRef="#br0" timeOffset="70015.67">21711 4939 338,'-2'-12'64,"0"8"-43,2 4 4,0 0-25,2 0-7,16 24 6,4 5 1,3 6 0,-9-3-3,-12-2-2,-4-4 3,-2-6 2,-29 0 2,-12 0 1,-6-2-3,0 3-26,7-3-50,15-5-78</inkml:trace>
  <inkml:trace contextRef="#ctx0" brushRef="#br0" timeOffset="70747.93">21823 5514 254,'0'-8'99,"0"2"-99,0 0-13,0 4 11,0 0 1,0 0-14,0 2-25,0 0-28,0 0 3,0 0 56,0 0 9,0 0 39,0 0 15,0-4-6,0 2-2,0-1 0,0 3-16,0-3-3,0 3-7,0 0-10,0 0-2,0 0-1,0 0-6,0 0-1,0 0 0,0 0 0,0 0 2,0 0 0,0 0-1,0 0 1,0 0-2,0 0 0,0 0 0,0 0 1,0 0 1,0 0-1,0 0-1,0-2 0,0 2 1,0 0-1,0 0 1,0 0 0,0 0 1,0 0 4,0 0 0,0 0 10,0 0 7,0 0-1,0 0-4,0 0-7,0 0-11,0 18 0,11 10 0,5 12 5,3 3-3,6 0-2,-2 2-1,-5-7-3,-1-4-2,-5-8-11,-4-8-15,-1-8-47,-5-10-231</inkml:trace>
  <inkml:trace contextRef="#ctx0" brushRef="#br0" timeOffset="70909.2">22004 5564 384,'-27'0'78,"-4"0"-71,-3 14 28,1 12-2,-3 9-28,5 4-5,-3 5-6,1 4-20,1-7-26,6-10-210</inkml:trace>
  <inkml:trace contextRef="#ctx0" brushRef="#br0" timeOffset="71178.05">22432 4846 483,'-21'-18'66,"2"9"-38,-2 9 24,-1 2-29,-7 35-18,-2 18-5,6 13 3,10 4-3,8 2-5,7-3 0,2-13-5,27-14-10,7-16-13,6-20-98,3-8-208</inkml:trace>
  <inkml:trace contextRef="#ctx0" brushRef="#br0" timeOffset="71591.43">22598 4903 326,'-4'-8'103,"0"4"-72,1 4 12,3 0-6,-2 0-34,2 16 2,-2 12-4,0 6-1,-2 8-6,-6 10 2,-3 4-5,-7-4-11,2-14-15,2-16-19,8-11 50,6-11 4,2 0 4,0-21 5,0-13-7,17-6 10,10-3 8,0 5 5,-1 3-1,-3 9 11,-6 9 0,-9 8-5,-6 5-5,-2 4-5,0 0-8,0 0-12,0 22-3,-14 12 3,-3 8 6,-2 0-5,9-2-1,5-8 0,5-10-7,0-3-2,15-16 0,17-3-9,17-6-2,7-28-76,4-4-120</inkml:trace>
  <inkml:trace contextRef="#ctx0" brushRef="#br0" timeOffset="71768.58">22917 4694 352,'-10'-16'66,"4"12"-29,4 4-4,0 2-29,2 30 8,-2 10-3,2 8-4,0 8-3,-2 0-2,-7 5-2,-9 4-7,-9-9-8,-4-3-8,-2-13-22,1-14-129</inkml:trace>
  <inkml:trace contextRef="#ctx0" brushRef="#br0" timeOffset="72159.58">23245 4923 548,'0'-2'53,"-6"2"-9,-12 0-3,-7 0-26,-11 16-14,-1 8-1,-2 8-3,8 4-3,7 2-7,13-6-10,11-12-25,9-15-36,31-5 47,8-25 24,8-17 13,-6-8 14,-6-7 20,-8-4 9,-7 0 2,-9 5 1,-6 6-1,-8 12-10,-6 13-8,0 6-3,0 13-7,0 4-13,0 2-4,0 10-11,-2 36-4,-14 20 14,-6 22-1,-2 7-10,1-7-11,10-9-21,8-20-45,5-21-13,7-22-117</inkml:trace>
  <inkml:trace contextRef="#ctx0" brushRef="#br0" timeOffset="72543.75">23578 4868 404,'0'-18'93,"0"13"-49,0 2 12,0 3-7,0 0-23,0 0-26,2 0-6,6 13-3,3 6 9,-1 10-1,-8 3-4,-2 2-5,0 2 1,-12-7-6,1-12-8,3-9-9,6-8 32,2-2 13,0-21-5,10-16-1,22-1 3,5-2 7,2 6 5,-2 5 7,-12 11-1,-10 8-2,-8 10-2,-7 2-9,0 0-14,0 16-1,-17 23 0,-8 12 7,-2 10-6,10-3-1,11-8-7,6-16-9,21-17-5,35-17-3,26-13-38,18-25-92,5-12-315</inkml:trace>
  <inkml:trace contextRef="#ctx0" brushRef="#br0" timeOffset="73410.59">24757 4782 617,'0'0'10,"0"0"1,0 0-3,0 0 39,2 0-23,0 0-13,-2 0-6,2 0-3,-2 0 2,0 0-1,0 0-1,0 0 1,0 0 2,0 0-1,0 0-3,0 0 1,0 0-2,0 0 0,0 0-2,0 0 1,0 0-3,0-2-1,0 2-3,0 0 3,0 0 3,0 0-2,0 0 2,0-2 2,0 2 0,0 0 0,0 0 0,0 0 0,0 0 0,0 0-2,0 0 2,0 0-2,0 0-1,0 0-2,0 0-1,0 0 1,0 0-1,0 0-1,0 0 0,0 0 1,0 0 1,0 0 5,-4 0-1,2 0-1,-1 0 1,1 0 0,2 0 1,-2 0-2,2 0-6,-5 0-6,3 0 2,-2 0 11,-1 0 1,3 0 1,-4 0 4,-4 0 1,-1 0-2,1 0 2,-2 0 2,5 0 1,5 0 3,2 0 1,0 0-6,0 0-7,15 0-1,24-3 1,16-2 4,15-2-4,1-2 0,-9 1 0,-15 5-2,-9 2 2,-13-1-2,-10 2-2,-6-2-1,-9 0 1,0 2-3,0 0-2,0-2-14,-7 2-52,-4 0-106</inkml:trace>
  <inkml:trace contextRef="#ctx0" brushRef="#br0" timeOffset="73789.11">24752 4604 449,'-2'-8'69,"2"2"-15,0 2 14,0 4-19,0 0-29,0 0-20,0 14-3,0 24 1,0 12 2,0 11 0,0 6-1,-5 8 0,-10 3-14,-3-1-22,-3-12-105</inkml:trace>
  <inkml:trace contextRef="#ctx0" brushRef="#br0" timeOffset="74922.62">24384 4824 220,'-13'0'132,"4"0"-124,9-3-7,11 1-1,52-5 11,8 0-11,18-3-2,2-1-14,5-3-66</inkml:trace>
  <inkml:trace contextRef="#ctx0" brushRef="#br0" timeOffset="75593.39">25452 4471 308,'13'-28'79,"3"-6"-62,4-7 34,5-6 9,4-10-19,-2-7-11,-6-2-14,-5 6-5,-11 11-2,-5 17 6,0 18 3,-11 14-4,-16 0-14,-9 27 0,-4 33-1,4 24 0,5 21 1,12 17-2,7 15-1,3 8-2,5 3-3,4-10-5,0-16-2,0-18 8,0-21 7,0-17 1,-8-16 1,-15-14 2,-14-8 4,-1-9 2,-6-5-5,1-2-5,8-7-3,8-1-11,14 2-47,9 0-160</inkml:trace>
  <inkml:trace contextRef="#ctx0" brushRef="#br0" timeOffset="75844.72">25220 5923 225,'-29'0'349,"11"0"-338,12 0 16,6 0 32,0 0-37,2-3-14,31-5-8,14-4 0,9 7 0,-1 5-4,-1 0-4,-7 0-5,-1 0-24,2 0-57,-2 0-117</inkml:trace>
  <inkml:trace contextRef="#ctx0" brushRef="#br0" timeOffset="76292.53">25820 5897 542,'-7'8'35,"7"3"-27,0 0-8,0 1 7,18-2-3,20-1 0,9-9 1,9 0-5,-1 0-9,-4-23-3,-6-5-3,-13-4 15,-15 2 2,-13 4 5,-4 6 9,0 5 2,-25 10 4,-8 5 2,-7 0-10,-4 22-9,-3 14-3,3 8-2,-3 7-2,-3 2-2,0 1-3,-6 4-5,2-3-4,2-13-4,10-16-1,9-17 21,8-9 0,10-9 14,3-25 0,6-16-1,6-8 2,0-6-2,29 3-5,11 8-4,5 16 0,7 13-4,-4 13-4,-1 11-2,-7 0-3,-9 5-6,-8 16-18,-15 4-123</inkml:trace>
  <inkml:trace contextRef="#ctx0" brushRef="#br0" timeOffset="77176.8">25755 3701 409,'-26'-2'76,"12"-1"-76,14 3-10,0 0 10,31 5-1,19 6 1,10-3-6,4-8-14,-1 0 4,-7-3 7,-19-16-7,-12-6-4,-17 0 20,-8 2 4,0 5 13,-29 8 13,-8 10-15,-8 0-1,-10 18-5,-1 20 2,-2 7-3,2 9-8,7 4-3,2 2-2,7-9-2,11-12-6,7-17 10,8-14 3,3-8 17,5-6 1,1-28-6,5-12 14,0-10-15,5-7 10,17 2-11,7 4 1,2 11-6,-1 17-5,-5 20 0,0 9-3,2 6-6,-2 29 4,-1 8-1,-4 10-8,-2-3-40,-9-8-238</inkml:trace>
  <inkml:trace contextRef="#ctx0" brushRef="#br0" timeOffset="79758.67">26172 4509 339,'0'-2'96,"0"1"-87,-2 1 12,0 0 13,2 0-29,0 8-2,0 12-3,0 8 2,-3 2-2,-1-2 0,-6 0 0,2-5 0,-5 0-1,-1-7-2,5-9 2,5-2 1,4-5 3,0 0 7,0-5 18,0-21-14,9-6-3,13-5-4,3 5 13,0 8-10,-4 8-2,-3 5 1,-5 8-4,-1 1-5,-1 2-4,0 0 0,0 16 3,-2 14 0,-5 3 0,-4-1 1,0-1-2,0-11 0,0-6 1,0-10 1,0-4 2,5 0 4,9-9 7,10-22 0,12-7 1,6-2 3,1 6-1,-6 8-2,-5 10-4,-10 7-2,-7 9-8,-4 0 0,-1 3-5,-4 26-1,-2 14 5,-1 13 0,-3 7-4,0 0-8,-13 2-18,-8-12-74,6-9-196</inkml:trace>
  <inkml:trace contextRef="#ctx0" brushRef="#br0" timeOffset="80174.93">26685 4846 292,'0'-5'168,"0"2"-148,0 3-10,6 0 2,6 0-6,3 17 2,1 2 2,-1 7-8,-6 6-2,-6 7-2,-3 5-4,-8 0-1,-15-11-5,0-12-12,7-15 22,8-6 2,8-8 9,0-25 4,2-11 3,27-7 15,4 3 4,3 8-8,-5 8 1,-9 15-1,-11 7-11,-6 7-6,-5 3-4,0 0-6,0 22-2,-9 19 2,-11 13 8,-4 7-4,5-1-4,11-6-3,8-12-4,0-13-4,29-22-3,22-7-22,16-19-97,6-26-279</inkml:trace>
  <inkml:trace contextRef="#ctx0" brushRef="#br0" timeOffset="82125.97">26867 4238 348,'-10'-17'41,"10"11"-25,0 4 55,0 0-27,13 0-31,20 0-10,12 2-2,-1 0-1,-3 0-2,-13 2 0,-12 14-5,-12 6-3,-4 8 4,-8 6 1,-26 2 5,-1-3 4,1-12-4,12-7 0,10-7 2,8-6 3,4 1-4,0-2-1,23-2 8,12 0 8,12 0-1,8-8-4,-1-2-6,-3 2-5,-11 0-2,-11 4-10,-10 4-21,-13 0-89</inkml:trace>
  <inkml:trace contextRef="#ctx0" brushRef="#br0" timeOffset="83047.69">27465 4347 304,'0'-36'79,"-2"24"1,2 9 23,-2 3-42,2 0-25,0 0-20,-5 20-16,-6 27 3,-6 24 6,-10 19-1,-10 11-4,-3 8-4,-2 2 0,-1-7-2,6-12-9,6-18-9,6-19-11,12-22-32,9-20-103</inkml:trace>
  <inkml:trace contextRef="#ctx0" brushRef="#br0" timeOffset="83307.22">27445 4532 408,'0'-16'39,"0"7"-26,0 4 22,16 5-17,15 0-15,9 0-2,4 7 2,-5 16-3,-10 5-3,-16 2-1,-13 5-2,-3-1 6,-32 1 3,-10-7-2,-4-4 2,0-6-3,11-7-4,7 1-13,11-7-45,15-2-105</inkml:trace>
  <inkml:trace contextRef="#ctx0" brushRef="#br0" timeOffset="83657.89">27665 5005 481,'2'-2'87,"-2"2"-70,6 0 9,0 0-15,7 12-10,10 14-1,3 4 4,4 3-4,-1 2-5,-3-4-6,-6-5-11,0-11-39,-9-6-173</inkml:trace>
  <inkml:trace contextRef="#ctx0" brushRef="#br0" timeOffset="83792.92">27850 5005 440,'-26'0'29,"-5"0"-8,-5 15 27,-4 18-33,0 6-13,-3 10-2,1 8-11,-5-1-32,5-12-126</inkml:trace>
  <inkml:trace contextRef="#ctx0" brushRef="#br0" timeOffset="84048.72">28323 4211 566,'-25'-11'30,"-6"11"-16,-4 25 10,-5 27-13,4 18-4,10 15-6,12 7-1,14-3-3,0-6-6,27-21-10,10-22 3,10-15-17,0-20-119,2-5-269</inkml:trace>
  <inkml:trace contextRef="#ctx0" brushRef="#br0" timeOffset="84441.14">28537 4391 391,'-9'-5'68,"7"2"-44,2 3 8,0 0-27,0 6-4,0 14-1,13 6 0,1 6 0,-5 0-4,-9 5-6,0-1 0,-2-7-9,-17-6-4,2-15 14,3-8 9,8 0 3,4-2 3,2-22 4,8-4-7,21-7 7,5 6 2,1 4-4,-6 6 3,-6 8 3,-13 8-2,-2 3-6,-8 0 2,0 0-3,-2 19 2,-21 15 4,-4 5-5,3-3-5,4-2-1,11-7-1,9-4 0,0-7-6,24-8-1,21-8-5,12 0-10,15-18-109</inkml:trace>
  <inkml:trace contextRef="#ctx0" brushRef="#br0" timeOffset="84617.93">29019 4215 245,'-9'23'57,"2"16"-54,7 5 7,0 6 9,0 9-6,0 0-10,-5 7-3,-19-1-5,-12-9-27,-8-10-64</inkml:trace>
  <inkml:trace contextRef="#ctx0" brushRef="#br0" timeOffset="85040.87">29418 4575 539,'0'0'46,"-25"0"-6,-11 0 6,-10 15-36,-8 5-6,5 6-4,9 2-1,9 0-8,11 0-2,15-10-15,5-10-17,23-8-23,25-4 30,15-24 6,2-10 27,0-8 3,-7-6 24,-8-5 1,-11-1 12,-13 8-6,-10 5 16,-14 16 0,-2 7-11,0 10-7,0 6-6,0 6-14,0 0-9,-6 10 0,-11 26-11,0 19 11,-5 11-3,6 2-4,7-2-2,7-7 0,2-10-3,0-11-9,20-9-29,7-16-96,6-13-253</inkml:trace>
  <inkml:trace contextRef="#ctx0" brushRef="#br0" timeOffset="85441.73">29808 4499 493,'-7'-6'24,"7"6"35,0 0 1,0 0-34,0 0-26,0 4-2,0 13 0,9 3 2,-3 6-1,-1 4-4,-5 2-1,-2 5-7,-20-8-5,4-9-12,2-11-12,9-9 42,5 0 8,2-11-1,0-15-4,14-4 1,17 0 10,3 2 2,-3 8 2,-9 5 3,-9 10 3,-8 3-3,-5 2-7,0 0-9,0 10-5,-5 17 0,-13 11 12,1 1-8,7-7-4,10-6 0,0-6-3,29-12-5,27-8 3,22 0 1,16-24-9,6-11-44,-9-4-99,-21-3-235</inkml:trace>
  <inkml:trace contextRef="#ctx0" brushRef="#br0" timeOffset="86365.29">26456 7475 458,'-39'0'50,"-1"0"-19,15 0 53,23 0-32,2 0-16,0 0-13,21 0-13,29-4-10,37-2 4,36-6 0,22-4-2,7-1-3,-21 3 1,-26 1-1,-36 6-1,-36 4-1,-23 1-5,-10 2-8,-12 0-7,-25 0-64,-22 0-208</inkml:trace>
  <inkml:trace contextRef="#ctx0" brushRef="#br0" timeOffset="89108.62">27712 7173 393,'-22'-27'48,"-5"-4"-40,10 4 59,17 9-9,0 0-35,33 3-12,11 2-4,10 7-7,4 6 0,-6 0-1,-8 13 0,-13 13-1,-15 7-1,-14 8 2,-2 9 1,-16 7 1,-22 4 2,-9-7-2,1-12-1,6-12 2,9-11 0,8-10 3,15-4 1,2-5-2,6 0-2,0 0-2,19 0-1,23 0 1,16 0 10,11-3-10,5-7-1,-10 2 1,-8 4-2,-16 3-3,-15 1 1,-13 0-13,-4 0-27,-8 0-99,0 3-179</inkml:trace>
  <inkml:trace contextRef="#ctx0" brushRef="#br0" timeOffset="89973.55">28450 6703 368,'27'-50'18,"2"14"-15,13-6 13,-11-4 24,-2 0-4,-6-2-20,-9 8-4,-10 8 10,-4 10 9,0 11-3,-10 11-2,-18 3-19,-13 32-6,-5 22 0,-1 15-1,7 20 2,9 22-2,10 23 0,11 11-2,10 3-3,0-9 0,4-12 0,9-13 2,-1-23 3,-12-16 1,0-17 0,-23-14 2,-14-11 2,-9-8 5,-2-10-5,1-9 0,5-8-3,5-1-2,16 0 0,7 0-6,14-8-14,0-6-40,29 3-155</inkml:trace>
  <inkml:trace contextRef="#ctx0" brushRef="#br0" timeOffset="90234.72">28339 8187 162,'-12'-14'355,"4"4"-331,4 3 29,4 0 7,0 3-33,0 0-11,15-1-14,18 5-4,14 0 2,7 0-2,2 0-7,-1 0-1,1 5-16,2-5-38,-2 0-97,-3 0-172</inkml:trace>
  <inkml:trace contextRef="#ctx0" brushRef="#br0" timeOffset="90708.11">28952 8017 272,'-2'0'226,"2"0"-214,0 0-7,0 0 22,0 0-1,4 0-20,16 0 5,9 0 0,9 0-6,2 0-1,2-2-4,1-10-6,-3-6 5,-7-5 1,-4 4 2,-13-1-2,-11 4 4,-5 4 4,0 3 5,-29 9-2,-13 0-8,-10 2 0,-2 21-3,5 6 0,3 5-1,3 3 0,3 3-3,2 2-5,3-8 1,6-5-5,6-14 2,8-9 11,5-6 3,4 0 6,2-21 3,1-16-7,3-4 3,0-10 4,9-2-5,16 10 3,4 7-9,2 11-1,-2 13 0,0 10-4,-2 2-7,-6 4-6,0 18-15,-10 3-150</inkml:trace>
  <inkml:trace contextRef="#ctx0" brushRef="#br0" timeOffset="91592.15">28946 6039 431,'0'0'64,"0"0"-64,0 2-3,10 24 3,5-3 0,12-3-2,9-5-7,7-10 1,5-5-8,2 0-1,-5-17 9,-12-9 5,-18-1 3,-13-4 8,-2 8 8,-6 5 12,-21 9-11,-4 9-7,-7 0-5,-5 14-3,1 18-2,0 5-1,4 7-3,-2 4-1,-2 1-3,3-10-1,6-13 2,11-14 7,6-12 7,5 0 12,2-12-3,0-16-1,7-12 1,2-8 1,0 0-1,16 6-7,8 12-1,3 12 1,-3 13-9,1 5-5,0 7-4,2 23-2,-1 10-7,0 6-51,-7-2-300</inkml:trace>
  <inkml:trace contextRef="#ctx0" brushRef="#br0" timeOffset="93509.72">29373 6653 344,'-7'-28'122,"3"2"-119,4 14 1,9 8 4,15 4 3,9 0-5,4 7-2,-4 20-3,1 6-1,-14 8 0,-9 6-1,-11 4-2,0 2 3,-25 0 0,-10-12-1,-3-12-4,9-10 2,11-17 3,11-2 11,7-10 5,2-28-7,25-12-6,9-9 8,3 0 8,0 9 0,-8 14 4,-9 11 8,-8 15-6,-10 8-2,-4 2-9,0 0-9,0 15-5,-20 25 0,-9 14 8,-5 7-2,10 2-6,13-7-2,11-10-7,11-17-6,36-12-1,13-14 2,15-3-36,8-11-90,-2-17-195</inkml:trace>
  <inkml:trace contextRef="#ctx0" brushRef="#br0" timeOffset="94207.73">30053 6694 440,'-9'-19'121,"5"9"-102,4 4 46,0 2-24,0 2-19,0 2-12,0 0-10,0 0-2,0 0-2,0 0-1,0 0 4,2 0 1,0 0 0,-2 0-3,0 0 1,0 0 1,0 0 0,0 0 0,0 0 1,0 0 0,2 12-1,1 7 1,-3 2 0,0 12 2,0 0-1,0 6 0,0-2-2,0-2-1,0-11 0,0-9-1,0-8 3,0-5 0,0-2 0,0-2 7,0-22 5,2-12-11,9-7-1,5 0 6,6 3-4,0 6-1,-2 11 3,-5 11-3,-7 10-1,-4 2-1,-2 0-5,3 0-1,1 20 3,-2 4 2,-2 10-2,-2 3-1,0-6 2,0-2 1,0-15-2,0-9 4,0-5 4,0-2 10,0-21 2,0-17-12,21-4 0,8-9 3,9 5 4,2 8-1,0 10-4,-11 14-2,-6 13-2,-8 3-2,-1 12-4,-3 23 0,-5 19 2,-4 17 0,-2 15-4,-13 6-12,-20 0-15,-8-10-117</inkml:trace>
  <inkml:trace contextRef="#ctx0" brushRef="#br0" timeOffset="94623.36">30501 7048 447,'2'-10'78,"-2"4"-38,3 6 5,-3 0-28,2 0-17,4 5-9,-1 17 9,2 7-1,-3 7 1,-4 6-5,0-4-2,-6-6-6,-8-11-14,5-13 14,9-8 13,0 0 17,0-25-6,9-12-8,18-9 9,6-7 0,5 6 5,-3 6 4,-6 11 0,-10 16 7,-11 7-6,-8 7-7,0 0-12,0 5-3,0 25-3,-17 12 3,-4 8 5,3-1-4,7-8-1,9-6-4,2-14-3,9-9-7,26-12-1,19 0-8,11-19-84,9-13-210</inkml:trace>
  <inkml:trace contextRef="#ctx0" brushRef="#br0" timeOffset="100440.54">31060 6447 399,'16'-34'61,"-7"7"-35,-5 20 28,-4 7-5,0 0-25,0 10-22,0 29 3,0 26 9,-8 20 6,-6 21-10,-3 8-7,0 2-2,2-6-1,1-16-3,4-15-6,1-19-4,3-18-6,0-16-9,6-18-82,0-8-172</inkml:trace>
  <inkml:trace contextRef="#ctx0" brushRef="#br0" timeOffset="100673.61">31101 6694 383,'0'-17'21,"0"5"6,20 4 21,11 1-27,14 6-12,-1 1 2,-1 0-9,-8 13-1,-13 9-1,-12 3-5,-10 8 2,-3-1 3,-35 4 6,-13-2-6,-13-8-11,-2-4-13,11-7-45,17-4-39,25-1-156</inkml:trace>
  <inkml:trace contextRef="#ctx0" brushRef="#br0" timeOffset="101101.31">31181 7215 295,'-5'-12'302,"3"6"-275,2 6 15,0 0 0,0 0-21,0 0-21,5 15-7,17 13 7,9 11 1,1 3-1,-6-2-2,-3-2-5,-8-5-3,-4-8-8,-4-7-19,0-5-87,-5-11-106</inkml:trace>
  <inkml:trace contextRef="#ctx0" brushRef="#br0" timeOffset="101250.8">31406 7291 318,'-7'-9'100,"-10"9"-74,-8 0 14,-4 5-11,-9 21-1,-2 6-16,2 9-12,0 2-1,3 2-14,-1-4-19,14-8-52,8-14-314</inkml:trace>
  <inkml:trace contextRef="#ctx0" brushRef="#br0" timeOffset="101510.2">31814 6563 537,'-25'-10'12,"1"10"8,-8 8 20,-1 28-25,-5 16 3,5 12-12,11 12-6,11 5 0,11-3-8,0-10-5,17-18-8,22-13-13,3-18-53,9-17-134</inkml:trace>
  <inkml:trace contextRef="#ctx0" brushRef="#br0" timeOffset="101909.53">31926 6775 238,'-5'-9'149,"5"4"-143,0 5 8,0 0 8,0 0-11,11 0-7,2 3 0,-1 11-4,-3 6-1,-9 4-5,0 6 2,-3-2-2,-17-2-31,1-8-44,3-8 18,9-10 30,5 0 33,2 0 14,0-16-8,4-4 24,9 0 15,3 2-7,-1 2-1,-3 1 7,-3 8-9,-7 2-2,-2 3 7,0 2-9,0 0-13,0 10-16,-2 14-2,-13 10 8,1-1-4,7-3-4,5-4-1,2-8-6,0-6-7,25-10 0,8-2-4,9-5-52,1-24-100,-5-7-138</inkml:trace>
  <inkml:trace contextRef="#ctx0" brushRef="#br0" timeOffset="102092.4">32240 6601 260,'0'-11'103,"0"8"-56,0 3-8,0 0-25,0 17-12,0 15 11,0 3-4,6 7-5,2 2-3,-4 2-1,-4 3-2,0-6-5,0-2-12,-23-10-7,-1-6-32,-5-9-95</inkml:trace>
  <inkml:trace contextRef="#ctx0" brushRef="#br0" timeOffset="102540.5">31832 6782 248,'-2'-16'51,"-3"2"0,5 0 28,0-3-31,0 7-3,0 1-24,14-2-8,6 9-8,2 0-2,-4 2 0,1 0-3,0 10 0,-3 13 0,-1 6-1,-7 6 1,-8 1-2,0-4-5,0-1 2,-19-5-2,-10-1 0,-2-6-8,-5-8-9,0-5-9,7-4-23,11-2-30,12 0-88</inkml:trace>
  <inkml:trace contextRef="#ctx0" brushRef="#br0" timeOffset="102805.27">32121 6749 207,'0'-6'135,"0"3"-93,0 1 28,0 2 1,0 0-25,0 0-29,-15 2-11,-9 17-2,-10 10-1,-3 7 0,0 1-3,10 4 0,8-5-2,9-4 0,10-8-3,0-4-3,10-6-4,21-8 2,7-6-3,11 0-56,2-2-183</inkml:trace>
  <inkml:trace contextRef="#ctx0" brushRef="#br0" timeOffset="103291.71">32688 6703 590,'-29'0'1,"-4"0"2,-3 21 11,-5 4-5,8 8-5,4 0-4,12 1-3,7-1-5,10-8-5,0-8-6,27-14 5,11-3 4,2-18 10,0-17 4,0-11-4,-3-4 10,-6-8-1,-2-7 5,-8-3 0,-5 1-4,-7 12-2,-7 15 10,-2 22 12,0 11-10,0 7-20,0 11-4,0 27-2,-13 18 6,-1 14 0,-1 8-2,1 7-5,6-3-11,3-7-14,5-17-44,0-12-120</inkml:trace>
  <inkml:trace contextRef="#ctx0" brushRef="#br0" timeOffset="103740.47">32983 6766 403,'-4'-10'100,"4"8"-72,-2 2 3,0 0 1,2 0-20,0 0-12,0 3-7,0 18 4,0 6 3,0 5-2,0 9-9,-11-3-6,-11-8-20,2-9-5,2-12-6,7-9 44,4 0 4,7-11 19,0-16-3,12-9-1,19-1 8,11 6 0,-2 0-4,0 12 6,-8 2 6,-15 9-15,-5 5-6,-10 3-2,-2 0-5,0 0-3,-5 15 0,-13 14 2,-4 3 10,2-1-6,6-4-5,10-8 0,4-1-1,2-7-4,34-3-2,17-8 6,24 0-1,10-14 1,-3-14-8,-6-4-14,-13 2-40,-26-2-136</inkml:trace>
  <inkml:trace contextRef="#ctx0" brushRef="#br0" timeOffset="106191.52">15907 5704 552,'-2'-33'42,"-7"21"-23,-7 12-2,9 0-6,7 4-11,0 40-1,0 38 1,0 45 15,0 47 2,-14 38-8,-11 39 0,-7 11-6,1 0-3,9-20 0,8-40 2,12-29-1,2-34 0,0-23 1,0-20 1,0-17-3,4-9 0,-2-15-1,3-4-4,2-5-2,1-9-7,6-2-12,12-9-17,11-14-108,5-12-261</inkml:trace>
  <inkml:trace contextRef="#ctx0" brushRef="#br0" timeOffset="107357.11">15793 8480 541,'-15'-18'13,"15"18"-13,0 0-46,35-2 45,30-5 1,37 4 3,41-6-3,35 4-3,32-4 3,24 4-17,11 1 1,16 0 9,2 4 7,0-2 7,-9 0-5,-13-1-2,-18 2 0,-29-1 0,-34 0 4,-37 0-4,-45 0 6,-34 2-5,-21 0 0,-17 0-1,-6 0 19,0-3 5,0 0-2,0 1-21,0 2-1,0 0 0,0 0-4,0 0-12,0 0 0,5 0 16,9 0 0,-8 2 2,3 4-1,-3 0-1,2 2 1,0 4 0,3-3 1,3 2 1,1 1-1,3 2 1,-3-2 1,-1 0 0,-3-2-2,-2 6 6,-5 9-5,4 8 9,-4 16-3,-2 6 1,-2 16 15,0 11 1,0 10-9,0 13-7,-11 7 0,4 5-3,-4 4-3,2 8 2,0 1 17,-2-6-10,2-1-9,-2-12 12,4-2-9,-1-5 3,1-7-1,-5-7 3,-5-6-1,-10-10-5,-4-5 1,-8-15-2,2-14-1,-1-13 0,3-13 2,1-14-1,1 0-2,-4-14-1,-5-11-2,-4-3 1,-12 8-1,-10 3-1,-3 12-2,-11 5-3,-14 0 1,-20 14 1,-20 12 1,-17 4-2,-17 2 4,-11 2 1,-8 0 0,-9-5 0,-14 2 2,7-7-1,4-2-1,16-4-3,25-6 1,19-2 1,18-6-2,28 3-1,24-1-3,28-2-6,26 0 4,14 2-7,3 1-28,0 4-1,13-3-8,10-3-6,-2-3-39,0 1-75</inkml:trace>
  <inkml:trace contextRef="#ctx0" brushRef="#br0" timeOffset="108056.9">15639 11035 409,'-9'0'93,"5"0"-92,2 29 17,2 26 27,0 29-10,0 28-2,0 45 1,-2 53-13,-23 65-2,-16 61-8,-9 56-8,-10 37 10,-3 12-9,1-21-4,4-53-2,10-67 2,15-59 2,11-49 2,13-23 6,7-23 9,2-16-9,0-13-5,0-16-4,0-3-1,0-14-3,0-9 1,0 0 1,0-17 1,0-4-5,0-4 3,8-6 1,0 0 1,1 11 0,-3 1 0,-2 8-1,1 2 1,-5-3 1,2-14-1,3-13-1,-1-9 0,3-14 0,1-4-2,-1-5-2,5-4-2,-2 0-1,-1-18-13,1-3-21,1 3-38,-3 4-120</inkml:trace>
  <inkml:trace contextRef="#ctx0" brushRef="#br0" timeOffset="109257.01">19904 9860 227,'-10'8'290,"0"-4"-197,-1-4-56,1 0 17,10 0-5,0 0-21,0 0-12,4 0-13,21 0-2,14 0 3,14-11 0,7-1-1,2 5-3,-6 2-1,-4 1-1,-6 1-5,-1-2-9,-12-1-8,-10 5-28,-12 1-48,-11 0-106</inkml:trace>
  <inkml:trace contextRef="#ctx0" brushRef="#br0" timeOffset="109448.98">20022 10150 462,'-5'0'127,"5"4"-89,0-4 13,0 0-13,5 0-17,26 0-3,14 0 1,13 0-4,2-5-10,-4-2-5,-12 0-2,-15 3-9,-15 1-5,-10-1-14,-4 4-50,-6 0-136</inkml:trace>
  <inkml:trace contextRef="#ctx0" brushRef="#br0" timeOffset="112641.83">21433 9439 385,'27'-76'62,"-17"20"-60,-10-2 3,0 7 6,0 7 35,-4 16 18,-11 12-38,5 14-16,0 2-3,-6 25-7,-8 36 0,-10 29 1,-2 28-1,7 19 1,7 15-1,11 15-1,6-1-2,5-8-1,0-14-1,0-19 0,0-19 5,0-18 0,0-18 2,-17-17 0,-8-16 2,-4-16 4,-2-5 4,-4-10 7,-2-6-2,4 0-7,2-2-8,9-18-2,6-4-8,16-6-17,0-2-59,29 0-176</inkml:trace>
  <inkml:trace contextRef="#ctx0" brushRef="#br0" timeOffset="115224.46">21266 11243 178,'-18'0'190,"-3"0"-156,4 0 26,10 0 37,0-3-42,7 2-14,0 1-14,0 0-19,0 0-8,0 0 0,16 0-1,11 0 1,9-1 2,8-2-2,7-3-5,1 0 1,-1 0-11,-4-2-7,-3 0-45,-3 1-77,-8-2-133</inkml:trace>
  <inkml:trace contextRef="#ctx0" brushRef="#br0" timeOffset="115674.05">21943 11087 346,'0'-6'155,"3"3"-128,-1 3-26,2 0 12,5 0-2,9 0-9,9 5 1,8 9 0,5-1-2,1-1-1,-3 1-1,-1-5-3,-6-3 1,1-2-2,-10-3-2,-4 0 2,-7-12 5,-4-8 2,-7 0-1,0 2 1,-3 6 1,-19 4 1,-11 8-2,-9 0 0,-10 3 2,-8 26 0,0 5-4,2 2 1,9 2-2,8-4 1,8-8 0,11-6 1,6-9 1,6-11 7,0 0 13,6-3 10,-1-23-7,5-11-12,0-4-7,9-5-4,16 4-2,4 6-4,-2 10-10,-3 12-12,1 11-38,-12 3-122</inkml:trace>
  <inkml:trace contextRef="#ctx0" brushRef="#br0" timeOffset="116773.58">21725 8777 434,'-18'-4'52,"7"1"-52,11-2 0,0 5 7,40 0 8,5 0-5,4 10-7,-4 0-3,-6-1-9,-1-2 0,-5-7-8,-1 0-19,-6 0 9,-3-20 27,-12 0 0,-9-2 12,-2 5 2,-4 7 4,-19 10 4,-5 0-13,-6 17-3,-2 17-2,3 10-1,2 9-3,2 5 0,0 2-2,2-6-4,-2-15 2,7-13 4,4-13 0,3-12 9,3-1 0,1-1 2,3-22 1,2-11 2,6-9-7,0-8-3,6-2-1,13 4-2,4 11-1,-1 13-2,-2 18-1,0 7-13,0 6-14,2 24-1,-2 7-102</inkml:trace>
  <inkml:trace contextRef="#ctx0" brushRef="#br0" timeOffset="117522.73">22014 9796 308,'0'-19'80,"0"3"-64,7 2 24,0 7 15,4 0-8,2 0-20,7 4-11,3 1-11,2 2-2,2 0-3,-2 5 0,0 16 0,-4 9-2,-8 7 1,-9 7 1,-4 2 0,-11-4-2,-14-10-1,-2-13 2,10-8 1,9-11 4,0 0 4,8-9 4,0-22-8,12-10-2,17-5 2,9-10 3,8 6-2,-3 4 3,-8 11 0,-12 16 8,-15 12 1,-8 7-1,0 0-5,0 17-9,-10 24-1,-13 10 9,-4 4-7,7-4-3,11-7 0,9-7-3,0-13-4,14-15-5,24-9-6,10-12-2,15-27-68,4-7-140</inkml:trace>
  <inkml:trace contextRef="#ctx0" brushRef="#br0" timeOffset="117874.48">22625 9414 324,'-15'-14'89,"3"4"-39,6-2 39,1 1-25,5-5-27,0-3-18,3 3-19,17 0 1,7 9-1,0 7 0,-1 0-3,-2 5-2,-5 21 0,-9 10 1,-7 6 0,-3 2 0,0 0 2,-22-3 0,-1-8-4,7-16 1,10-11 5,6-4 1,0-2 3,0 0-4,18 0-5,15-11 3,9-3 0,8-6 0,-6 7-13,1 2-33,-3 4-91,-11 5-201</inkml:trace>
  <inkml:trace contextRef="#ctx0" brushRef="#br0" timeOffset="118132.57">23102 9610 592,'-4'-7'46,"2"7"-21,0 0 14,-3 4-11,-4 28-15,-2 14-1,-2 16-4,-1 12-6,-1 15-2,-5 12 0,-7 1-2,-2-5-4,-5-13-4,1-15-3,2-17-9,8-20-19,10-14-63,13-18-99</inkml:trace>
  <inkml:trace contextRef="#ctx0" brushRef="#br0" timeOffset="118389.83">23140 9694 247,'4'-37'188,"2"16"-140,2 7 22,3 5-18,7 3-24,9 6-18,2 0-7,2 0-3,-4 17-2,-9 15 0,-12 6 0,-6 6 2,-2-3 0,-25 1 1,-11-3-2,-6-9-1,1-4-2,3-8-9,7-4-21,15-4-70,3-6-167</inkml:trace>
  <inkml:trace contextRef="#ctx0" brushRef="#br0" timeOffset="118844.88">23044 9435 386,'-4'-17'70,"2"10"-22,2 2 21,0 3-27,0 2-12,0 0-17,0 0-13,0 17-10,0 20 10,-7 22 1,-4 14 1,-9 17-2,-7 5-18,-2 6-30,-4-12-248</inkml:trace>
  <inkml:trace contextRef="#ctx0" brushRef="#br0" timeOffset="119498.39">23154 10135 576,'0'-11'63,"0"11"-36,0 0-4,2 0-16,7 16-6,7 12 1,3 9 2,8 2-4,-2 2-1,-5-5-8,-5-4-3,-3-8-13,-5-6-17,-3-10-67,-2-8-88,2 0-74</inkml:trace>
  <inkml:trace contextRef="#ctx0" brushRef="#br0" timeOffset="119630.42">23364 10200 290,'0'-7'137,"-8"7"-75,-13 0 0,-8 7-36,-7 17-7,-5 8-13,4 6-6,-5 7-4,-6 2-8,-1 4-31,3-7-112</inkml:trace>
  <inkml:trace contextRef="#ctx0" brushRef="#br0" timeOffset="119910.25">23775 9426 188,'0'-29'364,"0"14"-316,-2 14-4,-8 1 3,-11 21-30,-8 27-11,-4 17-1,-1 10-3,8-2-2,10-3-3,9-7-2,7-12-5,0-10-3,2-15-9,21-14-8,8-12-43,4 0-67,8-24-153</inkml:trace>
  <inkml:trace contextRef="#ctx0" brushRef="#br0" timeOffset="120490.43">23934 9559 396,'-5'-8'68,"3"6"-47,2 0 29,0 2-1,0 0-38,0 0-11,7 0-6,9 5 6,-1 9-1,-1 7-9,-8 2 2,-6 6-1,0 5-13,-22-6-8,2-6-49,6-14-11,10-8 90,4 0 52,0-8-19,6-16-24,15-2 17,3 0 11,-3 3 18,-4 9-15,-6 1-5,-8 9 7,-3 4-10,0 0-12,0 0-20,-7 22 0,-11 14 0,-6 4 6,3 0-6,13-10 0,8-7-3,0-11-3,13-8-2,21-4-4,8-7-2,7-21-13,2-8-47,-8-4-20,-8-6-2,-8-2 15,-7 0 24,-7 0 57,-8 7 2,-5 11 32,0 11 29,0 10 2,0 8-8,0 1-21,0 0-22,0 22-14,0 10 18,0 8-6,0 8-7,0 4-2,0 2-1,0 2-1,-11 1-1,-12-7-2,-6-4-2,-4-7-13,0-8-4,4-6-14,10-11-128</inkml:trace>
  <inkml:trace contextRef="#ctx0" brushRef="#br0" timeOffset="121089.81">23863 9589 139,'2'-16'77,"0"7"-38,2 4 26,-4 3 17,0 0-11,0 2-14,2 0-19,1 0-21,2 0-17,1 0-10,3 4 8,5 15 1,-1 4 1,-7 5 0,-4 2 0,-2-2-1,0 0 1,-8-3 0,-21-2-1,-11 0-3,-7-6-5,0-1-8,7-3-27,14-5-53,12-2-150</inkml:trace>
  <inkml:trace contextRef="#ctx0" brushRef="#br0" timeOffset="121395.87">24211 9537 284,'0'-6'135,"0"4"-91,-3 2 3,-6 0 4,-10 3-36,-10 17-15,-10 11 1,3 3-2,3 0-3,8 0-9,21-2-21,4-6-32,16-9-195</inkml:trace>
  <inkml:trace contextRef="#ctx0" brushRef="#br0" timeOffset="122021.9">24598 9711 533,'-22'-2'35,"-31"2"-33,-5 24 18,20 4 0,9 4-20,13 5 0,11-3-8,5-6-5,0-10-3,25-16-11,13-2 10,7-14 5,1-20 11,-1-9 1,-7-6 10,-3-9 6,-5-9-5,-4-5 3,-8 0-1,-4 5-2,-8 17 3,-4 18 4,-2 18 4,0 14-12,0 6-10,-4 33-5,-14 15 5,-4 13 3,0 12-3,3 1-5,6-3-12,11-12-20,2-16-59,4-17-86</inkml:trace>
  <inkml:trace contextRef="#ctx0" brushRef="#br0" timeOffset="122406.56">24928 9647 365,'0'-6'76,"0"4"-48,0 2 11,0 0-26,2 0-13,2 0-6,2 17 5,-2 0 1,-2 7-5,-2 2-5,0 7-6,-12-8-27,-3-5-88,1-10-73,8-10 204,6 0 73,0-5-11,0-15 2,16-5 7,3 2-8,2 2 7,-1 3-16,-7 6-10,-6 7-5,-5 5-10,-2 0-9,0 0-12,0 19-7,-7 15 6,-10 8 2,-1 2-6,5 0-3,9-5 0,4-11-4,8-10-1,28-12-5,11-6 3,12-8-7,7-18-46,-2-6-123</inkml:trace>
  <inkml:trace contextRef="#ctx0" brushRef="#br0" timeOffset="122755.72">25541 9717 517,'-17'0'144,"12"0"-133,5 0-2,0 0 14,9 0-12,22 0-6,23 0 5,17-8-5,9-2-3,0 0-2,-4-4 0,-9 0-2,-7 2 1,-13-1-2,-15 6-8,-17 0-1,-13 4-5,-2 1-11,0 0-39,-20 2-104,-14 0-212</inkml:trace>
  <inkml:trace contextRef="#ctx0" brushRef="#br0" timeOffset="122977.68">25862 9462 311,'-18'-12'295,"5"8"-254,4 4 6,-7 2-9,-4 26-14,1 13 0,-2 13-8,6 6-10,1 8-5,3 7-1,-3 7-5,-3 8-10,-3 0-17,5-11-78,-4-26-319</inkml:trace>
  <inkml:trace contextRef="#ctx0" brushRef="#br0" timeOffset="131388.84">26691 9597 19,'4'0'7,"0"0"-5,0 0 6,2 0-3,-1 0-4,-3 0 0,-2 0 0,2 0 59,0 0 25,0 0-32,0 0-19,4-2 8,-2-3 3,-2 2-12,0-1 2,3 4 4,-5-2 5,2-1-3,0 3-9,-2 0-10,0 0-8,2 0-7,0 0-7,5 9-1,2 9 1,0 10 7,0 7-3,-2 0-2,-3 4-2,-4-4-1,0-2-1,0-1 2,0-10-5,0-5 3,0-10 0,0-7 2,0 0 3,0 0 3,0-7 4,0-20-4,0-9-6,18-8 3,4-1 3,7 5-3,-2 12 1,-4 10 3,-10 11 1,-7 4-1,-2 3-5,4 0-2,3 10-6,2 12 6,3 7 1,-6 3-1,0 5-3,-8-2 0,-2-5 0,0-9-1,2-9 2,1-8 2,-1-4 2,6 0 7,6-25 1,8-12-4,7-5 4,7 2 4,-2 6-2,-5 8-1,-8 12-1,-5 8-5,-3 6-3,-1 0-2,-3 6-3,1 22 0,0 11 3,-6 4-1,-4 10-5,0 5-6,0 1-15,-11-1-53,-2-9-166</inkml:trace>
  <inkml:trace contextRef="#ctx0" brushRef="#br0" timeOffset="131856.54">27347 10069 313,'-2'-9'147,"2"4"-137,0 0 16,0 1 1,11 1-7,5 3-10,1 0-2,-1 0-4,-5 5-4,-3 13 1,-4 2-1,-4 2 0,0 2 0,-12 3-2,-13-1 3,1-8-2,6-6 2,9-8 0,7-4 2,2 0 6,0-11 2,20-16-6,15-10 2,8-3 6,-5 5 2,-7 9 5,-13 9 2,-11 13 1,-7 4 0,0 0-8,0 0-13,0 21-1,-9 14-1,-5 5 8,6 1-8,5-7 0,3-8-6,0-9-3,27-10-9,11-7-3,8-10-23,12-23-83,2-8-226</inkml:trace>
  <inkml:trace contextRef="#ctx0" brushRef="#br0" timeOffset="134938.57">27532 9305 159,'-11'0'95,"1"-3"-77,0-3 65,3 3-11,1-2-23,3 1-3,3 2-7,0 1-8,0-4-17,0-1-10,14-3 0,15 2 0,4 2-3,2 5-1,1 0 0,-5 0-1,-4 0-2,-9 5-1,-7 15 0,-11 6 4,0 6 1,-11 6 0,-18 1 2,-6-2-1,1-9-1,3-8 2,9-8 3,3-3 3,9-6 2,5-1-5,5-2 2,0 0 1,0 0-1,0 0 0,20 0-7,9-3 9,9-6-9,4 2-1,2 0 0,4-1-2,-4 1-4,-6 0 0,-4 2-2,-5 0-2,-12 1-6,-5 1-10,-8 1-16,-4-1-38,0 3-86</inkml:trace>
  <inkml:trace contextRef="#ctx0" brushRef="#br0" timeOffset="137326.97">28535 9339 124,'6'-11'8,"1"2"-7,-7 6-1,0-1 12,0-1 1,0 3 8,3-3 1,1-2 14,1-2-5,1-1-11,-2-3 10,3 1 15,0-5-28,0-5 0,1-4 4,1-6-9,3-5 6,-6-5 0,-4 7-5,1 4 1,-3 14 16,0 10 4,0 7-14,0 19-20,-15 35 0,-12 26 2,-2 22 4,4 8-3,14 4-3,11 2 0,0 0-2,2-7-4,18-6 0,-2-10 0,-9-10 6,-5-16-1,-4-20 1,0-14 1,-20-13 2,-9-6 3,-2-9 3,-2-5-3,0 0-2,1 0-1,10-12-3,4-1-8,9-1-10,9 4-33,0 3-103</inkml:trace>
  <inkml:trace contextRef="#ctx0" brushRef="#br0" timeOffset="138125.07">28778 9160 52,'2'-8'137,"0"-2"-123,5-1 41,2-5 3,2-3-19,5-4 0,1-2-6,-5 4 2,-3 4-1,-9 4 11,0 6-8,0 0-17,-14 5-11,-10 2-9,-10 0-9,-2 16-14,3 9-28,8 1-125</inkml:trace>
  <inkml:trace contextRef="#ctx0" brushRef="#br0" timeOffset="140774.53">28408 10692 397,'-23'0'131,"13"0"-123,8 0 4,2-3 35,6 3-47,25-7 4,21 2-4,19-3 0,16 1 0,4 0-15,1 2-59,-10 0-98</inkml:trace>
  <inkml:trace contextRef="#ctx0" brushRef="#br0" timeOffset="141271.53">29156 10610 418,'0'0'32,"4"0"-32,-2 0 8,4 0-2,7 4-3,10 4-1,8 3 2,11-1-2,7-1-2,7-6-2,0-3 2,-5 0 0,-6 0 1,-8-12 0,-5-9 0,-12-2 2,-9 4-1,-11 3 8,0 2 10,-20 6 8,-21 5-13,-12 3-10,-12 0 3,-8 18-2,2 8-6,-3 5-1,12 3-1,6 0-1,7-1 1,11-1-2,4-11-4,13-9 7,5-8 1,9-4 9,5 0 6,2-14-1,0-18-8,0-8 2,9-4 2,11-2 1,2 6-7,0 7 1,-1 15-2,-4 12-3,-1 6-6,4 0-5,-2 23 1,6 14-6,-1 3-32,-6 3-178</inkml:trace>
  <inkml:trace contextRef="#ctx0" brushRef="#br0" timeOffset="142171.13">29085 8872 399,'-10'0'78,"5"0"-78,5 2 0,9 7 1,35 5 14,10-5-12,10-2-3,8-1-10,1-4 9,-10-2-9,-9 0 1,-15-12-2,-12-6 11,-16-1 4,-6 2 11,-5 5 0,0 4 4,-16 1 3,-4 7-2,-4 0-19,-5 0 1,-4 9-2,-4 14 0,2 8-3,-7 5-5,-1 4-1,3-4 1,0-5-4,9-14 2,6-11 10,7-6 5,3 0 4,1-9-1,3-20 1,5-2-1,6-10-2,0 0 3,0 2-7,13 5 0,9 10-1,-3 8-1,-2 10-5,-1 6-7,-1 0 3,3 10-2,-7 14-6,1 6-23,-10 5-167</inkml:trace>
  <inkml:trace contextRef="#ctx0" brushRef="#br0" timeOffset="143273.87">29988 9208 355,'13'-19'141,"-8"6"-134,-5 11-5,0 2-2,0 36 17,0 24 38,-5 16-20,-14 14-29,-4 9-4,-1-3-2,3-6-3,4-10-4,3-13-9,6-13-1,1-14-3,3-14-16,4-8-65,0-18-192</inkml:trace>
  <inkml:trace contextRef="#ctx0" brushRef="#br0" timeOffset="143507.81">30105 9409 225,'4'-23'155,"2"11"-133,5 6 15,5 5-21,5 1-4,-2 0-5,4 23-7,-5 12 7,-10 2-7,-8 4-4,0-3 2,-18-4 1,-15-6 1,-5-9-10,-2-8 9,0-5-6,6-4-20,12-2-52,11 0-102</inkml:trace>
  <inkml:trace contextRef="#ctx0" brushRef="#br0" timeOffset="144138.81">30196 9846 402,'-10'-11'96,"8"8"-84,2 3 14,0 0-3,0 0-11,0 0-12,0 0-1,0 0-7,0 0 5,0 0 1,0 0 2,0 0 0,0 0 1,0 0 2,0 0 0,0 0 2,0 0-1,0 0 1,0 0 3,0 0-4,0 0-2,0-2 1,0 2-3,0 0-1,0 0-4,0 0 2,0 0 0,0 0 3,0 0 0,0 0 1,8 2-1,5 13 1,-1 12 1,5 9 1,-2 10-1,3 4 0,2-1-2,0-3-4,0-11-6,-7-7-4,1-7-23,-5-10-58,-3-4-226</inkml:trace>
  <inkml:trace contextRef="#ctx0" brushRef="#br0" timeOffset="144307.4">30372 9953 211,'-24'-2'238,"-3"2"-224,-2 5 13,-3 19 42,-1 7-40,2 6-26,0 5-3,0 4-4,-1-1-12,-1-7-32,8-8-89</inkml:trace>
  <inkml:trace contextRef="#ctx0" brushRef="#br0" timeOffset="144610.66">30798 9177 423,'0'-35'58,"0"15"-27,0 12 15,0 8 13,-10 0-15,-11 38-38,-10 22 2,-10 18-7,3 9-1,9 1 0,13-2-4,14-10-5,2-12-4,14-20-1,17-18-3,7-15-5,5-11-58,-1 0-89</inkml:trace>
  <inkml:trace contextRef="#ctx0" brushRef="#br0" timeOffset="145953.69">30820 9431 133,'2'-5'172,"0"2"-143,1 3 4,1 0 3,1 0-18,3 0-13,1 2-1,3 12 2,-4 5-1,-3 6-1,-5 0 3,0 6-5,0-4 4,-20 2-6,-5-5 0,-1-4 0,-3-6 0,2-6-1,4-4 0,10-1 0,7-3 1,6 0-1,0-9-5,23-14 1,12 0 5,2-7 2,8-2 1,4-4 4,-1-3-1,0 7 5,-9 4 4,-9 11 8,-10 4 7,-11 8 1,-5-2-6,-4 5-4,0 2 3,0 0-5,0 0-10,0 0-8,-20 16 0,-4 9 6,-10 5-5,3-1-1,2 0 0,7-1-1,9-8 0,11-3-3,2-2 2,0-7-6,25-4 5,14-4 2,12 0 0,11 0-3,-2-12-11,-2-3-25,-13 0-97,-18-1-243</inkml:trace>
  <inkml:trace contextRef="#ctx0" brushRef="#br0" timeOffset="147689.26">31255 9169 392,'4'-3'53,"1"3"-53,10 6 0,5 22 15,7 14 11,4 9-13,-2 9-10,-9 5-3,-13 7-4,-7 7-5,-9-3-12,-20-7-29,-16-16-254</inkml:trace>
  <inkml:trace contextRef="#ctx0" brushRef="#br0" timeOffset="153771.69">31696 9543 234,'12'-18'147,"-8"-1"-111,-4 3 16,0 11 25,0 1-21,-4 4-9,-10 0-26,-5 0-17,0 8-4,-4 14-2,8 4 1,8 1-3,7-1-3,0-3 0,0-5-4,7-6 1,8-8 1,4-4 5,0 0 1,6-25 3,2-10 5,-3-11-1,-1-6 1,-8-9 4,-1-2-5,-5-9 3,-7 7 3,-2 9-1,0 15 6,0 18 9,0 12-5,0 11-9,0 0-10,0 22-7,-2 31 3,-1 19 4,3 8 0,0 5-8,7-5-4,15-10-9,3-10-2,1-11-37,-3-18-84,3-13-177</inkml:trace>
  <inkml:trace contextRef="#ctx0" brushRef="#br0" timeOffset="154188.19">32092 9499 341,'-2'-13'97,"0"8"-76,2 3 31,0 2-2,0 0-28,0 0-22,0 0-4,0 4-9,2 14 12,7 6 1,-4 3-10,-5 2-6,0 0-7,0-3-2,-20-5-9,4-7-16,5-10 18,9-4 32,2-2 12,0-20-2,22-7-6,12-6 15,-1 5 1,3 2 5,-3 5 3,-6 7-7,-11 9 0,-10 5-2,-6 2-7,0 0-5,0 16-6,-8 18 8,-13 6 5,3 2-7,5-6-7,7-8 0,6-8-2,0-6-3,13-6 3,24-6 2,17-2-1,13 0-2,5-18-18,-10-3-70,-9 2-239</inkml:trace>
  <inkml:trace contextRef="#ctx0" brushRef="#br0" timeOffset="156370.67">23923 12830 94,'-40'2'211,"-5"-2"-169,-1 0 12,10 0 43,5 0-22,2 0-29,8 1-8,13-1-14,8 0-14,0 0-10,2 0-6,33 0 4,28 0 2,35 0 2,24 0-2,13-8 0,-6-1-1,-13-2-7,-23 5 2,-17 0 0,-27 2 0,-24 4-3,-19 0-6,-6 0-17,-6 0-5,-30 2-73,-18 6-281</inkml:trace>
  <inkml:trace contextRef="#ctx0" brushRef="#br0" timeOffset="158904.66">25303 12609 405,'-7'-22'33,"7"-4"-31,0 8 2,18 4 4,28 10-1,-9 1-6,0 3 1,-6 0-2,-6 19-3,-14 11 1,-11 14 2,0 14 7,-38 12 4,-18 8-11,-10 1 2,-6-8-2,5-13 0,17-17 0,15-15 1,18-12 8,13-8 3,4-4-7,6-2-2,32 0 14,22 0 10,18-17-8,9 0-9,5-1-10,-8 2-2,-8 4-2,-9 6-9,-16 3-20,-13 3-48,-15 0-195</inkml:trace>
  <inkml:trace contextRef="#ctx0" brushRef="#br0" timeOffset="161441">26085 12621 185,'0'-18'282,"0"-1"-252,0 8 2,0 4 38,0 7-13,0 0-20,0 0-23,0 0-6,0 0-4,0 7 0,7 11 4,0 6-1,-1 6-2,-4-2-3,-2 2-2,0-2 1,0-1-1,0-6-2,0-7 1,0-6-1,0-5-1,0-3 3,0 0 0,0 0 3,2-5-1,15-17-2,4-9 0,6-1 1,4-2 2,-4 11 0,-4 7 1,-10 8-1,-6 4 4,-7 4-2,0 0-4,2 0-1,5 0-5,-1 10 4,3 5 1,-2-1-3,0-2 1,-3-3 0,-2-7 0,2-2 1,8 0 1,5-20 6,12-14-2,5-7 0,-1 6 4,-2 3-2,-4 6 7,-4 10-2,-5 5-4,-3 10-3,-4 1-4,-1 0-3,0 12-1,-1 16 0,-2 9 2,-2 10-3,-5 5-10,0 0-14,0-4-50,-8-10-154</inkml:trace>
  <inkml:trace contextRef="#ctx0" brushRef="#br0" timeOffset="161855.61">26778 12793 503,'0'-6'120,"0"3"-113,0 3-5,0 0 2,12 7-2,3 16 6,3 5-7,-7 8-1,-9 2-4,-2 0-6,-2-2-6,-20-12-5,4-9-4,4-12 19,8-3 6,6-3 9,0-24-3,0-4 5,22-6 2,7 0 0,3 7 9,-3 9-1,-8 7 2,-7 5 2,-7 9-5,-5 0-5,-2 0-10,0 24-5,0 12 8,-15 8 0,-6 3-6,5-9-2,8-4-2,8-10-5,0-12-5,26-10-5,28-2-2,17-20-50,12-18-158</inkml:trace>
  <inkml:trace contextRef="#ctx0" brushRef="#br0" timeOffset="162991.41">27824 12276 369,'38'-80'35,"4"13"-26,-1-3 61,-6-6-15,-26 8-9,-9 13-19,0 14 7,-15 23-1,-18 18-10,-13 32-18,-20 48-4,-19 42 0,-5 30 0,12 12 1,25 3-2,31-12-3,22-12-8,18-23 4,26-16-1,5-20 4,-7-19 1,-15-22 0,-16-14 3,-11-11 1,-4-6 3,-34-3 10,-16-4-9,-8-3 0,-5-2-4,9 0-1,18-5-2,14-6-3,16 0-9,10 6-33,0 2-147</inkml:trace>
  <inkml:trace contextRef="#ctx0" brushRef="#br0" timeOffset="163406.76">27692 13615 90,'-19'-18'487,"9"6"-464,8 10-13,2 1 24,0-1-17,0-3-13,20-1-2,16-4-3,11 0 1,8 2-2,1-2-10,2 1 1,-2-2-16,0 3-32,-8 1-95,-5-1-196</inkml:trace>
  <inkml:trace contextRef="#ctx0" brushRef="#br0" timeOffset="163854.37">28219 13503 66,'0'0'495,"0"0"-479,0 0-13,11 0 14,11 0 2,14 0-8,15 0-6,9 0-5,3-10-3,-3-4-4,-5-6 3,-4-2 1,-5-6 2,-15 2 1,-12 1 2,-15 8 5,-4 7 6,0 4 7,-31 6-2,-13 0-11,-14 0-1,-4 21 0,2 5-4,4 6-2,0 5-2,0 5-2,3 0-4,6-3-2,9-10 1,11-10 0,7-12 9,9-7 1,3-7 8,5-25-2,3-11 0,0-3 2,20-4 4,9 8-3,4 8-3,0 12-5,-1 12-2,-3 10-2,0 0-2,-2 18-2,-5 12-2,-4 7-5,-5 7-11,-6-5-94</inkml:trace>
  <inkml:trace contextRef="#ctx0" brushRef="#br0" timeOffset="164689.64">28439 11758 400,'-22'-40'48,"-10"27"-29,14 4 56,14 7-37,4 2-34,0 0-4,18 0-18,20 9 10,16-4-2,14-5-12,4 0-20,-3-10-30,-11-12 15,-20-2 47,-20 2 10,-16 6 26,-2 6 12,-2 10 13,-25 0-9,-14 18-27,-5 22-1,-1 12-4,1 7-3,3 5-7,-1 4-4,-2 0-6,2-10-3,5-16-5,7-15 17,6-19 1,5-8 18,1-8 1,5-28 9,6-15-4,9-12-8,0-10-4,11-7 1,18 5-7,2 21 1,2 19 0,-2 24-7,-1 11-2,-4 16-2,-1 26-1,-8 15-4,-1 3-12,-5 0-46,-11-6-223</inkml:trace>
  <inkml:trace contextRef="#ctx0" brushRef="#br0" timeOffset="165620.09">28695 11817 143,'0'-10'244,"0"-3"-234,-8 8 24,5 5 26,3 0-35,0 0-25,0 13-2,0 11-1,0 1 2,11-4-8,10-2 6,3-6-4,5-8 2,5-5 4,3 0 1,3-14 0,-1-14 4,-8-8-1,-12-2 8,-9-4 2,-10 1 4,0 3-1,-16 10-4,-18 12 3,-7 16-6,-13 0-9,0 31-2,5 10-20,13 6-28,17-3-155</inkml:trace>
  <inkml:trace contextRef="#ctx0" brushRef="#br0" timeOffset="166804.54">29050 12475 192,'0'-32'341,"0"1"-310,0 19-8,0 12-5,25 0-13,8 0-2,7 12-2,3 15-1,-8 6 0,-10 10-2,-19 3-1,-6 3-6,-26 6 0,-20-8-2,0-13-7,13-19-9,15-15 27,18 0 17,0-28-1,18-20-16,22-8 8,15-2 4,8 3 1,-3 11 0,-8 13 6,-17 11 8,-14 11-2,-15 9 0,-6 0-11,-2 18-12,-27 27 0,-7 13 5,-2 5-7,6-4-1,15-7-4,15-10-4,2-14-8,42-16-4,33-12-27,20-5-100,9-28-197</inkml:trace>
  <inkml:trace contextRef="#ctx0" brushRef="#br0" timeOffset="167595.37">29852 12041 438,'0'-12'96,"0"12"-39,0 12-21,0 36-17,-15 23 29,-3 19-18,5 11-12,4 8-6,-1 6-6,0 5-6,-6-1-1,-2-10-5,0-16-13,3-22-8,5-25-30,6-23-77,4-23-193</inkml:trace>
  <inkml:trace contextRef="#ctx0" brushRef="#br0" timeOffset="167823.63">30080 12402 240,'0'-24'248,"0"12"-213,0 9 22,0 3-10,0 0-42,15 1-4,10 20-1,4 3 0,-9 6-2,-9 2-5,-11 1 0,0 0-2,-33-4-5,-17-4-19,-5-6-39,-5-4-40,6-1-100</inkml:trace>
  <inkml:trace contextRef="#ctx0" brushRef="#br0" timeOffset="168406.61">29812 12410 198,'0'-18'115,"0"2"-51,0 0-7,0 0 6,0 4 1,0 2-21,4 6-27,3 2-16,5 2 0,5 0-9,8 0-10,10 14-16,4 0-168</inkml:trace>
  <inkml:trace contextRef="#ctx0" brushRef="#br0" timeOffset="168745.17">29984 13048 459,'-2'-10'121,"2"6"-89,0 4 27,0 0-18,0 0-39,0 2-2,24 20-2,12 9 2,8 4 0,1 3-6,-7 0-7,-9-4-4,-10-5-28,-2-9-128</inkml:trace>
  <inkml:trace contextRef="#ctx0" brushRef="#br0" timeOffset="168904.3">30227 13043 420,'-29'-3'97,"-2"3"-86,-2 3 35,-1 16-11,-2 11-34,0 6-1,1 10-11,-1 5-17,5 3-62,0-10-327</inkml:trace>
  <inkml:trace contextRef="#ctx0" brushRef="#br0" timeOffset="169180.67">30635 12258 577,'-11'-14'20,"4"14"21,0 0 5,-6 18-36,-10 25-6,-6 18 1,-4 16-5,4 1-1,10 2-5,5-8-5,14-19-9,0-14-6,2-20-3,23-12-60,6-7-69,4-7-204</inkml:trace>
  <inkml:trace contextRef="#ctx0" brushRef="#br0" timeOffset="169588.29">30709 12467 396,'-8'-10'41,"6"6"-8,2 4 28,0 0-18,0 0-27,0 0-16,0 0-11,10 11 11,-2 8 1,1 4-1,-7 4-2,-2 4-3,0 1 0,-17-1-2,-8-9-13,5-12-1,7-8 21,9-2 2,4 0 13,0-20-15,12-6 2,13-5-1,4 2 7,-2 0-2,-5 11 5,-8 4 0,-6 9 4,-6 1 3,-2 4 2,0 0-7,0 0-13,-4 21 1,-9 6 4,-1 2-2,8-4-3,6-3-1,0-6-5,2-4 0,25-8-5,10-4 3,11 0-13,5-16-54,4-10-84,-9-4-100</inkml:trace>
  <inkml:trace contextRef="#ctx0" brushRef="#br0" timeOffset="169758.49">31114 12358 264,'-18'-7'96,"3"7"-60,1 0 13,3 5-25,5 17 2,6 6-4,0 5-6,0 3-6,0 5-9,0 4 0,0 3-1,0 2-2,-23 5-8,-12-6-13,-11-5-14,2-5-68</inkml:trace>
  <inkml:trace contextRef="#ctx0" brushRef="#br0" timeOffset="170170.46">31598 12579 457,'-29'-10'174,"-2"10"-173,-7 0 11,-7 7 12,-6 18-11,4 5-5,7 7-8,7 4-7,4-1-7,15-5-7,14-14-17,0-15-40,43-6 42,10-24 28,0-16 6,1-10 2,-8-8 19,-5-8 13,-7-8-3,-1-4 2,-8 3-4,-10 13-1,-9 18 1,-6 20 10,0 14-20,0 10-12,0 3-5,-6 35-12,-9 15 11,-6 19 1,6 9-7,1-1-2,6-4-11,3-12-18,5-14-43,0-14-29,2-11-138</inkml:trace>
  <inkml:trace contextRef="#ctx0" brushRef="#br0" timeOffset="170554.47">31830 12543 455,'0'-10'78,"0"7"-27,0 3-1,0 0-3,0 0-37,2 0-10,7 13-9,2 10 9,0 4 0,-8 2-4,-3 6-3,-7 1-3,-22 0-4,-7-6-22,7-12-49,9-16 68,8-2 17,10-4 13,2-20-1,12-6 3,26-2-7,8-2 9,3 6 0,-9 10 4,-11 10 12,-13 6-4,-11 2-8,-5 0-17,0 8-3,0 12 6,-17 4-1,5-2-3,5-2-2,7-4-1,7-10-11,48-6-4,30 0 6,22-22-10,9-10-46,-6-4-130</inkml:trace>
  <inkml:trace contextRef="#ctx0" brushRef="#br0" timeOffset="171993.56">19516 15316 439,'-42'0'62,"13"0"-60,26 0 36,3 0 32,0 0-39,3-4-23,23 0-6,15-2 8,21-5-1,15-1-9,15 0 0,-1 3-6,-10 5-8,-19 4-33,-24 0-138</inkml:trace>
  <inkml:trace contextRef="#ctx0" brushRef="#br0" timeOffset="172165.06">19502 15557 134,'-28'0'414,"12"0"-396,16 0 3,0 0 48,13 0-50,36 0-5,30-14 4,21-9-17,16 2-1,-5-2-14,-15 5-26,-25 6-131</inkml:trace>
  <inkml:trace contextRef="#ctx0" brushRef="#br1" timeOffset="193985.62">21357 11817 372,'-149'12'96,"66"-4"-96,34-8 5,32 0 29,17 0 26,46 0-59,55-18 11,57-10-6,60-7-2,59-3-4,34-4-1,24 1-9,9 2-7,-20 5-9,-9 4-5,-21 8 6,-26 4 19,-34 6-2,-43 3-21,-54 3-15,-54 3 1,-55 3-83,-28 0-5,-42 0 104,-41 9 23,-28 8-58</inkml:trace>
  <inkml:trace contextRef="#ctx0" brushRef="#br1" timeOffset="194286.48">21111 11957 515,'-86'0'38,"45"0"-38,41 0-7,48-6-28,56-12 35,57-6 17,62-10-6,66-2-11,59-9 0,36-1-1,15-2-13,-16-2 1,-18 6 3,-30 6-2,-39 6 12,-46 6 1,-69 8 0,-68 8-1,-61 2-3,-43 5 3,-9-3 0,-34 5 1,-15 1-1,-11 0-42,-3 0-75,1 10-166</inkml:trace>
  <inkml:trace contextRef="#ctx0" brushRef="#br1" timeOffset="197687.9">21294 15236 431,'10'-15'108,"-10"-2"-88,0 8 27,0 9 5,0 0-17,2 0-21,2 5-11,3 16-2,-1 16 8,-1 10-1,-5 10-3,0 5-3,0-2 0,-7-4-2,-8-8 0,1-3 0,1-15-2,2-6-4,4-8-2,2-7-9,5-4-15,0-5-70,14-5-111</inkml:trace>
  <inkml:trace contextRef="#ctx0" brushRef="#br1" timeOffset="197921.2">21482 15182 423,'0'-17'67,"0"2"-64,20-3 12,13-2 10,10-1-7,11 1-5,6 10-13,-3-2-2,-8 6 2,-9 6-4,-13 0-8,-9 0-12,-9 6-17,-9 11-65,0 8-173</inkml:trace>
  <inkml:trace contextRef="#ctx0" brushRef="#br1" timeOffset="198112.57">21504 15395 425,'-13'5'23,"6"-1"-5,7-4 51,0 0-43,0 0-18,18 0-5,18 0 11,10-4-14,10-8-1,-6 7-20,-8 5-28,-15 0-54,-15 0-136</inkml:trace>
  <inkml:trace contextRef="#ctx0" brushRef="#br1" timeOffset="198270.34">21360 15731 350,'-21'10'93,"13"2"-82,8-7 8,0-2 19,8-1-9,23-2-7,21 0-6,10 0-16,12-10-5,2-8-38,-7 2-68,-13-3-266</inkml:trace>
  <inkml:trace contextRef="#ctx0" brushRef="#br1" timeOffset="201122.92">22322 14807 411,'-17'0'21,"-6"0"-21,10 0 17,13 0 1,0 0-7,9 0 0,18 0 3,4 0 0,2 0-7,-2 0-3,1-5-4,-1 0-3,-2-4-9,-7 1-23,-2 3-13,-9 2-80,-8 1-114</inkml:trace>
  <inkml:trace contextRef="#ctx0" brushRef="#br1" timeOffset="201386.55">22367 14829 306,'-20'22'54,"-1"14"-43,0 6 62,-4 11-1,2 8-21,1 11-20,2 13-12,0 1 1,1 11-5,3-4-5,7-8-5,9-8-3,0-12-2,4-10 0,17-20-2,0-9-2,10-12-4,12-14-7,10 0-2,15-22-39,7-19-92,1-12-213</inkml:trace>
  <inkml:trace contextRef="#ctx0" brushRef="#br1" timeOffset="202403.29">22639 15182 247,'-2'-9'99,"2"8"-81,0-1 22,0 2 15,0-2-9,0 2-17,0 0-19,0-3-6,0 3 1,0-2 0,0 2-1,0 0-1,0 0 1,0 0-1,0 0 2,0 0-4,0 0 4,0 0-3,0 0 0,0 0-1,0 0 0,0 0-1,0 0 0,0 0 0,0 0 0,0 0 0,0 0 0,0 0 0,0 0 1,0 0-1,0 0 1,0 0-1,0 0 0,0 0 0,0 0 0,0 0 1,0 0-1,0 0 0,0 0-2,4-4-2,3 4 3,1 0 1,6-4 0,-1 4 0,3 0 0,-1 0 0,-3 0 0,-1 13-2,-5 5-3,-6 5 5,0 8 1,-2-1 3,-17 2-4,-10 0 1,-2-3-1,-2 3 1,2-5-1,8-13 0,9-4 0,9-8 0,5-2-1,0-2-9,27-22 1,19-15 6,18-10 3,5-1 0,-1 2 0,-10 6 0,-13 11 3,-16 9 4,-18 13 4,-8 6 2,-3 3 10,0 0 10,-5 3-11,-26 20-12,-10 12-4,-7 3 0,1 4-4,11-7-1,11-3 0,17-3-1,8-7-1,0-4-4,31-6 0,18-8 1,12-4 0,10-4-7,2-19-11,-1-10-62,-6-4-140</inkml:trace>
  <inkml:trace contextRef="#ctx0" brushRef="#br1" timeOffset="202820.94">23274 14770 392,'-14'-13'16,"4"5"2,5-1 41,1 1-34,4 2-4,0 2-7,0-1-14,9 0 1,11 1-1,4 0-1,1 4-3,-3 0 2,-5 8-1,-9 14 0,-8 10 1,0 9 1,-5 7 0,-21 1-3,-3-3 4,4-11-4,7-12 4,9-14 1,9-1 3,0-8 0,0 0-3,25 0 8,12 0-1,13-12-8,10-6-5,-2-1-12,0 0-34,-5-2-152</inkml:trace>
  <inkml:trace contextRef="#ctx0" brushRef="#br1" timeOffset="203268.47">23811 14640 372,'-4'-4'27,"1"1"-18,3-4 49,0 3-20,0-2-25,14 4-12,10-5-1,5 1 2,0 5 1,-2 1 3,-9 0 2,-7 0 6,-7 10 0,-4 20 11,0 16 5,0 20-3,-17 12-8,-1 10-7,-3 2 3,4-3-10,1-5 3,5-7 0,5-2-3,-1-15-2,4 0 2,1-12-4,0-9 1,-5 0-2,-3-14 1,-9 0 0,-5-7-1,-5-2 2,-7-9-2,-1-5-1,-8 0-6,-2-1-16,0-21-41,-4-14-196</inkml:trace>
  <inkml:trace contextRef="#ctx0" brushRef="#br1" timeOffset="204819.87">21107 11959 380,'-48'3'69,"14"-3"-68,34 0 2,2 0-3,51 0 3,44-3 10,47-17-9,57-8 2,53-8-9,42-6 3,32-6-7,15 0 3,-2 0 2,-13-1-8,-9 7-5,-22-1 6,-23 8 9,-27 5 5,-44 5 0,-38 10 1,-42 2-1,-48 12 0,-36-1-5,-31 2-11,-8 0 11,-6 0 15,-19 0-15,0 10-3,-4 0-9,9 0-10,9-2-40,11 0-136</inkml:trace>
  <inkml:trace contextRef="#ctx0" brushRef="#br1" timeOffset="204970.16">25418 11506 400,'-8'0'4,"5"0"-4,3 0-7,0 0-18,0 0-63</inkml:trace>
  <inkml:trace contextRef="#ctx0" brushRef="#br1" timeOffset="206503.72">24803 15200 140,'0'-9'285,"-15"0"-247,-5 0 25,9 4 32,4 2-39,7 1-18,0 2-15,0 0-17,4 0-6,32 0 0,25 0 0,20-8 3,25 0-3,8 2 0,-2-3-1,-8 2-1,-17 6-4,-18-4-2,-16 5-1,-19-4-8,-17 2-6,-13 1-31,-4-4-28,-8 3-53,-28-2-190</inkml:trace>
  <inkml:trace contextRef="#ctx0" brushRef="#br1" timeOffset="206718.89">25327 14887 275,'-4'-26'204,"1"6"-172,3 9 12,0 6 26,0 1-20,0 4-9,0 0-24,0 4-12,0 40-4,0 20 9,0 23 1,-2 6-10,2 3-1,0 0-2,0-1-13,0-8-13,-2-17-98</inkml:trace>
  <inkml:trace contextRef="#ctx0" brushRef="#br1" timeOffset="208003.67">26263 15073 413,'-2'-16'126,"-2"2"-113,-1 0 18,5 12 8,0 2-13,0 0-19,0 6-5,5 18-2,8 8 1,-2 3 2,-4-4-3,-3 1-3,-4-1 3,0-9-2,0 0 1,0-12 0,0-3 2,0-2-1,0-5 3,0 0 1,0 0 2,0-12 1,5-10-6,6 0 0,0-1 3,0 9 2,-4 5 1,-2 4 1,-3 5 1,-2 0-9,0 0-2,0 23-3,0 3 5,0 10 0,2 4-1,0-14-1,0-8-1,0-7-1,5-11 4,7-7 2,8-18 10,12-16-5,3-3 4,1 4 2,-2 3 1,-10 10 0,-5 15-3,-10 3-6,-5 9-5,2 0-4,0 21-2,1 16 4,-5 16 0,-4 5-5,0 6-10,0 6-16,-17-1-61,-4-13-193</inkml:trace>
  <inkml:trace contextRef="#ctx0" brushRef="#br1" timeOffset="209002.09">26043 15133 275,'-7'-9'51,"3"0"8,4 3 2,0 4-16,0 2-2,0 0-22,0 0-15,0 0-6,0 0 0,0 12 0,2 10 7,7 0-1,-1 5-4,-3 4 5,-3 6-6,-2-1 7,0 2-5,0 4 1,0-7-3,0 4 1,-4-7 0,1 0-2,3-10 1,-2-9-1,2-3 0,-2-10 0,2 4 0,0-4 3,0 0 5,0 0 8,0-13 10,0-6-17,0-6-7,0-3-3,0 0 1,4 2-2,3-1 0,3 6 1,0 4-4,4-3 3,-1 3 0,0 1 1,-1-2 1,-1-1 0,-1 4 0,0-1 1,-1 6-1,1-4 0,4 2 0,1-2-2,4-2 1,3 5 1,-2-3 0,-2 10 0,0-4 0,-7 8 0,0 0-1,-4 0 1,0 0-4,-3 8 3,0 6 1,1 6 2,-3 0-1,2 3-1,1 3 0,2-4 0,-3 6 0,3 3-4,-3-5-4,0 6-12,2-7-28,-6 3-151</inkml:trace>
  <inkml:trace contextRef="#ctx0" brushRef="#br1" timeOffset="209618.92">26736 15520 408,'0'-8'31,"2"3"-2,7-2 25,5 1-18,1 6-17,5-6-9,0 6-3,2 0-4,1 0-2,0 6-1,-4 12-1,-5 0 0,-8 4-1,-4 1 2,-2 0 0,0-2-3,-6-3 2,-8-10-1,8-2 2,3-6 0,3 0 2,0-10-2,3-16-4,19-9 4,5 2 4,0 2 1,-3 3 4,-10 16 7,-10 2 17,-4 10 7,0 0-10,0 0-15,0 14-12,-11 14-2,-7 9 8,0 2-8,9-4-1,9-3-3,0-10-5,12-12-3,23-10-3,16 0-12,9-24-70,-2-15-163</inkml:trace>
  <inkml:trace contextRef="#ctx0" brushRef="#br1" timeOffset="210105.17">26934 14788 262,'-9'-16'55,"3"1"-39,2-3 47,4 1-13,0 3-11,0-3 9,0 8-25,0 1-11,8 6-6,11 2-3,2 0-3,4 2 1,0 24 0,-3 6 0,-7 8-1,-6 13-1,-9 3-3,0 8 2,-11-10-4,-9-13-5,2-15 7,4-21 4,8-3 13,6-2 8,0 0-3,0 0-6,16-4-1,24-11 3,14-6-9,10 3-5,3 2-1,-3 5-4,-8 11-8,-12 0-1,-11 15-19,-25 16-88,-8 14-178</inkml:trace>
  <inkml:trace contextRef="#ctx0" brushRef="#br1" timeOffset="210614.22">26878 15538 361,'0'-9'26,"0"4"-12,0 3 15,0 0-6,14 2-7,-1 0-7,3 0-2,-1 6-5,-3 8 0,-3 3 5,-7 5-7,0-3 1,-2 3 1,0 3-2,-2-5 3,-15 1 0,-6-4 1,-4-3 0,-4 0 0,2-8 1,-2 2 1,2 0-5,4-3-1,5-5-5,7 0-14,11 0-28,2 0-113</inkml:trace>
  <inkml:trace contextRef="#ctx0" brushRef="#br1" timeOffset="210901.41">27129 15488 315,'-2'-1'48,"-4"1"-27,0 0 39,-5 0-27,-5 0-27,1 13-3,-3 3-1,0 2-2,0 0 0,3 0-4,5-4-20,10 0-27,0-7-160</inkml:trace>
  <inkml:trace contextRef="#ctx0" brushRef="#br1" timeOffset="213203.47">28876 11057 18,'-96'4'400,"0"-4"-369,25 0-12,31 0 57,29 0-26,17 0-48,71-4 10,56-10-12,72-6 2,67-2-2,46-3-1,29-1-11,2 1-13,-1-1-9,-13-1-17,-23 3-7,-32 2-21,-48 1-57,-53 2 112,-57 3 22,-46 4 2,-52 1 0,-24 4 3,-24 5-3,-41 2 0,-22 0-18</inkml:trace>
  <inkml:trace contextRef="#ctx0" brushRef="#br1" timeOffset="213569.24">28533 11145 436,'-65'0'57,"30"0"-57,35-2 4,19-8 17,73-6-10,55-5 6,56-6-13,49 1-3,42-2 2,22-2-2,21 2-1,-3-1-1,3 5 0,-16 0-11,-34 4 0,-41 6-8,-65 0 0,-66 6 9,-47 0 2,-49 4 9,-19-1 4,0 5-4,-33 0-13,-17 0-34,-9 17-121</inkml:trace>
  <inkml:trace contextRef="#ctx0" brushRef="#br1" timeOffset="214203.65">31513 11151 330,'-33'-8'122,"6"7"-111,14-2 36,9 0 11,4 3-56,0 0-2,19-1-3,19 1 0,17-4 3,12 2-12,1-2-20,-4 4-35,-20 0-111</inkml:trace>
  <inkml:trace contextRef="#ctx0" brushRef="#br1" timeOffset="214368.5">31484 11281 423,'0'0'0,"0"0"6,9 0 0,29 0 6,20 0-9,15-8-3,8-4-19,-1-3-96</inkml:trace>
  <inkml:trace contextRef="#ctx0" brushRef="#br1" timeOffset="-214544.22">32159 11008 144,'0'-4'65,"0"3"-32,0-3 27,0 2-15,0-1 0,0 2-8,0-3-22,0 0-6,0-2 1,0-1 7,2-3 2,4-2-6,-2 1-3,-2-2 5,0 5-2,-2 0 2,0 7 11,0 1-5,0 0-8,0 0-13,0 3-3,0 20 3,0 6 2,-4 8 5,-6 1-7,2-2 0,1-1-4,5 0-4,0-3-9,2-2-18,0-8-66,0 0-187</inkml:trace>
  <inkml:trace contextRef="#ctx0" brushRef="#br1" timeOffset="-214335.23">32066 11332 301,'-18'0'59,"7"0"-33,4 0 43,3 0-7,4 0-20,0 0-23,0 0-9,0 0-9,2 0-1,23 0-3,8 0 2,11-9-6,8-4-28,-1-1-83,1-7-217</inkml:trace>
  <inkml:trace contextRef="#ctx0" brushRef="#br1" timeOffset="-213802.42">32144 10971 89,'-6'-9'76,"1"4"-56,0-2 35,1 1-7,-1 2 5,3 3-13,2-2 1,-2 3-9,2 0-16,0 0-2,0 0-3,-2 0-2,0 0-4,-3 0-2,-4 8 1,-6 10 11,-6 3-6,-1 0-8,0 4-1,2-2-7,5-4-36,-6-7-207</inkml:trace>
  <inkml:trace contextRef="#ctx0" brushRef="#br1" timeOffset="-208392.73">28011 15266 359,'-9'-4'38,"-2"0"13,2 0 57,1 2-37,-2 2-22,4 0-15,1 0-5,3 0-3,2 0-9,0 0-7,0 0-10,25 0-5,23 0 5,31-2 5,27-4-4,12-5-1,3 4-1,-5-1-2,-18-2 2,-11 6 0,-20-5 1,-20 8-3,-22-3 2,-15 4-7,-10 0-3,0 0-3,0 0-24,0 0-98,-20 0-418</inkml:trace>
  <inkml:trace contextRef="#ctx0" brushRef="#br1" timeOffset="-201977.75">28346 14016 188,'0'-17'138,"-5"0"-124,-26 2 9,-12 6 14,-13 8 10,10 1-18,1 0-4,7 0 2,11 0 4,15 0 1,9 0-10,3 0-22,40 0 5,52-4-5,63-15 14,69-6-10,63-6-2,56-1 0,39-2-2,21 1-1,5 4-1,0 5 1,-16 2-4,-26 7 4,-25 6-10,-55 1-1,-46 4 9,-46 4 3,-51 0 0,-50 0-4,-46 0-18,-41 0-8,-17 0-8,-49 0 8,-25 16-66,-30 0-184</inkml:trace>
  <inkml:trace contextRef="#ctx0" brushRef="#br1" timeOffset="-201644.46">28541 14079 346,'-79'0'121,"40"0"-121,39 0-4,21 0 4,68-4 23,56-10-1,59-10-9,62-5-8,47 0-5,34-6 0,25 0 2,7 0 0,6 3-1,-7 4 1,-31 4-2,-46 6-9,-62 4-3,-67 3 3,-60 6 7,-51 3-1,-39 2 0,-22 0-12,-15 0-12,-32 2 3,-20 14-125</inkml:trace>
  <inkml:trace contextRef="#ctx0" brushRef="#br1" timeOffset="-201041.88">30989 14284 459,'-16'0'3,"12"0"-1,4 0 38,2 0-27,29 0-13,25 0 1,13 0-1,14-5-5,-5 5-46,-15 0-103</inkml:trace>
  <inkml:trace contextRef="#ctx0" brushRef="#br1" timeOffset="-200895.23">31092 14418 3,'-18'2'344,"16"1"-344,2 1 0,13-4 13,25 3 3,20-3-16,14 0-8,3 0-55</inkml:trace>
  <inkml:trace contextRef="#ctx0" brushRef="#br1" timeOffset="-199761.32">31673 14200 80,'-2'-9'296,"-2"7"-279,4 0 30,-2 2 37,2 0-31,0-2-28,0 2-11,0 0-6,0 0-2,0 0-5,0 0-1,0 0-1,0 0-2,0 4-3,2 16 6,6 6-1,2 6 1,-1-2-1,-3 1-2,-2-4 1,2-5-3,-4-8-2,-2-1 4,2-9 0,0-4 1,0 0 2,0 0 3,1-7-1,5-15-1,4-6 0,5-2 3,6 2 0,-1 5 1,-4 11 2,-7 1 8,-6 7-1,-3 4-1,0 0-12,4 0-1,6 4-3,1 10 2,0 4-1,-1-4 1,-1-2 0,-5-1 0,-1-11 1,0 3 1,-3-3 4,7 0 0,3-8 7,7-6 5,1-8 0,0 8-2,-4 4-1,-3 2-5,-2 4-3,-2 4-6,2 0 0,1 0-2,-2 0-2,4 4 0,-1 14-3,-2 5-1,-4-2-6,-4 2-24,-1-6-75,-2 0-191</inkml:trace>
  <inkml:trace contextRef="#ctx0" brushRef="#br1" timeOffset="-199161.11">32347 14379 208,'0'-2'179,"0"-1"-166,0 3 14,2 0 4,9 0-14,2 0-7,1 0-3,-3 0-4,-5 0-1,2 3-1,-6 11-1,-2 0-1,0 4 1,-12 0 0,-9-1-4,-2-4 3,0-4 0,8-6 1,6-1 0,7-2 2,2 0 0,0 0 0,7 0 4,15-14 5,9-3-3,-2-1 0,0 0 0,-2 5 7,-13 3 5,-6 6 5,-6 4-4,-2 0-1,0 0-9,0 4-7,-2 14-3,-14 6 11,1 5-7,6-7-3,2-2-2,7-2-1,0-8-1,16-5-2,28-5-1,10 0-10,13-12-36,-3-17-206</inkml:trace>
  <inkml:trace contextRef="#ctx0" brushRef="#br1" timeOffset="-196544.13">29301 15119 106,'0'-6'50,"0"2"-47,0 2 19,0 2 39,0 0 3,0 0-21,0-2-6,0 2 9,0-4 8,-4-2-5,-2-2-22,4 0-4,2-2 1,0-2-6,0 2-11,10-4-5,19 6-2,11 8 1,3 0-1,-1 0 0,-6 18-3,-10 12-1,-7 9 3,-17 4-1,-2 6 2,-16 5-2,-26-1 0,-14-2 1,0-9-2,5-10-2,13-14 5,16-14 1,16-4 8,6 0 1,0 0-2,28 0-6,21-8 8,20-6-2,12 0-8,-5 0-1,-3 6-4,-8-6-7,-10 6-17,-3-1-50,-10 0-142</inkml:trace>
  <inkml:trace contextRef="#ctx0" brushRef="#br1" timeOffset="-195943.72">29917 15150 271,'5'-14'53,"-3"3"-24,2 5 59,-2 2-6,1 1-35,-1-2-18,-2 3-10,0 2 0,0 0-7,0 0-4,0 0-3,0 0-5,0 0-4,4 7-3,6 14 7,-2 9 4,-1-2-1,-1 2-3,-4 3 2,1-3-2,-3-10 0,3 1 1,-3-16-2,0-1-1,2-4 2,0 0 4,0-4 2,5-21 2,3-4-8,4-3 3,-3 0 1,3 6 0,-1 8 5,-7 9-2,1 1-1,-4 7-3,-3 1-3,0 0-5,4 1-6,1 16 8,1 2 3,-2 2-6,1-3 4,-3 0 0,3-15 2,-3 2 0,3-5 1,-1 0 2,5 0 8,9-16 5,1-8-4,6-2 5,-2 3 3,-3 1-2,-3 5-5,-3 8-8,-5 7-5,-1 2 0,2 0-4,1 16-3,2 18 2,-2 8 3,-4 11-5,-7 1-8,0-6-18,0-8-37,0-14-35,4-8-70</inkml:trace>
  <inkml:trace contextRef="#ctx0" brushRef="#br1" timeOffset="-195566.7">30456 15334 431,'0'-6'23,"0"3"0,0 3 55,0 0-26,0 0-43,8 0-9,0 12-4,3 11 3,-1 3 1,0 6-2,-5-2 0,-5 2-1,0 0-3,0-10-2,-11-8-7,-1-5 8,1-9 7,3 0 2,6 0 3,2-19 0,0-3 1,2-6-1,13 2 3,1 5 4,-3 4-1,-4 11 17,-4 3-1,-5 3-8,0 0-18,0 3-1,0 20 0,0 2 4,0 8-2,0-6-2,0-1-3,2-13-4,22-8-6,9-5-2,12 0-56,1-25-120</inkml:trace>
  <inkml:trace contextRef="#ctx0" brushRef="#br1" timeOffset="-195061.97">30548 14807 283,'-9'-10'34,"2"1"12,5 4 22,-2 1-22,4 0-3,0 4-12,0 0-21,0-5-4,2 1-2,13-1 4,8 1-7,1 4-1,1 0 0,-5 0-1,-2 1-1,-10 17-1,-5 13 0,-3 1 0,-3 8 3,-19-1 0,-5-4 1,5-6-1,6-14 0,8-4 1,8-11-1,0 0 2,8 0 0,30 0 13,11 0 2,12 0-7,-1 0-5,-2 0-4,-9-5-1,-7 5-2,-13 0-7,-14 0-11,-15 0-30,0 22-131</inkml:trace>
  <inkml:trace contextRef="#ctx0" brushRef="#br1" timeOffset="-194585.42">30684 15348 106,'0'-6'84,"0"-4"-52,0 3 31,0 2 12,0 5-26,-14 0-29,-7 0-17,-4 8-1,0 10-2,5 2 0,5 0-4,8 0-8,5-2-10,2-1-49,0-8-203</inkml:trace>
  <inkml:trace contextRef="#ctx0" brushRef="#br1" timeOffset="-194144.81">30398 15392 201,'0'-9'83,"0"9"-66,0-5 10,8 5 4,2 0-12,3 0 2,-1 0-10,-5 0-2,-1 17-1,-6 6-3,0 0-3,0 9-2,0-5-2,-15 2-1,-5-1-6,1-5-17,2-2-3,6-7-31,4-6-82</inkml:trace>
  <inkml:trace contextRef="#ctx0" brushRef="#br1" timeOffset="-192761.57">19942 16932 330,'-42'0'72,"5"0"-67,18 0 28,9 0 64,10 4-44,0-4-24,2 5-27,25-5 2,16 0 8,13 0-5,11 0-7,8 0 0,1-9-2,-7 1-13,-2 2-33,-9 6-50,-13 0-108</inkml:trace>
  <inkml:trace contextRef="#ctx0" brushRef="#br1" timeOffset="-192306.91">19923 17241 248,'-27'3'249,"6"-3"-229,5 5 0,12-5 74,4 0-54,0 0-40,6 0-7,27 0 7,28 0 2,21 0-2,26-14-5,12-2-14,9 6-53,-4-4-196</inkml:trace>
  <inkml:trace contextRef="#ctx0" brushRef="#br1" timeOffset="-190842.25">21812 16656 119,'-43'-5'270,"-3"5"-250,3-6-6,16 6 67,25 0-27,2 0-34,0 0-20,7 0-21,22 0 15,16 0-2,13 0-2,11 0-16,2-8-27,-2 0-24,-8 3-83</inkml:trace>
  <inkml:trace contextRef="#ctx0" brushRef="#br1" timeOffset="-190578.35">21663 16686 317,'-21'13'114,"5"6"-114,6 7 0,-1 6 17,1 3 20,2 6-10,3 7-14,3 2-5,2 4-6,0-6 5,0-2-3,9-7-1,15-15-1,14-8-2,11-10 3,16-6-3,10-6-6,10-17-3,0-7-49,-9-1-83</inkml:trace>
  <inkml:trace contextRef="#ctx0" brushRef="#br1" timeOffset="-190402.23">21678 16968 251,'-40'0'171,"18"0"-155,22 0-14,2 0 11,38 0-13,23 0-4,19-7 3,19-8-17,7-2-80,0-2-234</inkml:trace>
  <inkml:trace contextRef="#ctx0" brushRef="#br1" timeOffset="-190161.89">22596 16517 550,'-15'-4'0,"11"4"-9,4-5 7,4 0 4,31-3 1,13-2-3,12-6-7,7 6 6,-9-4-32,-10 5-87,-17 2-133</inkml:trace>
  <inkml:trace contextRef="#ctx0" brushRef="#br1" timeOffset="-189912.25">22519 16547 404,'-16'19'7,"5"13"-6,0 7 26,1 7 22,2 15-2,-1-1-27,-1 14-6,6-6 0,0-2-6,4 1-4,0-13-1,11-8-1,20-8 0,10-14-2,9-16-3,16-8 1,9 0-15,12-26-33,2-6-77,-8-12-183</inkml:trace>
  <inkml:trace contextRef="#ctx0" brushRef="#br1" timeOffset="-189477.96">22993 16825 381,'-7'-3'67,"7"3"-60,0 0 14,0 0 3,0 0-22,10 0-2,7 3 5,1 14-2,-2 1-3,-7 5-2,-9 4-2,0 9 1,-20 5-2,-16-2-3,1-8-11,6-14-2,10-11 21,13-6 4,6 0 9,0-23-11,15-8-2,16-1 9,5-1 1,5 4-1,-2 3-4,-1 3-1,-7 9 1,-13 11-2,-9-1 2,-7 4-2,-2 0 0,0 7 8,-11 19 16,-11 8-13,-1-5-6,6 0-5,8-8-3,9-3-1,0-4-5,7-6-4,22-8-5,13 0-11,7-10-73,2-16-228</inkml:trace>
  <inkml:trace contextRef="#ctx0" brushRef="#br1" timeOffset="-189131.03">23361 16605 192,'-9'-12'246,"5"2"-241,4 2 1,0-1 15,0 0-6,0 1-4,4 2-9,10 3-2,1 3 0,3 0-2,-3 0-2,-1 9 3,-7 13-1,-5 8 0,-2 2-2,0 5 4,-11-3-9,-7-7 0,3-9 1,1-4 6,7-10 2,5 1 2,2-5-2,0 0 0,23 0 0,10-5 0,9-9-18,7 1-27,-2-4-150</inkml:trace>
  <inkml:trace contextRef="#ctx0" brushRef="#br1" timeOffset="-188761.7">23833 16415 402,'0'-14'27,"0"0"-19,5 2 8,17 6-6,5-2-4,2 8-5,0 0 3,-2 0-1,-5 0-1,-4 22 3,-7-1 1,1 11 1,-6 5 0,-6 7 0,2 5 0,-2 9 6,4 0 6,-1 4-8,-1 2 2,0 6 8,0 6-7,1 1-6,4-2-3,3-2-4,2-8 0,-1-14 0,-11-13-1,0-14 0,-25-12-1,-19-7 0,-16-5-12,-6 0-36,6-19-157</inkml:trace>
  <inkml:trace contextRef="#ctx0" brushRef="#br1" timeOffset="-188343.64">24919 16895 418,'-16'-3'165,"8"-1"-164,5 4 1,3 0 9,0 0-11,29 0 0,25 0 2,17 0 3,18-5-5,1 0 0,-8 1 0,-17-4-4,-23 4 2,-20 2-8,-19-2-11,-3 4-33,-15 0-185</inkml:trace>
  <inkml:trace contextRef="#ctx0" brushRef="#br1" timeOffset="-187212.82">25893 16624 479,'-6'-5'19,"6"5"-9,0 0-7,0 5 16,6 8 9,5 9-8,3 1-8,-3-1-8,1 0-4,-6 5 0,-2-4-2,-1-1 0,-3-4 0,0-9 0,0-4-4,0-5 6,0 0 0,4 0 4,5 0-2,2-14 2,7-12 3,0-1-4,0 0 6,-1 0-1,2 4 2,-2 10-1,-1-1-9,-5 11-2,0 3 0,-4 0-7,2 7 3,-3 21 1,-2 9 3,2 2 1,-6 2 0,0-5-1,4-11 1,5-11 0,-1-5 2,8-9 0,5 0 5,7-26 9,8-6-3,4-12 7,0 3 2,-5 1 0,0 8-4,-4 6-7,-10 12-8,-2 6-2,-9 8 0,-3 0-5,2 16-1,2 16 3,-2 9 3,-2 3-3,-2 5-3,1-4-10,3-1-22,5-12-83,1-10-183</inkml:trace>
  <inkml:trace contextRef="#ctx0" brushRef="#br1" timeOffset="-186812.19">26803 16895 551,'-7'-3'8,"5"-1"2,2 4 16,0 0-26,7 7-1,15 16 1,2 5 2,1 6-2,-7 2-1,-12 14 0,-6-1-3,0-8-6,-18-6-1,-1-17-6,5-15 15,5-3 2,9-3 5,0-23-4,0-6 1,13-4 8,10-5 2,1 12 3,1 0 7,-10 7 7,-3 10-6,-8 6-11,-4 6-4,0 0-4,0 11-4,0 14 0,0 11 4,0 5-3,0-2-1,0-11-3,11-1-5,16-19-5,6-8-1,17 0-35,4-14-100,-4-16-212</inkml:trace>
  <inkml:trace contextRef="#ctx0" brushRef="#br1" timeOffset="-186296.23">26861 16334 285,'-9'-14'95,"0"5"-86,7 0 48,-1 9 10,3-4-44,0 4-10,0 0-13,7 0-1,18-3 1,8 1 3,2-1-2,0 3-1,-7 0 0,-10 0 0,-7 21 0,-8 2 0,-3 12 2,-3 0 3,-21 2-3,2-9-2,5-10 0,11-10 7,6-4-3,0-4-3,2 0 1,31 0 13,19-4 11,19-14-8,7-4-9,5 8-5,-5 0-4,-12 2-2,-16 6-7,-21 1-8,-21 5-13,-8 0-78,-8 15-182</inkml:trace>
  <inkml:trace contextRef="#ctx0" brushRef="#br1" timeOffset="-185803.35">27068 16918 257,'0'-3'89,"0"3"-64,0 0 47,-11 0-8,-9 0-41,-4 0-16,-5 14-7,2 3-7,4 1-15,12 5-23,11 6-66</inkml:trace>
  <inkml:trace contextRef="#ctx0" brushRef="#br1" timeOffset="-185479.32">26705 16961 373,'-2'-3'20,"2"-1"12,0 4 6,0 0-38,0 0-15,11 0-8,7 4-37</inkml:trace>
  <inkml:trace contextRef="#ctx0" brushRef="#br1" timeOffset="-184694.66">27621 17711 477,'-91'15'0,"24"-5"0,34-6 38,31-4 25,10-4-45,57-18-14,35-15-4,30-2 1,30-5 2,21-10-3,10 0-2,6 0 0,-10 1 2,-23 13-6,-33 8 2,-39 15-8,-43 12-5,-38 5-36,-11 0-29,-46 22 52,-31 14-51,-23 4-160</inkml:trace>
  <inkml:trace contextRef="#ctx0" brushRef="#br1" timeOffset="-184428.11">27754 17790 396,'-55'8'9,"17"1"-2,15-9 104,23 0-29,0 0-60,52-9-17,31-17 2,37-2-2,36-8-3,20-2-1,14-2-1,1 4 1,-13 0 1,-12 4 1,-26 1 1,-24 3-1,-33 2-3,-30 0 0,-27 5-2,-23 1 0,-3 8-2,-14-7-12,-19 9-41,0-7-199</inkml:trace>
  <inkml:trace contextRef="#ctx0" brushRef="#br1" timeOffset="-184263.2">29745 17270 386,'0'0'265,"3"0"-265,-1 0-1,0 0 1,-2 0 4,0 0-4,0 0-23,0 0-145</inkml:trace>
  <inkml:trace contextRef="#ctx0" brushRef="#br1" timeOffset="-155298.25">1618 7694 322,'-47'2'35,"6"5"-27,12 2 8,10-3 28,13 4-5,6 2-30,17 2-9,39 4 8,29-2 7,37-4-6,28-8-7,24-4 4,19 0-3,13 0-1,-4-8-2,-5 0 0,-19 6 0,-29 2 0,-24 0-1,-29 0 1,-23 0-2,-24 0 2,-17 0-2,-17 0 2,-10 0 0,-5 0 2,0-2-2,-12-4-2,-12-4-9,-10 3 4,-6 0-8,-4 2-15,1 0-24,3-1-34,5-3-67</inkml:trace>
  <inkml:trace contextRef="#ctx0" brushRef="#br1" timeOffset="-154745.24">2926 7515 168,'-13'-16'88,"4"9"-41,9 5-22,0 0 15,7 2-21,28 0-4,19 2-8,15 11 1,9 8-2,2 3-2,3 0-4,-3 0 2,-7 0-2,-6-2 0,-9-2 0,-11-2 1,-11-7-1,-13 1 0,-11-3 0,-5-6 1,-7 2-1,0-3 9,0 4 10,-13 2 5,-12 5-10,-6-1-8,0 2 0,-5 6-1,-3-1 1,-4 6-1,-6 1 0,-7 4-2,0 0 0,-2 2-1,0-4 3,9-5 2,11-4 2,16-11 1,11-8 5,7 0 10,4-20 15,0-24-26,0-24-10,10-13 1,15-12 3,0 0-6,-5 3 2,-11 14-3,-9 19 2,0 23-3,-7 24-3,-26 10-2,-14 48-8,-13 27-1,2 16-40,13 8-111,12-11-253</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0T06:15:00.199"/>
    </inkml:context>
    <inkml:brush xml:id="br0">
      <inkml:brushProperty name="width" value="0.05833" units="cm"/>
      <inkml:brushProperty name="height" value="0.05833" units="cm"/>
      <inkml:brushProperty name="fitToCurve" value="1"/>
    </inkml:brush>
    <inkml:brush xml:id="br1">
      <inkml:brushProperty name="width" value="0.05292" units="cm"/>
      <inkml:brushProperty name="height" value="0.05292" units="cm"/>
      <inkml:brushProperty name="color" value="#00B0F0"/>
    </inkml:brush>
  </inkml:definitions>
  <inkml:traceGroup>
    <inkml:annotationXML>
      <emma:emma xmlns:emma="http://www.w3.org/2003/04/emma" version="1.0">
        <emma:interpretation id="{C1737F10-9FF1-4224-91CF-A32824052C69}" emma:medium="tactile" emma:mode="ink">
          <msink:context xmlns:msink="http://schemas.microsoft.com/ink/2010/main" type="writingRegion" rotatedBoundingBox="30395,2962 30201,4521 27067,4130 27262,2571"/>
        </emma:interpretation>
      </emma:emma>
    </inkml:annotationXML>
    <inkml:traceGroup>
      <inkml:annotationXML>
        <emma:emma xmlns:emma="http://www.w3.org/2003/04/emma" version="1.0">
          <emma:interpretation id="{EB78C922-B518-4460-8313-3A243A236E39}" emma:medium="tactile" emma:mode="ink">
            <msink:context xmlns:msink="http://schemas.microsoft.com/ink/2010/main" type="paragraph" rotatedBoundingBox="30395,2962 30201,4521 27067,4130 27262,2571" alignmentLevel="1"/>
          </emma:interpretation>
        </emma:emma>
      </inkml:annotationXML>
      <inkml:traceGroup>
        <inkml:annotationXML>
          <emma:emma xmlns:emma="http://www.w3.org/2003/04/emma" version="1.0">
            <emma:interpretation id="{A5C6715D-F5AE-4C92-92DB-2F60FAFB3A60}" emma:medium="tactile" emma:mode="ink">
              <msink:context xmlns:msink="http://schemas.microsoft.com/ink/2010/main" type="line" rotatedBoundingBox="30242,4322 28092,4312 28094,3878 30244,3889"/>
            </emma:interpretation>
          </emma:emma>
        </inkml:annotationXML>
        <inkml:traceGroup>
          <inkml:annotationXML>
            <emma:emma xmlns:emma="http://www.w3.org/2003/04/emma" version="1.0">
              <emma:interpretation id="{FE5731D8-4D39-48AE-AF74-C7700188DFC5}" emma:medium="tactile" emma:mode="ink">
                <msink:context xmlns:msink="http://schemas.microsoft.com/ink/2010/main" type="inkWord" rotatedBoundingBox="30242,4239 30021,4238 30022,4095 30243,4096"/>
              </emma:interpretation>
              <emma:one-of disjunction-type="recognition" id="oneOf0">
                <emma:interpretation id="interp0" emma:lang="en-US" emma:confidence="0.5">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a</emma:literal>
                </emma:interpretation>
                <emma:interpretation id="interp4" emma:lang="en-US" emma:confidence="0">
                  <emma:literal>*</emma:literal>
                </emma:interpretation>
              </emma:one-of>
            </emma:emma>
          </inkml:annotationXML>
          <inkml:trace contextRef="#ctx0" brushRef="#br0">30069 4229 9,'10'0'2,"0"0"-2,-3 0 1,-1 0 3,3 0 22,-4-7-1,-2 1-4,-3 1 17,0-5 4,0 2-12,0 1-18,0 2 2,0-1 6,0 6 0,0-2-1,0 2 3,0 0-3,0 0-12,0 0-7,-3 0-3,-2 2-1,2 13-2,3-1-1,0-2-3,0 1 0,11-7-5,9-2 15,6-4-23,-4 0 19,1 0 3,-6-8 1,-5-12 3,-7-3 2,-5 0 3,0 0-1,0 6 5,-22 1 0,-3 9 5,-7 1-13,0 6-2,1 0 3,3 0-4,6 8-1,5 7 0,7-1-5,8 1 3,2-1 0,0-1-4,0 0 1,14-5 3,6-5 2,0-3-1,2 0-3,4 0-1,-3-11 10,-6-4-5,-3-1 2,-6 4 2,-8 0 3,0 4 1,0 2 1,0 2-1,-5 4-3,-12 0-4,-3 0-1,3 1 0,0 15-2,8 0-2,3-2 2,6 3 1,0-6-3,0 0-4,6-6 0,13-3 5,8-2 3,-2 0 0,-1 0 0,-9 0 6,-3-9-5,-7-2 6,-1 2 2,-4-5-1,0 2-2,0 1-2,0 2-4,-11 6 2,-7-1 5,1 4-5,-2 0-2,1 0 0,1 0-1,3 13-2,3 3 0,5 0 1,0-1 2,6 0-5,0-3-3,0-3 0,15-2 2,5-5 4,-3-2 2,0 0 4,-3 0 1,0-15 7,-5 0-2,-4-4 4,-5 2 7,0 5-5,0 4-9,-5 2-2,-10 6-1,-2 0-4,-3 6-13,9 20-7,0-4-46,-1 1-147</inkml:trace>
        </inkml:traceGroup>
        <inkml:traceGroup>
          <inkml:annotationXML>
            <emma:emma xmlns:emma="http://www.w3.org/2003/04/emma" version="1.0">
              <emma:interpretation id="{D897FEE3-51DA-4031-B28D-A0EEDC5854CE}" emma:medium="tactile" emma:mode="ink">
                <msink:context xmlns:msink="http://schemas.microsoft.com/ink/2010/main" type="inkWord" rotatedBoundingBox="28717,4184 29599,3904 29664,4108 28782,4388"/>
              </emma:interpretation>
              <emma:one-of disjunction-type="recognition" id="oneOf1">
                <emma:interpretation id="interp5" emma:lang="en-US" emma:confidence="0.5">
                  <emma:literal>@</emma:literal>
                </emma:interpretation>
                <emma:interpretation id="interp6" emma:lang="en-US" emma:confidence="0">
                  <emma:literal>.</emma:literal>
                </emma:interpretation>
                <emma:interpretation id="interp7" emma:lang="en-US" emma:confidence="0">
                  <emma:literal>e</emma:literal>
                </emma:interpretation>
                <emma:interpretation id="interp8" emma:lang="en-US" emma:confidence="0">
                  <emma:literal>a</emma:literal>
                </emma:interpretation>
                <emma:interpretation id="interp9" emma:lang="en-US" emma:confidence="0">
                  <emma:literal>°</emma:literal>
                </emma:interpretation>
              </emma:one-of>
            </emma:emma>
          </inkml:annotationXML>
          <inkml:trace contextRef="#ctx0" brushRef="#br1">29171 4048 214,'-24'11'58,"15"-6"-17,9-1 0,0 1-24,16-4-8,22-1 2,16 0 5,12 0-7,5 0-5,0-10-4,-8-1-2,-12-4-14,-13 5-8,-18 5-32,-9 5-114</inkml:trace>
          <inkml:trace contextRef="#ctx0" brushRef="#br0" timeOffset="-2039.39">28993 4245 31,'0'0'92,"-4"-3"-83,-13-8 6,-1 8-2,5-6 5,-4 3 0,5 6-10,-2 0-3,1 0-3,-4 0-1,-7 6 1,11 10-2,-2-1-2,15 3 0,0-6 1,0 3-9,17-4 2,14-9 7,0 0-1,-2-2 2,-6 0 3,-6-17-2,-9-3 3,-8-3-1,0 2-1,0 0 1,-6 3 11,-11 7-10,-3 3 7,1 2-2,-4 3-2,-6 3-3,-2 0-2,0 0-2,5 13 1,13 2-2,1 1 0,9 2-3,3 0-1,0-3 0,11-2 0,18-3-1,5-8 6,6-2-5,-1 0 4,-2 0-7,-8-17-4,-12-2 12,-6 1 0,-7-2 6,-4 0 7,0 3-7,0 3 6,-12 5-1,-8 3-2,-2 3-4,-2 3 1,-4 0-3,2 0-2,-4 11 2,6 10-3,7-2-1,12 2 0,5 4-5,0-2 0,22 3 0,12-9 6,6-9 0,3-2 0,-6-6 0,0 0 0,-5-6 3,-7-13-3,-11-2 6,-6-3 4,-8 2 0,0-1-5,0 3 5,-17 10 8,-6 4-14,-6 6-2,2 0 3,-2 3-5,1 17 0,2 0 0,6 3-3,12-4 2,2-1-2,6-1 2,0-3-5,6-5-1,17-1 2,-1-8 5,2 0 3,-5 0 0,1-10-2,-5-11 2,-2-2-1,-4 0 3,-6 3-1,-3 5 2,0 1 2,0 5 0,-10 7 5,-5-2-11,-6 4-1,3 0-1,3 0-1,0 7-2,9 7-4,6-2-4,0 2-1,0-7 2,11 0 2,7-1 1,-4-6 0,-3 0 7,-7 0 4,-2 0 2,-2-3 3,0-5-6,0 1 2,0-1 5,-14 5-10,2 3-9,-1 0-23,-11 0-55</inkml:trace>
        </inkml:traceGroup>
        <inkml:traceGroup>
          <inkml:annotationXML>
            <emma:emma xmlns:emma="http://www.w3.org/2003/04/emma" version="1.0">
              <emma:interpretation id="{25CF3A70-FA74-416E-BA91-1B9F82237906}" emma:medium="tactile" emma:mode="ink">
                <msink:context xmlns:msink="http://schemas.microsoft.com/ink/2010/main" type="inkWord" rotatedBoundingBox="28046,4211 28331,3880 28406,3944 28121,4275"/>
              </emma:interpretation>
              <emma:one-of disjunction-type="recognition" id="oneOf2">
                <emma:interpretation id="interp10" emma:lang="en-US" emma:confidence="0.5">
                  <emma:literal>,</emma:literal>
                </emma:interpretation>
                <emma:interpretation id="interp11" emma:lang="en-US" emma:confidence="0">
                  <emma:literal>X</emma:literal>
                </emma:interpretation>
                <emma:interpretation id="interp12" emma:lang="en-US" emma:confidence="0">
                  <emma:literal>!</emma:literal>
                </emma:interpretation>
                <emma:interpretation id="interp13" emma:lang="en-US" emma:confidence="0">
                  <emma:literal>¢</emma:literal>
                </emma:interpretation>
                <emma:interpretation id="interp14" emma:lang="en-US" emma:confidence="0">
                  <emma:literal>:</emma:literal>
                </emma:interpretation>
              </emma:one-of>
            </emma:emma>
          </inkml:annotationXML>
          <inkml:trace contextRef="#ctx0" brushRef="#br1">28097 4167 209,'-4'0'2,"4"8"7,0 3-9,0 6 4,0-1-4,0-1-8,0-7-30,0 1-1</inkml:trace>
          <inkml:trace contextRef="#ctx0" brushRef="#br1">28332 3880 108,'-5'23'42,"-9"2"-4,-1 1-1,-1-2-7,5-1-10,1-1-6,-2 1-9,1-1 4,0 1-4,-3-5-5,-1 0-2,-3 0-3,3-4-18,1-5-45</inkml:trace>
          <inkml:trace contextRef="#ctx0" brushRef="#br1">28301 3974 166,'0'4'46,"0"0"-41,0 6 9,0 1 12,0 2-16,0-1-9,-5 4 0,-1-3-2,0 3 0,4-5-18,0-3-50</inkml:trace>
        </inkml:traceGroup>
      </inkml:traceGroup>
      <inkml:traceGroup>
        <inkml:annotationXML>
          <emma:emma xmlns:emma="http://www.w3.org/2003/04/emma" version="1.0">
            <emma:interpretation id="{EBFF3DA2-6069-4E83-A6ED-86697C6F36A9}" emma:medium="tactile" emma:mode="ink">
              <msink:context xmlns:msink="http://schemas.microsoft.com/ink/2010/main" type="line" rotatedBoundingBox="29994,4073 27096,4321 26987,3051 29886,2804"/>
            </emma:interpretation>
          </emma:emma>
        </inkml:annotationXML>
        <inkml:traceGroup>
          <inkml:annotationXML>
            <emma:emma xmlns:emma="http://www.w3.org/2003/04/emma" version="1.0">
              <emma:interpretation id="{F7F0314E-41CE-4670-A027-D2B4FC7129C1}" emma:medium="tactile" emma:mode="ink">
                <msink:context xmlns:msink="http://schemas.microsoft.com/ink/2010/main" type="inkWord" rotatedBoundingBox="29994,4073 28915,4166 28836,3245 29915,3153"/>
              </emma:interpretation>
              <emma:one-of disjunction-type="recognition" id="oneOf3">
                <emma:interpretation id="interp15" emma:lang="en-US" emma:confidence="0.5">
                  <emma:literal>=</emma:literal>
                </emma:interpretation>
                <emma:interpretation id="interp16" emma:lang="en-US" emma:confidence="0">
                  <emma:literal>I</emma:literal>
                </emma:interpretation>
                <emma:interpretation id="interp17" emma:lang="en-US" emma:confidence="0">
                  <emma:literal>X</emma:literal>
                </emma:interpretation>
                <emma:interpretation id="interp18" emma:lang="en-US" emma:confidence="0">
                  <emma:literal>-</emma:literal>
                </emma:interpretation>
                <emma:interpretation id="interp19" emma:lang="en-US" emma:confidence="0">
                  <emma:literal>x</emma:literal>
                </emma:interpretation>
              </emma:one-of>
            </emma:emma>
          </inkml:annotationXML>
          <inkml:trace contextRef="#ctx0" brushRef="#br1">29813 3666 151,'-11'-13'174,"0"9"-132,6 4 14,3 0 2,2 0-35,0 4-23,0 16 0,0 9 9,5 3 4,13 4-3,1 0 5,2-2 2,-1-3-2,-1 4-6,0-5-2,1-3-1,-5 0-4,1-7 2,-3 0-4,-4-6 1,0-1-1,-4-6 1,-3-3-1,-2 1 0,0-5 0,0 1 0,0-1 0,0 0 0,0 0 1,0 0-1,0 0-1,-11 0-18,-7 0-67,-7-10-141</inkml:trace>
          <inkml:trace contextRef="#ctx0" brushRef="#br1">28902 3484 224,'-5'0'32,"5"0"-7,0 0 19,10 0-35,14 0 11,14 0-2,8 0-5,10-11-4,5 3-3,-3 0-6,-5 2-6,-13 6 1,-15 0-5,-19 0-4,-6 0-26,-16 12-47,-28 13 54,-12 0-38,-4 4-9,0-2 80,9-4 14,10-2 29,10-7 9,12-3 6,7-4-10,10 1 0,2-4-26,0 1-19,25-5-1,17 0 7,20 0 2,14-9-5,9-5-5,-1-2-1,-5 4-4,-17 4 2,-18 1-4,-15 7-15,-13 0-53,-14 0-77</inkml:trace>
          <inkml:trace contextRef="#ctx0" brushRef="#br1">29005 3888 235,'-12'10'25,"12"-2"-9,0 0 0,16-8 10,24 0-16,22 0 6,17 0-10,8-11-6,2-4-3,-16 0-6,-17 8-7,-23 5-12,-15 2-12,-18 0-61,0 14-38</inkml:trace>
          <inkml:trace contextRef="#ctx0" brushRef="#br1">28870 3296 156,'-15'0'67,"7"0"-14,2 0 38,6 0-36,0 0-23,0 0-13,0-2-18,19-8 4,10-1 1,13-3-1,7-1-5,7 5 0,2 0-5,-5 5 0,-10 2-7,-14 3-10,-14 0-21,-15 3-49,0 12-40</inkml:trace>
        </inkml:traceGroup>
        <inkml:traceGroup>
          <inkml:annotationXML>
            <emma:emma xmlns:emma="http://www.w3.org/2003/04/emma" version="1.0">
              <emma:interpretation id="{0E59912F-560D-4613-A207-51064D41A761}" emma:medium="tactile" emma:mode="ink">
                <msink:context xmlns:msink="http://schemas.microsoft.com/ink/2010/main" type="inkWord" rotatedBoundingBox="27018,4093 27682,2877 28262,3194 27597,4410"/>
              </emma:interpretation>
              <emma:one-of disjunction-type="recognition" id="oneOf4">
                <emma:interpretation id="interp20" emma:lang="en-US" emma:confidence="0.5">
                  <emma:literal>t</emma:literal>
                </emma:interpretation>
                <emma:interpretation id="interp21" emma:lang="en-US" emma:confidence="0">
                  <emma:literal>f</emma:literal>
                </emma:interpretation>
                <emma:interpretation id="interp22" emma:lang="en-US" emma:confidence="0">
                  <emma:literal>-</emma:literal>
                </emma:interpretation>
                <emma:interpretation id="interp23" emma:lang="en-US" emma:confidence="0">
                  <emma:literal>A</emma:literal>
                </emma:interpretation>
                <emma:interpretation id="interp24" emma:lang="en-US" emma:confidence="0">
                  <emma:literal>=</emma:literal>
                </emma:interpretation>
              </emma:one-of>
            </emma:emma>
          </inkml:annotationXML>
          <inkml:trace contextRef="#ctx0" brushRef="#br1">27864 2994 5,'0'-6'57,"0"1"-33,0 4 10,0-2-2,0 1 4,0 2-8,0 0 4,-2 0 7,-12 8-16,-6 23 1,-14 13-10,-10 12 2,-8 10-1,-12 6-3,-3 6-7,-4 3 0,5-3-3,3 0-1,10-6-1,11-1-2,5-10 1,16-11-1,2-10-1,13-13 0,6-11-5,0-5-7,0-11-24,19 0-38,8-21-98</inkml:trace>
          <inkml:trace contextRef="#ctx0" brushRef="#br1">27100 4064 136,'-9'2'81,"1"-2"-33,4 2 40,0 3-30,4-4-21,0-1-17,0 0-13,0 0-7,0 0-8,8 4-1,19 0 9,12-4 4,12 0 14,13 0-2,10-1-7,6-10-4,-2-2 2,-9 7-4,-4-1 1,-12 0-4,-9 4 0,-8-1-1,-11 2 0,-11 2-1,-8-2 2,-6 2 0,0 0 4,0 0 0,-9 0-4,-7 0-6,-10 0 2,-12 6-10,-4 4 2,-12 2-6,-4 2-7,-11-4 10,-7 0 7,3 0 8,4-1 1,7-3 3,8 2 3,14-5 14,15 1 4,17 0-12,8-4-9,0 0-4,11 3-18,24-3 18,14 0 7,16-4 3,12-13-9,4 1 0,-3 0 0,-9 0-1,-11 4 0,-11 2-16,-10 0 7,-10 2-25,-11 5-51,-9 0-115</inkml:trace>
          <inkml:trace contextRef="#ctx0" brushRef="#br1">27761 3398 157,'0'-3'59,"-4"0"8,-12 3 0,-4 0-34,-13 12-31,-5 11-2,-11 2 2,-5 2-2,-1 1 0,3-4 0,3 0-2,5-4 0,11-4-6,10-4-6,14-4-17,9-4-55,0-2-54</inkml:trace>
          <inkml:trace contextRef="#ctx0" brushRef="#br1">27737 3584 192,'-36'19'59,"-6"5"-15,-8 4 13,-3-1-23,-5 3-17,5-4-12,6 0-5,11-6 0,14-4-6,11-4-7,11-4-9,0-5-29,18-3-58,22 0-89</inkml:trace>
          <inkml:trace contextRef="#ctx0" brushRef="#br1">27744 3760 99,'-3'6'72,"-21"14"4,-7 4-12,-11 2-27,-10 1-8,-6 0-17,2-4-5,2-4-4,8-3-3,15-4-3,15-2-7,7-2-9,9 0-15,0-2-23,0-2-54,16 1-51</inkml:trace>
          <inkml:trace contextRef="#ctx0" brushRef="#br1">27783 3896 221,'-31'0'36,"4"0"-31,6 4 37,5 6-34,5 4-8,-1 2-14,1-3 8,3-2-3,0-4 2,2-4 1,-1-3 0,3 0 2,2 0-22,0-10-83,2-8 31</inkml:trace>
          <inkml:trace contextRef="#ctx0" brushRef="#br1">27496 3957 35,'-43'21'28,"8"-3"-10,1-4 3,8-4-3,8 0-11,2-6-7,16-1-9,0-2-32</inkml:trace>
        </inkml:traceGroup>
      </inkml:traceGroup>
      <inkml:traceGroup>
        <inkml:annotationXML>
          <emma:emma xmlns:emma="http://www.w3.org/2003/04/emma" version="1.0">
            <emma:interpretation id="{F990D183-C05F-4C5F-AC3F-1396EC9CFE78}" emma:medium="tactile" emma:mode="ink">
              <msink:context xmlns:msink="http://schemas.microsoft.com/ink/2010/main" type="line" rotatedBoundingBox="28110,2677 27934,4092 27598,4050 27775,2635"/>
            </emma:interpretation>
          </emma:emma>
        </inkml:annotationXML>
        <inkml:traceGroup>
          <inkml:annotationXML>
            <emma:emma xmlns:emma="http://www.w3.org/2003/04/emma" version="1.0">
              <emma:interpretation id="{6601D6A3-C3FC-45B2-A677-B99E0E895D76}" emma:medium="tactile" emma:mode="ink">
                <msink:context xmlns:msink="http://schemas.microsoft.com/ink/2010/main" type="inkWord" rotatedBoundingBox="28110,2677 27934,4092 27598,4050 27775,2635"/>
              </emma:interpretation>
              <emma:one-of disjunction-type="recognition" id="oneOf5">
                <emma:interpretation id="interp25" emma:lang="en-US" emma:confidence="0.5">
                  <emma:literal>*E</emma:literal>
                </emma:interpretation>
                <emma:interpretation id="interp26" emma:lang="en-US" emma:confidence="0">
                  <emma:literal>*EE</emma:literal>
                </emma:interpretation>
                <emma:interpretation id="interp27" emma:lang="en-US" emma:confidence="0">
                  <emma:literal>*Eh</emma:literal>
                </emma:interpretation>
                <emma:interpretation id="interp28" emma:lang="en-US" emma:confidence="0">
                  <emma:literal>*e</emma:literal>
                </emma:interpretation>
                <emma:interpretation id="interp29" emma:lang="en-US" emma:confidence="0">
                  <emma:literal>*I</emma:literal>
                </emma:interpretation>
              </emma:one-of>
            </emma:emma>
          </inkml:annotationXML>
          <inkml:trace contextRef="#ctx0" brushRef="#br1">27895 2811 48,'0'0'0,"0"0"0,0 0 3,0 0 4,-9 8 8,-4 6 5,-6 4 1,-2 2-7,-6 3-6,2-5-4,3-1 1,9-2-4,4-7-1,9-1 0,0-4-6,0-3-2,0 0 0,17 0 8,4-6 3,1-12 4,-2-1-1,0-5-1,-9 2 8,1 0 0,-6 3 7,-2 6 0,-4 5 6,0 6 4,0 2-2,0 0-6,0 0-14,0 0-8,-2 0 0,-8 10 1,-2 0 0,3-1-1,5-6 0,-1 0 0,5-3 0,0 0 1,0 0 1,0 0 0,0 0-2,0-12 3,0-5 2,5 4 1,-3 2 1,-2 3 3,2 4 0,-2 4-3,0-2 1,2 2 0,-2 0-1,0 0 2,0 0 1,0 0-6,0 0-4,0 0-4,5 0 2,1-2 1,4 2 1,-4-2 1,1 2 0,-5 0-1,0 0-4,0 0-4,-2 0-1,0 0 6,0 0 2,0 0 1,0 0 0,0 0 4,0 0 1,0 0 8,2 0 0,0-4-1,-2-4 11,0-1 0,0 6-9,0 3 11,0 0-10,0 0-9,0 0-6,0 0-1,0 0-6,0 0-10,6 10 17,0 2 0,1 0 2,1 0 0,-3 0 0,2 2-2,-3 4 0,-2 6 0,1 4 3,-3 0-1,2 1-1,0-10-1,2-4-1,1-8-1,0-2 0,-3-5 2,0 0 3,-2-2 4,0-20-6,0-4 3,0-1 4,0-1-4,0 4-1,0 4 0,0 2 4,0 6-2,0 2-2,0 4 4,0 2-5,0 4-1,0 0-1,0 0 0,0 0-3,0 0 2,0 0-9,2 0 5,7 0 1,2 10 4,1 2-1,-2-4 0,-5-1-2,-3-4 3,-2 0 0,0-3 1,0 0 6,0 0 1,0-11 0,0-7-7,0-6 0,0 0 1,0-2-2,7 2 0,2 2 0,-5 10 0,-2 4 3,-2 6 1,0 2-4,0 0-2,0 0-6,0 12-3,5 13 8,1 12 3,2 3 1,-2 2-1,-2 2 0,1-4-1,-3-3-4,2-5-1,-4-6-6,0-8-24,0-6-23,0-8-23,0-4-41,0 0 24,0-4-51</inkml:trace>
          <inkml:trace contextRef="#ctx0" brushRef="#br1">28022 2838 36,'-14'-23'63,"3"9"-4,3 7 16,1 4-21,2 3 7,-2 0-32,-3 5-21,-11 22-4,-3 7 0,-5 7-3,1 0 1,1 5-2,2 1-9,9-3-17,3-6-58,4-4-160</inkml:trace>
          <inkml:trace contextRef="#ctx0" brushRef="#br1">27906 3002 23,'0'24'16,"0"4"1,4 0-3,-2 4-8,3 2-6,0 0-8,-1-2-10,1-4-22</inkml:trace>
          <inkml:trace contextRef="#ctx0" brushRef="#br1">27727 3123 48,'-2'-3'35,"2"2"-9,0-2-12,0 3-9,0-2 5,0-2 5,0 2 16,0-4-11,0 2 11,0 0-10,0 0-5,0-3 10,0 6 2,0-2-6,0 1 1,-2 2 0,0-1-6,2 1-5,0 0-5,0 0-2,0 0-5,0 0-3,0 0-6,0-3-3,0 1 11,0 1 2,0 1 5,0 0 2,0 0 2,0 0-5,0 0-5,0 0-2,0 0-14,0 0-29,6 0-2,2 0-15,-2 0-14,-1 0 47,-3 0 21,-2 0 8,0 0 8,0 0 15,0 0 14,0 0 0,0 0 7,0 0 1,0 0-18,0-1-7,0 1-7,0-3-5,0 3-6,0 0 0,0 0 3,0-2 1,0 2-1,0-2 2,0-3 3,0 4-2,0-5-8,0 0 0,0 0-5,0-3 5,0 3-9,0 0 5,0 3 4,0 1 4,0 0-2,0 2 1,0 0-1,0 0 0,0 0-2,0 0 0,0 0 0,0 0 3,0 0-3,0 0-1,0 4 1,0 8 0,0 10 11,-2 3 4,-3 6 0,-1 7 0,1 4-6,0 0 6,1 5-3,2-4-2,0 4 1,2-1 1,0-4-6,0-2-2,0-2 0,0 0-1,0-2 0,0 0-1,0-2-1,0-4 0,0 1 0,0-5-1,4-2 0,0-2 1,-2-2-1,1-2 1,-1 1-1,1-9 0,1 3 0,-4-1 1,2-4-1,1 3 0,-3-2 0,0-1-1,2 0 1,-2 0 0,0 1 0,2-2 0,2 1 0,-2 2 1,3-4-1,-5 5-1,0-8 1,2 3 0,0 0 0,1-2-2,-1 0 2,-2 0-1,0 2 1,0-3 1,0-2-1,2 3 0,1 0 1,-1-2-2,-2 3 0,2-4 0,-2 4-1,0-4 1,0 3-7,2-4 1,-2 2-11,0 0-2,0 0-18,0 1-50,0-3-99</inkml:trace>
          <inkml:trace contextRef="#ctx0" brushRef="#br1">27766 3160 62,'0'-4'70,"0"2"-39,0-2 11,0 2 11,9-2-14,4 0-18,3 0 6,3 0-15,-3-1-4,-5 4-3,1-4-4,-4 4 0,-5 0-1,-1-2 1,-2 3 4,0-2 4,0 1 4,0-4-4,0-1-7,0 2 3,-9 0-5,3 0 0,-4 0 0,4 0 1,-1 1 2,3 3 2,2-2 1,2 2 1,0-1 3,0 1 0,0 0-4,0 0 4,0 0-7,0 0-2,0 0-1,0 24 0,0 10 17,0 9 5,0 8-2,0 8-3,0 5-2,-3 4-1,1 2-2,-3 4-6,5-2-1,0 2-2,0-6-2,0-7-1,0-7 0,0-12-1,0-6 0,5-8-2,-3-8 0,-2-4-1,0-8-2,0-4-3,0-4-3,0 0-1,0-8-21,0-17-109,0-21-133</inkml:trace>
        </inkml:traceGroup>
      </inkml:traceGroup>
    </inkml:traceGroup>
  </inkml:traceGroup>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17T06:09:46.16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BA0F9A1-530D-4302-99AA-6D782406492B}" emma:medium="tactile" emma:mode="ink">
          <msink:context xmlns:msink="http://schemas.microsoft.com/ink/2010/main" type="writingRegion" rotatedBoundingBox="22303,2017 22348,2017 22348,2057 22303,2057"/>
        </emma:interpretation>
      </emma:emma>
    </inkml:annotationXML>
    <inkml:traceGroup>
      <inkml:annotationXML>
        <emma:emma xmlns:emma="http://www.w3.org/2003/04/emma" version="1.0">
          <emma:interpretation id="{51046A9C-E987-415C-929E-170D4AB7A856}" emma:medium="tactile" emma:mode="ink">
            <msink:context xmlns:msink="http://schemas.microsoft.com/ink/2010/main" type="paragraph" rotatedBoundingBox="22303,2017 22348,2017 22348,2057 22303,2057" alignmentLevel="1"/>
          </emma:interpretation>
        </emma:emma>
      </inkml:annotationXML>
      <inkml:traceGroup>
        <inkml:annotationXML>
          <emma:emma xmlns:emma="http://www.w3.org/2003/04/emma" version="1.0">
            <emma:interpretation id="{38EB0898-F726-476A-87F3-42C54ACFE9E4}" emma:medium="tactile" emma:mode="ink">
              <msink:context xmlns:msink="http://schemas.microsoft.com/ink/2010/main" type="line" rotatedBoundingBox="22303,2017 22348,2017 22348,2057 22303,2057"/>
            </emma:interpretation>
          </emma:emma>
        </inkml:annotationXML>
        <inkml:traceGroup>
          <inkml:annotationXML>
            <emma:emma xmlns:emma="http://www.w3.org/2003/04/emma" version="1.0">
              <emma:interpretation id="{CCC2917E-5887-43E3-A0EA-A81DE28C2072}" emma:medium="tactile" emma:mode="ink">
                <msink:context xmlns:msink="http://schemas.microsoft.com/ink/2010/main" type="inkWord" rotatedBoundingBox="22303,2017 22348,2017 22348,2057 22303,2057"/>
              </emma:interpretation>
              <emma:one-of disjunction-type="recognition" id="oneOf0">
                <emma:interpretation id="interp0" emma:lang="en-US" emma:confidence="0.5">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0 40 133,'30'-15'0,"-15"-10"-88</inkml:trace>
        </inkml:traceGroup>
      </inkml:traceGroup>
    </inkml:traceGroup>
  </inkml:traceGroup>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17T06:09:47.19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9048939-FCD5-4EC4-BBAA-2F80F481D4A6}" emma:medium="tactile" emma:mode="ink">
          <msink:context xmlns:msink="http://schemas.microsoft.com/ink/2010/main" type="writingRegion" rotatedBoundingBox="35261,2352 35305,2352 35305,2415 35261,2415"/>
        </emma:interpretation>
      </emma:emma>
    </inkml:annotationXML>
    <inkml:traceGroup>
      <inkml:annotationXML>
        <emma:emma xmlns:emma="http://www.w3.org/2003/04/emma" version="1.0">
          <emma:interpretation id="{ADBEE01F-7870-440C-B7C9-4DD8CED61005}" emma:medium="tactile" emma:mode="ink">
            <msink:context xmlns:msink="http://schemas.microsoft.com/ink/2010/main" type="paragraph" rotatedBoundingBox="35261,2352 35305,2352 35305,2415 35261,2415" alignmentLevel="1"/>
          </emma:interpretation>
        </emma:emma>
      </inkml:annotationXML>
      <inkml:traceGroup>
        <inkml:annotationXML>
          <emma:emma xmlns:emma="http://www.w3.org/2003/04/emma" version="1.0">
            <emma:interpretation id="{834CF670-6556-41B3-B105-0647394CC43C}" emma:medium="tactile" emma:mode="ink">
              <msink:context xmlns:msink="http://schemas.microsoft.com/ink/2010/main" type="line" rotatedBoundingBox="35261,2352 35305,2352 35305,2415 35261,2415"/>
            </emma:interpretation>
          </emma:emma>
        </inkml:annotationXML>
        <inkml:traceGroup>
          <inkml:annotationXML>
            <emma:emma xmlns:emma="http://www.w3.org/2003/04/emma" version="1.0">
              <emma:interpretation id="{7405EA16-4D52-4A1C-8EC0-404373AD269F}" emma:medium="tactile" emma:mode="ink">
                <msink:context xmlns:msink="http://schemas.microsoft.com/ink/2010/main" type="inkWord" rotatedBoundingBox="35261,2352 35305,2352 35305,2415 35261,2415"/>
              </emma:interpretation>
              <emma:one-of disjunction-type="recognition" id="oneOf0">
                <emma:interpretation id="interp0" emma:lang="en-US" emma:confidence="0.5">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I</emma:literal>
                </emma:interpretation>
                <emma:interpretation id="interp4" emma:lang="en-US" emma:confidence="0">
                  <emma:literal>J</emma:literal>
                </emma:interpretation>
              </emma:one-of>
            </emma:emma>
          </inkml:annotationXML>
          <inkml:trace contextRef="#ctx0" brushRef="#br0">0 63 328,'22'-3'0,"-3"-33"-19,-16 12-127</inkml:trace>
        </inkml:traceGroup>
      </inkml:traceGroup>
    </inkml:traceGroup>
  </inkml:traceGroup>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17T06:11:42.591"/>
    </inkml:context>
    <inkml:brush xml:id="br0">
      <inkml:brushProperty name="width" value="0.05292" units="cm"/>
      <inkml:brushProperty name="height" value="0.05292" units="cm"/>
      <inkml:brushProperty name="color" value="#FF0000"/>
    </inkml:brush>
  </inkml:definitions>
  <inkml:trace contextRef="#ctx0" brushRef="#br0">25312 4270 265,'0'-37'280,"-5"17"-220,-24 20-45,-4 0 30,-14 4-13,-11 20-12,-2 10-10,1 8-2,11 2-7,9 4-1,14 2-6,6-2 2,13-5 4,6-9-6,0-10 2,21-12-6,14-12 5,7 0 5,5-22 0,-3-16 2,-2-11 6,-5-3-5,-14 2 6,-9 6-2,-12 10 5,-2 12-3,0 12 14,-2 7-8,-10 3-4,-3 0-9,-1 20-2,-5 11-4,2 10 2,6 3 0,8-5-4,5-1 1,0-4 0,0-7-4,10-5 1,-2-8-8,-1-4-20,3-8-33,5-2-57,3-12-64</inkml:trace>
  <inkml:trace contextRef="#ctx0" brushRef="#br0" timeOffset="381.91">24924 4066 484,'-67'0'61,"-2"18"-29,-5 27 25,-1 17-20,7 22-21,20 12-5,23 4-11,25-1-1,11-13-2,40-12-4,20-20 2,16-15-5,9-21 8,1-18-5,-6 0-6,-9-32 0,-8-16 12,-14-13 2,-9-11-1,-17-13 2,-10-7 1,-12-5 3,-12 4 3,-3 7 6,-33 16-2,-12 15 12,-17 15-8,-9 12-1,-4 13-8,2 6-6,16 9-2,18 0-1,17 0-4,17 22-10,8 12-24,0 4-74,19 1-179</inkml:trace>
  <inkml:trace contextRef="#ctx0" brushRef="#br0" timeOffset="551.14">25715 4296 550,'2'0'102,"-2"0"-102,0 0-12,2 0-8,8-9-67,-8-3-345</inkml:trace>
  <inkml:trace contextRef="#ctx0" brushRef="#br0" timeOffset="2329.71">26263 4261 512,'14'-20'82,"-14"14"-56,-33 6 15,4 10-8,-2 36-26,-4 22-5,12 21-2,4 9-2,13 2-6,6-4-5,0-5-15,0-13-54,0-18-87</inkml:trace>
  <inkml:trace contextRef="#ctx0" brushRef="#br0" timeOffset="3032.3">25673 4877 7,'-49'-27'414,"13"1"-394,36 2-18,4-1 13,54-4-10,34-3-5,26-2 0,18-1 0,2 0-5,-9 5 1,-23 7 4,-29 14 4,-32 9 3,-23 0-2,-15 0 4,-7 9 9,0 9 10,-2 3-5,-14 3-15,3-4-7,1-4-1,10-8 0,2-6-3,0-2-2,0 0 5,0-28 7,16-10-2,-1-7 0,-3 6 0,-6 6 1,-6 9-3,0 8-3,0 10-1,0 6-6,-13 0-12,-7 26-30,-2 10-25,9-1-8,13-9-75,0-14 26,19-10 116,17-2 15,6-12 61,-4-16 17,2-9 26,-1-2-32,-10-6-9,-6 3-5,-7 2-9,-5 8-23,-7 10-12,-4 9-11,0 12-3,0 1-3,0 8-14,-19 26 3,-8 12 5,5 3-32,13-6-38,9-11 23,9-8 43,18-6 13,-1-6 8,-6-2 14,-4-1 1,-7-2-1,-2 0 6,-5 1 2,2 0-7,-1 1-10,1 4-6,0 0-6,5-1-1,9-1-2,3-7-4,10-4 5,0 0 1,2-6 1,-2-20-1,1-4-6,-8-6-21,-4 0-72,-6-4-267</inkml:trace>
  <inkml:trace contextRef="#ctx0" brushRef="#br0" timeOffset="3665.06">27931 3984 66,'22'-26'503,"-13"18"-443,-9 8-21,0 0 4,0 0-21,0 5-3,2 44-16,0 35 5,-2 35 7,0 21-5,-8 1-3,-13-7-7,6-14 0,6-21 0,9-26-3,0-20-2,22-23-1,14-16 1,6-14 0,3-6 2,-2-32 3,-10-11 2,-11-6-2,-13-3-1,-9 2-3,0 7-2,-2 13-24,-16 8-45,3 10-79,-12 18-289</inkml:trace>
  <inkml:trace contextRef="#ctx0" brushRef="#br0" timeOffset="4233.07">27677 4330 205,'-14'0'258,"3"0"-193,3-9-35,8-19 37,0-12-34,8-18-18,39-13-3,20-5-8,22-2-4,9 17 0,-2 10 0,-9 21-2,-14 19 1,-17 11-3,-13 26-5,-21 40-4,-22 18-4,-11 15-90</inkml:trace>
  <inkml:trace contextRef="#ctx0" brushRef="#br0" timeOffset="5215.39">28172 4941 1,'4'-2'12,"-4"2"-5,0 0 122,0 0-83,0 0-26,-4 8-7,-15 4-3,0 0 5,-4 0-15,-6 0-4,0-2-30,-4-2-75</inkml:trace>
  <inkml:trace contextRef="#ctx0" brushRef="#br0" timeOffset="6249.88">28693 4345 479,'-38'10'77,"3"-8"-65,19-2 45,16 0-16,0 0-30,20 0-8,26-3 1,24-14-3,15-1-1,3 4-2,-7 5-7,-12 4-10,-18 5-50,-24 2-110</inkml:trace>
  <inkml:trace contextRef="#ctx0" brushRef="#br0" timeOffset="6393.08">28639 4620 231,'-6'0'252,"6"0"-239,14-16-9,36-8-4,29-8 0,21-9-14,12 1-53,1-6-241</inkml:trace>
  <inkml:trace contextRef="#ctx0" brushRef="#br0" timeOffset="6714.26">29667 4203 280,'-11'0'314,"-7"0"-289,-4 26-14,0 6 30,1 3-5,4 8-17,13-1-12,4 4-7,11 1-1,31-7-3,14-8 2,12-14-2,7-12 1,2-6 3,-7-15 0,-12-26 1,-10-15 1,-12-14 2,-14-13 2,-15-1 0,-7 9 1,-29 13 3,-34 16 1,-24 16-6,-11 15-1,3 15-4,16 11-1,24 31-4,17 15-5,18 13-13,16 0-91,4-4-314</inkml:trace>
  <inkml:trace contextRef="#ctx0" brushRef="#br0" timeOffset="7815.26">28742 4650 125,'-4'0'97,"-3"0"-52,2 0 18,-1 0-10,2 0-14,-1 0-13,3 0 2,2 0-2,0 0-5,0 0-5,0 0-5,0 0-6,0 0-4,0 0 2,11-4-3,22-4 5,19-6 3,6-4-1,6-1-1,-6 4-5,-11 0 0,-4 6 1,-14 3-2,-10 0-1,-9 6 0,-10 0-6,0 0 1,0 0-9,-23 10-30,-15 8-153</inkml:trace>
  <inkml:trace contextRef="#ctx0" brushRef="#br0" timeOffset="8732.12">26946 5816 85,'11'0'443,"-9"0"-360,-2 33-76,-17 43 9,5-8 16,7 9-12,5-2-11,0-3-6,9-2-3,5-12 0,-5-14-3,-5-17 1,-2-13-2,-2-12-1,0-2 5,0-23 0,-11-37-9,-3-33 0,8-30 6,6-22-2,6 2-7,23 22 6,5 38 5,-2 38 1,-6 25 2,-6 17-2,1 3 0,-6 13-2,-6 28 1,-6 19 1,-3 14 0,-19 10-1,-25 5-4,-14-12 2,-2-10-5,8-21 8,15-18 0,16-16 4,15-12 8,6 0-4,0 0-5,8 0 1,26 0 5,15 0 2,11 0-3,3 7-6,-3 10 1,-8 7 2,-13 4-5,-5 7 0,-10 9-3,-4 2-4,-6 5-4,-10-2-18,-4-14-68,0-10-181</inkml:trace>
  <inkml:trace contextRef="#ctx0" brushRef="#br0" timeOffset="8918.92">27440 6377 31,'7'-9'437,"-7"8"-344,0 1-29,0 0-16,0 0-21,4 1-14,12 26-12,13 6-1,9 4-3,2 1 3,5-7-13,-7-8 4,-5-7-17,-8-11-38,-7-5-65,-12-9-28,-4-19-45</inkml:trace>
  <inkml:trace contextRef="#ctx0" brushRef="#br0" timeOffset="9049.04">27741 6441 132,'-6'-28'137,"-8"6"-19,1 5-18,-3 10-17,3 5-15,-5 2-25,-5 9-21,-5 24-13,-15 14-2,-1 7-7,-3 7-3,-7 6-11,1 0-24,-2 0-136</inkml:trace>
  <inkml:trace contextRef="#ctx0" brushRef="#br0" timeOffset="9314.37">27960 5617 509,'0'-22'140,"-2"11"-103,-5 11 9,5 0-14,0 2-12,-8 39-9,-9 35-9,-8 28 0,-4 18-2,6-1-4,14-17-6,11-18-5,7-24-12,30-22-16,17-28-34,11-12-62,6-32-83</inkml:trace>
  <inkml:trace contextRef="#ctx0" brushRef="#br0" timeOffset="9513.5">28462 5666 448,'-18'-5'118,"5"5"-65,5 0 11,2 5-26,-5 29-14,-1 15-1,3 11-9,7 8-11,2-1-3,0-5-1,0-4-1,5-11-6,6-4-4,-4-9-21,-3-12-69,-4-15-140</inkml:trace>
  <inkml:trace contextRef="#ctx0" brushRef="#br0" timeOffset="9737.96">28060 5805 221,'-22'-38'243,"15"2"-210,7 2-12,27 1 20,33 0-21,18 2-8,7 14-8,-1 8 1,-12 9-5,-14 7-3,-16 18-2,-9 8-1,-12-1-8,-10 4-5,-11-5-12,0-4-73,-18-5-208</inkml:trace>
  <inkml:trace contextRef="#ctx0" brushRef="#br0" timeOffset="9952.5">28709 5368 623,'-10'0'68,"10"0"-59,0 27-7,23 24 14,15 11 2,7 8-8,1 11-6,1 1-4,-11 2-2,-11 0-1,-17-5-4,-8-5-1,-13-8-9,-22-12-80,-10-12-193</inkml:trace>
  <inkml:trace contextRef="#ctx0" brushRef="#br0" timeOffset="10212.29">29384 5664 95,'-13'-3'563,"2"1"-530,11 0-4,0-1-1,0 2-15,0-2-13,31-2-4,22-8-1,26-2-3,3-3-12,-8 5-49,-30 10-124</inkml:trace>
  <inkml:trace contextRef="#ctx0" brushRef="#br0" timeOffset="10365.21">29378 5923 272,'0'6'276,"11"-6"-268,18 0 21,18 0 13,8 0-19,8-13-20,-6-3-3,-12 5-20,-24 3-59,-21 4-396</inkml:trace>
  <inkml:trace contextRef="#ctx0" brushRef="#br0" timeOffset="14915.31">30163 5603 151,'-25'-12'330,"0"-3"-295,7 3 15,14 2 11,4 1-22,0-6-10,14 3-15,12-2-7,8 4-6,6 8-1,2 2-1,-6 10 0,-10 26-4,-17 14 1,-9 15-1,-37 13 3,-37 7-4,-20-6-5,-2-15-17,18-21 13,36-20 15,42-19-2,27-4 2,58-12 0,28-22 3,14-2-2,-7 6 3,-23 8-1,-31 10 1,-30 6 2,-21 6 1,-10 0 1,-5 0 1,0 0-1,-2 20-5,-18 6-2,2 2-1,7-4 0,11-7-4,0-7 0,13-6 1,27-4 2,13 0 1,7-27 2,6-6-2,-6-8 5,-16 1 0,-15 0 7,-18 2 2,-11 4 1,-13 0 2,-29 6-5,-21 8-12,-17 12-3,-11 8-3,-1 5-6,20 30-5,26 7-27,26 0-65,20-4-163</inkml:trace>
  <inkml:trace contextRef="#ctx0" brushRef="#br0" timeOffset="15105">30956 5758 247,'0'-13'354,"0"1"-317,0 1-28,9 1 10,7 2 5,7 1-11,20 1-12,20-3-1,10 2-1,10-4-4,-5 0-10,-16-6-10,-20 1-32,-25-5-96,-17-2-149</inkml:trace>
  <inkml:trace contextRef="#ctx0" brushRef="#br0" timeOffset="15284.58">31208 5446 350,'-5'-5'282,"5"0"-230,0 5-8,0 0-3,0 0 0,0 0-11,0 28-17,0 21-10,0 14 4,-14 15-1,-9 6-6,-16 6-6,-3-5-10,2-6-31,11-21-80,17-24-221</inkml:trace>
  <inkml:trace contextRef="#ctx0" brushRef="#br0" timeOffset="15931.93">31883 5288 33,'7'-17'467,"-7"7"-400,0 6-11,0 4 8,-5 0-24,-14 2-30,-15 32-6,-4 13-3,0 13-1,18-2-4,20-3-4,0-6 0,34-5 0,12-1 3,4-7 0,-4-6 5,-15-7 0,-15-11 0,-16 3 3,0-3-3,-45 0 1,-22 0-1,-20-4-15,-8-8-48,5 0-62,11-20-140</inkml:trace>
  <inkml:trace contextRef="#ctx0" brushRef="#br0" timeOffset="16065.9">31932 5213 168,'11'-24'400,"7"5"-364,9-1-35,6 1 0,-1 5-1,1 1-1,0 6-10,1-3-22,-5 2-106</inkml:trace>
  <inkml:trace contextRef="#ctx0" brushRef="#br0" timeOffset="16895.48">32066 5629 418,'-22'-2'170,"15"-5"-150,7 4-16,16-4 2,26-3 8,18-6-3,10-4-11,-2 1-2,-5-4-14,-21 1-23,-15-6-163</inkml:trace>
  <inkml:trace contextRef="#ctx0" brushRef="#br0" timeOffset="17081.07">32269 5416 363,'-5'-7'308,"3"0"-273,2 7-4,0 0 19,0 0 5,0 0-26,0 7-29,0 37-2,0 16 1,2 19 0,-2 9-13,0 2-21,0-3-82,-26-12-445</inkml:trace>
  <inkml:trace contextRef="#ctx0" brushRef="#br0" timeOffset="22096.49">32684 5235 624,'-19'-24'78,"-5"14"-67,4 10 2,13 0-13,7 34 0,0 24 0,0 21 15,12 7-15,1 2 0,3-2-7,-6-6-6,-3-11-25,-7-22-124</inkml:trace>
  <inkml:trace contextRef="#ctx0" brushRef="#br0" timeOffset="22362.86">33080 5516 337,'-2'-8'331,"-7"4"-314,9 4-17,0 10-6,0 21 6,0 10 6,0 2-6,18-8-2,22-8-6,7-14-1,9-13 7,-3 0 2,-8-17 6,-14-17 0,-20-11 3,-11-3 6,-29-4-7,-42 4-5,-27 9-3,-23 13-10,5 23-22,14 3-72,32 24-137</inkml:trace>
  <inkml:trace contextRef="#ctx0" brushRef="#br0" timeOffset="22814.26">29875 6788 195,'-42'0'449,"30"0"-426,12 0-23,2 0-12,39-10 12,17-1 0,15-2-2,5 1-8,-9 3-46,-19 9-148</inkml:trace>
  <inkml:trace contextRef="#ctx0" brushRef="#br0" timeOffset="22965.12">29854 7020 488,'-6'0'121,"6"0"-113,14 0-6,38-24 2,29-8-4,26-12-7,12-2-47,-4 1-277</inkml:trace>
  <inkml:trace contextRef="#ctx0" brushRef="#br0" timeOffset="24847.03">30586 6505 33,'9'-6'340,"-9"0"-213,0 1-79,0 0-1,6-4-1,13-4-2,10-7-27,15 2-7,9 2-8,8 9-1,-3 7-1,-8 0-1,-9 9-3,-18 12 0,-23 10-8,-4 7 0,-42 4 6,-10-5 2,3-2-3,15-9 7,17-6-1,21-2 1,0 2-1,23-2 1,20 2 4,8-3 0,7 1 4,-11-4-2,-18-2-1,-18-3-1,-11 8-1,-42 1 13,-26 7-5,-18 8-11,-3-10-4,8-4-3,23-13-10,29-6-35,29-6-63,20-34-108</inkml:trace>
  <inkml:trace contextRef="#ctx0" brushRef="#br0" timeOffset="25072.74">31438 6414 304,'0'-15'252,"-12"5"-206,-19 10-8,-11 0-21,-12 20-5,2 16-9,10 9-3,24 4 0,18 1-6,16 0 3,38-7-3,8-4 6,-4-3 0,-13-4 1,-29-1-1,-16-4-1,-32 0-4,-39-3 3,-21-8-21,-4-10-43,7-6-51,18-16-72</inkml:trace>
  <inkml:trace contextRef="#ctx0" brushRef="#br0" timeOffset="25209.09">31382 6374 100,'93'-28'230,"-12"8"-197,-1 3-27,-2 4 30,-14 1-10,-12 3-14,-6 4-7,-10-1-5,-9 0-11,-17-3-72</inkml:trace>
  <inkml:trace contextRef="#ctx0" brushRef="#br0" timeOffset="35265.31">11538 6229 58,'80'-23'131,"31"-5"-108,19-5-23,-43-2 0,-5 0 0,-6 13 4,-11 10 5,-5 5 6,-6 2-15,-6 4-9,-10-3-8,-12 0-16,-7 1-20,-17 0-55</inkml:trace>
  <inkml:trace contextRef="#ctx0" brushRef="#br0" timeOffset="36329.55">11562 6055 275,'-11'2'2,"2"3"150,7-5-44,2 0-55,0 2-21,0 0-14,20-1-14,29-1 4,27 0-6,22 0 2,20-7-2,11-12-4,5-1 1,-5 3-5,-13 3 0,-22 5-3,-23 3-2,-28 2 3,-24 4 6,-19 0 1,-6 0 1,-44 0 5,-29 3-4,-29 13-1,-19 5 0,-8 4 2,-4 1 0,10 2 1,11-2 1,16-2 4,21-5 8,30-7-1,19-5-4,22-5-1,10-2 1,0 0-5,4 0-4,42 0 0,28 0-1,29-6 6,19-18-7,1-2 0,-3-1-4,-12 5 1,-13 2-2,-14 6-4,-19 5 7,-26 2 0,-19 7 2,-17-1 1,-6 1 0,-39 0 4,-27 0-5,-25 0 0,-22 5 0,-5 12 2,-3 1 0,4 0-1,14-3 0,22-2 0,32-5-1,26-2 1,24-5-2,5 6-1,22-1-5,34-2 6,26-1 2,25-3-1,13 0 0,-4-20-3,-2 3-1,-9 1 2,-14-1 1,-12 6 0,-21 0-2,-25 8 2,-22-4 1,-11 3 8,-18-3-1,-35-1-4,-30 4 1,-28 4-2,-21 0 0,-8 9-1,6 8 1,23-3-2,35-7 2,36 0-2,30-6 0,10 2-4,43-2-6,30-1 8,33 0 4,18-5-4,3-16 1,-15 4-5,-34 5-8,-35 4-9,-37 6-26,-22 2-58,-64 0-314</inkml:trace>
  <inkml:trace contextRef="#ctx0" brushRef="#br0" timeOffset="38249.11">13673 5983 113,'0'-9'85,"0"-2"-48,0 3 8,-11 4 21,0 0-1,4 3-7,2-1-3,-1 2-7,4 0-19,0 0-7,2 0-3,0 0-8,0 0-7,0 0-1,0 0-3,0 0-2,0 0-1,0 0-2,20 0 4,20 0 1,18 0 0,11 0 2,7-9-2,-7 1-3,-13 4 1,-19 1 0,-18 0-2,-11 3-2,-8 0-7,0 0 2,0 0 1,-25 0 5,-10 3-3,-10 6-17,1 1-30,4-3-22,13-4-55</inkml:trace>
  <inkml:trace contextRef="#ctx0" brushRef="#br0" timeOffset="38780.92">13747 5897 153,'-45'-16'278,"9"6"-212,9 6-34,10 4 4,13 0 5,4 0-16,2 0-23,54 12 1,46 12 4,56 0-4,50-2-3,26-8 1,9-3-1,0-6 0,-12-1 0,-13-2-1,-12-2-6,-26 0-7,-20 0-2,-29 0-1,-40-2 9,-37 0 8,-31 0 0,-21 2-9,-2 0-14,-19 0-8,-30 0-42,-20 0-63,-16 4-134</inkml:trace>
  <inkml:trace contextRef="#ctx0" brushRef="#br0" timeOffset="39101.49">13401 5979 497,'-26'-5'57,"18"5"-57,8 0-12,56 9 0,40 10 12,61-10 9,52-9-4,56 0-5,36 0-5,20 0-8,-4 0 2,-21 0 7,-28-2-10,-45 0-25,-43 2-36,-49 0 5,-46 0 4,-40 0 15,-34 0-20,-11 7-42</inkml:trace>
  <inkml:trace contextRef="#ctx0" brushRef="#br0" timeOffset="39464.25">13521 5958 523,'-17'-12'29,"17"7"-27,27 5-2,55 0-3,54-2 3,55-2 10,44 4-3,37 0-1,22 0-6,4 0-3,-10 9-1,-24-6 1,-42-3-8,-45 0-5,-53 0-8,-48 0 2,-36 0-2,-33 0-17,-7 0-20,-29 2-46,-27-2-131</inkml:trace>
  <inkml:trace contextRef="#ctx0" brushRef="#br0" timeOffset="49730.04">11948 6270 291,'0'-60'303,"0"6"-245,0 28-15,-2 24-7,2 2-18,0 0-12,24 36-6,17 29 0,5 18 6,1 16-6,-7 3 0,-7-2-2,-4-5-7,-6-12-10,-10-11-15,-11-17-64,-2-17-85</inkml:trace>
  <inkml:trace contextRef="#ctx0" brushRef="#br0" timeOffset="50029.54">11948 6699 492,'-14'-8'72,"10"8"-64,4 0 3,2 24-7,29 10 9,17 8-4,12 7-9,9-1-3,2-8-14,-7-15-21,-8-16-65,-11-9-23,-16-21 28,-9-20 27,-9-15 71,-2 0 35,-5-1 55,1 11 18,-5 10-19,0 12 0,0 12-33,0 6-7,0 6-28,-3 0-17,-7 29-4,-9 26-1,-2 21-11,-2 9-28,3-5-154</inkml:trace>
  <inkml:trace contextRef="#ctx0" brushRef="#br0" timeOffset="50231.21">12349 7313 434,'-14'0'240,"1"32"-240,9 18 0,4 2-1,0 0-6,0-3-6,0-5-13,9-5-60,-5-10-232</inkml:trace>
  <inkml:trace contextRef="#ctx0" brushRef="#br0" timeOffset="50513.36">11982 7409 480,'-21'-23'65,"21"6"-16,4-1-16,50-2-24,29-3-7,26 4-2,7 3-1,0 10-7,-23 6-2,-22 3 5,-32 32 4,-39 13 2,-12 12 2,-50 8 2,-25 3 0,-13-9-3,2-8-1,9-12-1,17-12 0,21-14-3,24-11-3,25-5-11,8-9-45,53-28-105,28-14-125</inkml:trace>
  <inkml:trace contextRef="#ctx0" brushRef="#br0" timeOffset="50747.88">12951 7175 381,'24'-29'130,"-17"15"-70,-7 10 0,0 4-11,-11 0-14,-25 35-19,-15 19-10,-12 16-5,3 6-1,16-4-2,26-12 1,18-17-5,29-17-1,29-20-3,16-6 2,1-14-5,-1-21-9,-11-3-8,-21 7 4,-18 4-3,-24 13-9,0 10-12,-31 4-35,-12 4-54,1 22-111</inkml:trace>
  <inkml:trace contextRef="#ctx0" brushRef="#br0" timeOffset="58680.09">13419 4714 371,'-133'109'75,"3"61"-37,17 57-27,26 43-4,37 7-7,48-37-4,31-49 1,81-70-12,50-61 4,29-48 11,16-17-4,-7-47 4,-12-21-7,-10-17-3,-17-28-2,-24-23-4,-25-28 16,-31-17 3,-36-17 8,-36 11-5,-16 13-2,-61 30 15,-28 39 7,-24 31-5,-16 30-3,-7 35-8,-2 14-3,8 54-7,19 36-9,24 29 1,29 31-27,28 12 0,31-3-125</inkml:trace>
  <inkml:trace contextRef="#ctx0" brushRef="#br0" timeOffset="58996.87">13961 6011 473,'0'-9'96,"0"6"-81,20 3-14,31 12 5,25 25 12,26 11 7,25 12 4,18 4-23,7-2-1,2 1-5,-5-9 0,-8-6-1,-14-5 0,-13-6-10,-19-9 6,-19-8-9,-20-8-3,-25-9-13,-23-3-41,-8 0-31,-19-7-141</inkml:trace>
  <inkml:trace contextRef="#ctx0" brushRef="#br0" timeOffset="59696.14">17931 4432 93,'20'-12'399,"-20"12"-365,-7 39-32,-39 94 4,-1 9 19,7 28 1,15 15 3,25-4-13,13-10-15,57-26-1,30-22-4,29-29 1,22-34 2,21-37 1,9-23 2,0-51 2,-13-34-3,-18-26 1,-25-29 4,-24-34 3,-28-20 2,-31-16-1,-33 3-9,-18 27 9,-69 27-4,-44 43 7,-42 38-9,-34 37-3,-11 35-2,1 21-6,17 51-6,35 32-17,38 23-56,42 5-158</inkml:trace>
  <inkml:trace contextRef="#ctx0" brushRef="#br0" timeOffset="60013.25">18366 5700 449,'0'0'76,"-21"21"-67,-29 37-8,-29 17 5,-23 17 9,-16 1-7,-11 0-5,-4-3-3,-4-3 0,-2-5-8,-2-8 0,8-8-13,19-12-26,25-15-106</inkml:trace>
  <inkml:trace contextRef="#ctx0" brushRef="#br0" timeOffset="60562.82">16045 7115 513,'0'-7'79,"0"7"-50,0 0-16,5 24-4,-1 17 3,2 15 1,-1 11-9,-1 11-4,1-7-3,-2-13-9,-3-22 6,2-18-1,0-18 5,0-11 2,5-43 0,3-31 1,11-20-1,3-10 2,5 2-1,3 18 7,-6 28 3,-4 29-5,-6 27-5,-1 11-1,1 35-6,5 20 2,-2 20 3,4 7-5,-1 3-11,1-5-35,-6-6-112,-6-17-258</inkml:trace>
  <inkml:trace contextRef="#ctx0" brushRef="#br0" timeOffset="60712.37">16137 7277 448,'-18'-12'36,"18"5"-34,2 2 4,40-5-2,25-2-4,13 0 0,5-3-8,-2 3-31,-8 1-94</inkml:trace>
  <inkml:trace contextRef="#ctx0" brushRef="#br0" timeOffset="60905.01">16952 7002 490,'-11'-10'93,"-18"10"-72,-4 0-3,-11 24-1,-6 17 8,1 6-11,11-1-8,23-1-6,15-9-7,13-10-2,36-13-2,14-13 2,10 0-3,7-32-22,-4-3-57,-18-7-105</inkml:trace>
  <inkml:trace contextRef="#ctx0" brushRef="#br0" timeOffset="100561.93">12153 11944 245,'-34'-3'53,"3"-5"-36,0-2 3,4 5 15,10 2-1,-2 3 0,4 0-3,1 0-10,4 0-1,3 0 1,7 0 0,0 0-5,0 0-9,0 0-7,2 0-2,22 0 2,17 0 0,15 0 1,10 0-1,5 0 0,4 0-2,-4 0-3,-7-2-6,-6 2-8,-11 0-34,-13 0-50,-15 0-103</inkml:trace>
  <inkml:trace contextRef="#ctx0" brushRef="#br0" timeOffset="100812.62">11851 11976 387,'0'0'6,"10"0"-6,32 0 0,20 0 1,15-9 1,7-3-2,3 1-2,-7 2-1,-9-1-12,-15 3 2,-13 7-8,-17 0-8,-14 0-37,-12 3-48</inkml:trace>
  <inkml:trace contextRef="#ctx0" brushRef="#br0" timeOffset="102254.99">12266 12048 375,'-29'-7'29,"3"3"-25,17 2 4,9 2 1,0-1-4,29-4 2,20-5-4,12-4 1,10-2-4,2 0-1,-11 7 1,-10 2-5,-15 7-1,-14 0-8,-15 2-17,-8 10-41,0 6-139</inkml:trace>
  <inkml:trace contextRef="#ctx0" brushRef="#br0" timeOffset="103643.75">15992 12078 260,'-45'-17'308,"-4"-5"-240,16 12-49,33 10-4,17 0-12,37-6-1,31-4 2,35-10 1,36-8-5,42-4-1,38-6-1,32 0 2,22 0-2,-3 2 2,-17 4-4,-29 3 1,-33 5 2,-37-1-2,-35 4 2,-34 2-1,-35 7-7,-31-1-2,-25 6-11,-11 4-12,-2 1 1,-27 2-8,-9 0-16,-9 8-38,-5 9-85</inkml:trace>
  <inkml:trace contextRef="#ctx0" brushRef="#br0" timeOffset="103859.56">18883 11589 393,'6'-9'145,"1"5"-122,2 3-23,0 1 0,-1-3-2,0 3-6,-4 0-15,-2 0-58,-2 0-283</inkml:trace>
  <inkml:trace contextRef="#ctx0" brushRef="#br0" timeOffset="113208.74">6765 12031 178,'17'-32'163,"-3"2"-110,-7 11-35,-5 12-10,2 5 2,-4 2-10,2 0-1,1 0-6,0 0-14,-1 0-1,2 0 4,-4 6-13,0 9-39,0-1-54</inkml:trace>
  <inkml:trace contextRef="#ctx0" brushRef="#br0" timeOffset="113595.31">6765 12031 237,'87'3'117,"-87"-3"-98,0 20-17,0 9 2,0 5 0,0 4-4,5 3 0,-3-5-2,-2-2-1,0-7 3,0-10 1,-16-2 4,-2-10 0,-4-5 9,-5 0 18,2-12-2,6-22-10,5-12-9,14-6-7,0-5-4,29 3-1,18 4 0,9 4-8,4 10 4,-2 11 0,-5 11-6,-8 8 0,-12 6-5,-12 3-7,-17 19-10,-4 5-14,-2-1-49,-18-3-50</inkml:trace>
  <inkml:trace contextRef="#ctx0" brushRef="#br0" timeOffset="114427.57">7106 11776 334,'-9'-9'89,"1"5"-63,2-1-8,4 1-7,2-2-9,0-7-2,0-5-5,16-5-15,9 2 17,1 2 1,-1 5 1,-3 9 0,-4 0-1,-2 5 1,0 0-1,-3 8-2,3 13 1,-3 6 1,-3 5-3,-2 1 2,-6-4 3,-2 3 0,0-1 3,0-2-1,0-3 4,-8-6 2,4-11 2,4-6-2,0-3 10,0 0-7,0 0-7,0 0 0,0 0 6,10 0 2,1-7-1,-5 5-6,-2-1 1,-4 3 0,0 0-1,0 0-3,0 0-2,0 0 2,0 0 1,0 0 3,0 0 0,0 0-2,0 0-2,0 0 4,0 0-5,0 0 3,0 0-1,0 0 2,0 0 4,0 0 0,0 0-4,0 0 3,0 0-2,0 0-1,0 0-3,0 0-2,0 0 0,0 0-1,0 0 0,0 0 1,0 0-2,0 0 2,0 0 0,0 0 0,0 0 0,0 0 1,0 0-1,0 0 0,0 0 1,0 0 0,0 0-1,0 0 2,0 0 1,0 0 0,0 0-1,0 0 1,0 0 2,0 0 0,0 0-4,6-3 2,11-15-1,16-10 0,15-10 0,4-13-2,8 0-11,4 1 3,-9-3-39,-19 11-243</inkml:trace>
  <inkml:trace contextRef="#ctx0" brushRef="#br0" timeOffset="116829.08">6994 12316 369,'0'2'111,"0"-2"-83,-6 0-28,6 0-1,0 4 1,0 4 0,14 6 2,9 2-2,4 0-1,0-2-9,-4 0-1,-3 0-2,-5-2-9,-6 1-10,-2-3-25,-5-3-82,-2-5-82</inkml:trace>
  <inkml:trace contextRef="#ctx0" brushRef="#br0" timeOffset="116976.89">7122 12344 77,'-16'0'217,"3"0"-163,-1 0-32,1 14 0,-3 6 4,3 6-8,-3 9-18,1 9 0,-8 8-40,-14 6-215</inkml:trace>
  <inkml:trace contextRef="#ctx0" brushRef="#br0" timeOffset="131075.29">28151 9490 443,'-79'-28'33,"7"10"-16,19 6-11,19 5 4,18 0 20,16 3-1,0 3-22,29-1-7,38-3 3,38-2-2,31-4-1,22 4 0,7-2-1,-2 5 0,-14 4-1,-18 0 1,-14 0-4,-16 0 4,-20 0-8,-23 0 4,-24 0 2,-20 0 1,-14 0 2,-6 0-6,-33 2 6,-28 2-3,-27 4-7,-24 2 0,-13 0 1,-10 1 8,6-3 0,5-3 1,17 4 0,14-5 4,23 0-2,25-4 4,22 0-3,20 0 3,9 0-6,5 0-12,36 0 12,34 0 0,29 0 7,32 0-7,16 0-1,8 0 1,-4 0-1,-9 0 1,-10 0-1,-22 1-1,-21 5 2,-34-1-5,-29-2 4,-21-3 1,-10 0 2,-27 0 10,-38 0-7,-34 0-5,-28 0 0,-33 0 0,-16-1-3,-5-6 1,13 1 4,27 1-2,41-2 3,39 1 0,37 3-2,24 1-1,22-1-32,39 1 30,28-1 2,29-1 5,22-3-2,7 4-3,-2 1 1,-11-1-1,-20 3 0,-23 0 0,-29 0 0,-28 0 0,-24 0 2,-10 0 5,-23 0 9,-31-6-10,-29 0-3,-17 2-6,-20 3 6,-5 1-3,7 0 0,16 0-4,23 0-7,25 0-8,25 13-40,23 6-125</inkml:trace>
  <inkml:trace contextRef="#ctx0" brushRef="#br0" timeOffset="132609.69">19935 14554 485,'0'-30'32,"-18"1"-32,27 10-14,46-16 4,28-9 10,25-2 2,11 4-2,13 8 4,-1 2-4,-6 10-4,-15 6-7,-12 6-9,-18 4-5,-15 4-13,-19 2-30,-15 0-58,-19 0-80</inkml:trace>
  <inkml:trace contextRef="#ctx0" brushRef="#br0" timeOffset="132841.97">19894 14610 504,'-33'0'25,"20"0"-25,13-10-5,36-8-20,28-12 25,30-18 4,36-8 1,26-6-2,19-3-3,15 5-4,-11 4-14,-24 10-13,-23 14-14,-35 12-49,-36 14-93</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17T06:15:10.394"/>
    </inkml:context>
    <inkml:brush xml:id="br0">
      <inkml:brushProperty name="width" value="0.05292" units="cm"/>
      <inkml:brushProperty name="height" value="0.05292" units="cm"/>
      <inkml:brushProperty name="color" value="#FF0000"/>
    </inkml:brush>
  </inkml:definitions>
  <inkml:trace contextRef="#ctx0" brushRef="#br0">12042 3525 41,'-2'-14'20,"-1"8"-17,3 1-3,0 4 2,0 1 1,0 0 1,0 0 0,0 0 0,0 0 0,0 0 0,0 0-4,0 0-3,0 0-15,0 0-19</inkml:trace>
  <inkml:trace contextRef="#ctx0" brushRef="#br0" timeOffset="418.77">12042 3525 389,'-16'2'88,"-5"-2"-35,4 0 11,6 0-11,4 0-11,5 0-15,2 0-13,0 0-13,0 0-1,26 4-4,32 4 4,40-4 7,35-4-4,18 0-2,7-2-1,-11-10-1,-13 6-1,-22 4-5,-17 1 5,-22 1-6,-17 0 2,-22 0 1,-18 0-6,-14 0 1,-2 0-3,-2 0-3,-34 0-25,-20 11-20,-24 7-75,-20 0-144</inkml:trace>
  <inkml:trace contextRef="#ctx0" brushRef="#br0" timeOffset="718.68">11974 3659 463,'-35'-16'98,"13"12"-72,12 3 19,10-2-6,0 3-24,10-6-6,36 2-3,37-4-3,40-2 0,26 0-2,11 2-1,-4 0-1,-15 4-2,-18 4 1,-23 0-4,-20 0 1,-20 0 1,-22 0-4,-18 0 1,-15 0-1,-5 3-10,0 2-3,-25 2-13,-19 0-48,-22 6-87</inkml:trace>
  <inkml:trace contextRef="#ctx0" brushRef="#br0" timeOffset="1002.48">11876 3589 459,'-31'-18'77,"20"14"-57,11 3 10,17-5-16,37 1-5,40-4 13,30-3-8,28 1-11,9 5-3,-1 2-2,-6 0-4,-20 4 4,-18 0-6,-29 0-2,-29 4 1,-25 0-3,-22 0 5,-11-2-8,-7-2-3,-35 0-1,-24 0-56,-28 0-48,-26 0-145</inkml:trace>
  <inkml:trace contextRef="#ctx0" brushRef="#br0" timeOffset="1203.33">11814 3587 345,'0'0'84,"18"0"-82,47 0-1,32 0 20,24 0 9,22 0-3,8 0-4,-1-4-11,-17-2-7,-15 0-4,-22-2-1,-22 4-2,-25 4-6,-20 0-12,-23 0-20,-6 0-97</inkml:trace>
  <inkml:trace contextRef="#ctx0" brushRef="#br0" timeOffset="13253.19">6526 3932 672,'-29'-14'22,"5"-16"-22,24 28-8,0 2-3,47 0 11,47-6 10,59-11 9,57 0-12,39-1-6,13 4-1,0 7 0,-19 7 0,-17 0 0,-28 0-5,-35 5 2,-34 0-3,-44 0 5,-39-3 1,-25-2-1,-17 0 1,-4 0 6,0 0 1,0 0-7,-13-7-24,-16 7-67,-8 0-190</inkml:trace>
  <inkml:trace contextRef="#ctx0" brushRef="#br0" timeOffset="31150.78">6464 4127 268,'56'-14'101,"11"-15"-101,28 0-27,21-1 18,11 11 9,10 3 4,-2 6-2,10 2-2,3 6 0,1 2-15,3-3-29,-15 3-68</inkml:trace>
  <inkml:trace contextRef="#ctx0" brushRef="#br0" timeOffset="31569.58">6130 4122 379,'-5'-5'17,"5"5"-17,0 0-18,32-3 18,24-2 2,25-5 12,33-5 1,31-3-6,22 2-9,18-4 2,9 3-2,4 3 0,-3-1-1,-4 10-1,-8 0-4,-25 1-1,-30 1-1,-37 0 3,-38-1-2,-26 4 4,-25 0-3,-2 0-6,-27 0-38,-31 0 2,-28 10-85</inkml:trace>
  <inkml:trace contextRef="#ctx0" brushRef="#br0" timeOffset="31902.7">6817 4023 381,'-23'-13'31,"15"5"-26,8 8-5,0 0-6,39-9 6,34-2 9,39-9 5,33-4-5,20-2-2,11 2-5,5 2-2,-9 6 1,-10 6-1,-12 0 0,-21 5-4,-24 0 0,-28-1 3,-25 2 0,-27-1-1,-23 5 2,-2 0-1,-31 0-3,-23 5-7,-15 13-31,-7 2-43,5-2-64</inkml:trace>
  <inkml:trace contextRef="#ctx0" brushRef="#br0" timeOffset="39701.11">10260 16892 330,'0'49'0,"-33"32"-38,-23 25 1,4 43-95</inkml:trace>
  <inkml:trace contextRef="#ctx0" brushRef="#br0" timeOffset="40017.87">10777 16709 377,'-29'0'2,"-6"5"-2,-1 21-4,1-3 2,8-2 2,4-11 2,7 0-1,6-3-1,5-2 1,5-1-2,0 1-4,2 7-5,21 7 9,8-1 1,3 8-8,3-2-7,5 2 3,-1 4-8,-1 2-15,-7 1-8,-2-4-40</inkml:trace>
  <inkml:trace contextRef="#ctx0" brushRef="#br0" timeOffset="40484.43">10545 16999 402,'-15'-19'27,"9"15"3,6 4-30,0 0 0,10 0 0,38 0-4,33 0 4,40-3 0,33-6-1,38-5 1,37 0 1,41-4-1,33 2 7,31 9-6,9 7 0,19 0-1,1 29-1,10 1 0,22 3 1,12-4 5,23-5-4,16 6 7,3-4-8,-11 2-6,-18-5-1,-24-5-12,-37-10-7,-40-4-29,-41-4-75,-44 0 44,-33-12 86,-47 1 0,-52 4-10</inkml:trace>
  <inkml:trace contextRef="#ctx0" brushRef="#br0" timeOffset="40605.98">18555 17111 121,'-29'-18'87,"14"4"-50,10 1-37,5 4-4,0 4 3,11-2-10,14 7-16,2 0-51</inkml:trace>
  <inkml:trace contextRef="#ctx0" brushRef="#br0" timeOffset="40884.61">18776 16982 342,'-18'-6'46,"9"6"-33,4 18-13,5 26 0,0 14 2,0 11-2,7 3-7,6-7-3,3-2-15,-7-19-44,-5-16-46</inkml:trace>
  <inkml:trace contextRef="#ctx0" brushRef="#br0" timeOffset="41167.88">18268 16900 416,'-16'-17'9,"16"17"-9,0 0-26,40 0-1,25 17 27,26 1 0,25 0 5,16 4-5,-3-7-6,-15-1-15,-27-7 4,-35-2 7,-25 4 10,-27-1 0,-15 14 9,-45 2 27,-29 17-15,-25 3-7,-7 0-6,3-4-8,27-8-1,33-2-5,34-7-19,24-6-59</inkml:trace>
  <inkml:trace contextRef="#ctx0" brushRef="#br0" timeOffset="41315.71">19387 17103 33,'-31'-24'493,"-6"7"-449,0 13-44,-10 4-3,-2 0-24,-3 16-73,8-10-290</inkml:trace>
  <inkml:trace contextRef="#ctx0" brushRef="#br0" timeOffset="74082.13">22849 9082 355,'-74'0'193,"15"-13"-131,40-10-18,9 6 0,10 15-14,-2 2-11,2 0 4,0 0 3,0-2-13,14-1-6,37-2-7,32-1 1,31 2-1,33 3 0,33-2-1,25 3-1,23 0-5,12-1 6,-7-2-8,-11-3-7,-28 3 1,-38 1 3,-36 2-3,-37 0 6,-29 0-4,-28 0-7,-13 2-17,-13 10-22,0 1-27,-31 4-82</inkml:trace>
  <inkml:trace contextRef="#ctx0" brushRef="#br0" timeOffset="75248.7">16362 9226 19,'-25'-6'25,"0"0"-12,4-2 0,0 5-2,3-4 1,1 0-4,3 2 3,-1-2 1,6 4-6,-1-2-6,2 2 0,3 1-6,-1 0-7,1-3 7,0 4-6,-1-5 6,-1 0 2,-3 0 4,-4-4 9,-1 1 7,1-2 10,1 0 17,1 6 29,5-2 4,3 4-7,4 1-20,0 2-11,0 0-19,27 0-12,38 0 0,39 0 1,39 0 1,37 0-1,41 0-6,26 0-2,25 0 1,18 0-1,3 5 0,0 6-2,-2 3-2,-22 2-3,-23-9-6,-30-4-2,-46-3 4,-41 0 7,-50 0 3,-38-5 1,-28 5 0,-13-3 1,0 1-1,-15-2-3,-14 1-11,-10 2-11,1 1-17,9 0-54,12 0-77</inkml:trace>
  <inkml:trace contextRef="#ctx0" brushRef="#br0" timeOffset="75396.95">19732 9118 301,'-13'0'0,"-1"0"-41,3 0-21,-7 6-105</inkml:trace>
  <inkml:trace contextRef="#ctx0" brushRef="#br0" timeOffset="175165.26">7507 9051 96,'0'0'12,"0"-3"-24</inkml:trace>
  <inkml:trace contextRef="#ctx0" brushRef="#br0" timeOffset="177465.92">7904 8845 35,'-7'0'0,"-6"0"-16,4 2-3</inkml:trace>
  <inkml:trace contextRef="#ctx0" brushRef="#br0" timeOffset="177861.27">7904 8845 254,'101'-130'92,"-101"130"-52,0 0 1,-16 0-2,-13 0-3,-18 2-4,-11 17-5,-8 10-9,-11 7-1,-3 6-9,-2 6 9,-7 8-5,-5 4-4,3 2-5,6 5-3,11-7 3,17-7 1,16-4-4,14-8 0,14-12-1,11-5 0,2-10-4,0-6 1,2-6-6,9-2-1,-2 0-8,-2 0-14,-3-14-21,-4-2-46,0-3-111</inkml:trace>
  <inkml:trace contextRef="#ctx0" brushRef="#br0" timeOffset="178177.92">7122 9064 331,'-5'0'69,"-19"0"-56,6 5 4,0 22-2,0 5 7,-4 6-1,-1 6-13,-1 0-5,0 2-2,-1-6 0,5-8 1,5-5 4,6-12 3,9-4-3,0-8-2,15-3-2,23 0 4,13-5-2,5-18-4,2 1 0,-2 0-4,-14 10-11,-6 4-37,-23 8-102</inkml:trace>
  <inkml:trace contextRef="#ctx0" brushRef="#br0" timeOffset="179145.37">6408 9927 373,'7'-27'108,"-16"3"-71,-22 4-3,2 4-9,-4 1 0,-5 4-9,-3 4-2,-1 7-5,-5 0-4,-6 11-4,-3 20 3,-2 13-4,4 13 0,12 9-1,18 7-1,17-2 0,7-5-2,34-7 0,28-11-5,19-4 2,5-3 1,1-6-4,-13-3-13,-16-4 4,-23 1 8,-15-3 8,-20 0 2,-7 4 2,-35 3 15,-24 8-4,-21 1 0,-19 0-2,-10 2 2,1-5-5,5-4-7,17-7 0,20-12-1,21-7-1,28-9-3,24 0-16,2 0-71,45-21-192</inkml:trace>
  <inkml:trace contextRef="#ctx0" brushRef="#br0" timeOffset="179529.52">6514 10730 478,'-12'-27'59,"10"8"-29,2 11-7,16 1 4,17 7-1,11 0-11,14 5-4,5 19-7,-1 6-4,-4 0-1,-13 2-4,-9 0-1,-17-3-11,-5-3-29,-10-6-57,-4-11-131</inkml:trace>
  <inkml:trace contextRef="#ctx0" brushRef="#br0" timeOffset="179727.17">6999 10553 495,'-13'-5'103,"-19"5"-65,8 21-17,-5 32-1,-9 14 1,-11 11-7,-12 6-9,-5 9-3,-3 0-2,2-11-2,3-10-8,10-12-14,12-14-57,10-15-114</inkml:trace>
  <inkml:trace contextRef="#ctx0" brushRef="#br0" timeOffset="180761.2">6580 10740 181,'-12'-10'156,"2"0"-108,-1 2-2,9 6 8,2 0-10,0 0-11,0 2-11,10 0-10,22 0 4,10 2-1,7 14-15,3 2 15,0 4-12,4 7-1,-4 2 0,-3 3 0,-7 0-2,-6-1 0,-9-1 0,-7-3-1,-3-2 0,-3-8-3,-3-4-2,-2-5-8,-2-8-15,2-2-38,4 0-57,-6-22-103</inkml:trace>
  <inkml:trace contextRef="#ctx0" brushRef="#br0" timeOffset="181077.96">6977 10611 121,'0'-10'196,"-9"1"-133,-5 7-32,1 2 6,-7 7-9,-7 32-3,-8 11-5,-7 16-3,-3 6-16,-2 4 26,-2 3-19,7-9-5,3-9-2,12-12-1,8-11-1,7-12-5,6-9-4,6-6-34,0-11-64,0-4-184</inkml:trace>
  <inkml:trace contextRef="#ctx0" brushRef="#br0" timeOffset="182852.19">6638 11173 145,'-20'4'77,"-3"1"-45,-8 6-21,14-3 41,3 0-25,5 0-10,3 1-11,6 4-6,0 3-8,0-2-24,0 1-93</inkml:trace>
  <inkml:trace contextRef="#ctx0" brushRef="#br0" timeOffset="184395.7">5704 11927 454,'-11'0'92,"8"-4"-72,8-10-19,50-10 3,34-12 4,32-8-1,24-8-5,11-3-2,9 1 0,-6 8-8,-12 6-1,-16 12-7,-26 6-22,-25 11-32,-24 8-35,-31 3-69</inkml:trace>
  <inkml:trace contextRef="#ctx0" brushRef="#br0" timeOffset="184611.06">5760 12071 453,'-16'0'35,"16"0"-35,49-3 0,45-26 21,37-17-13,27-12-3,16-12-5,5-6-9,-10 1 5,-10 8-21,-22 10-36,-29 15-120</inkml:trace>
  <inkml:trace contextRef="#ctx0" brushRef="#br0" timeOffset="198996.39">15521 11430 9,'-7'-4'0</inkml:trace>
  <inkml:trace contextRef="#ctx0" brushRef="#br0" timeOffset="199427.68">15323 11426 90,'-31'8'66,"-3"2"61,-4 0-64,7 0-23,11 0 1,6-2-6,12-5 15,2 4-31,25-5-10,29 1-1,21-3-7,21 0-1,20-12-4,8-11 2,6-3-6,-3 0-4,-11-1-4,-9 5 9,-16 4-7,-14 7-8,-23 4-5,-15 5-26,-17 0 8,-17 2 1,-5 0-8,-12 0-22,-30 4-62</inkml:trace>
  <inkml:trace contextRef="#ctx0" brushRef="#br0" timeOffset="199710.17">15305 11562 373,'-80'7'61,"10"2"-33,28-1-7,26-4 7,16-2 6,18-2-18,34 0-1,23-6-2,29-16-8,15-6-5,20-4-2,8 0 1,-2-3-7,-5 5 1,-13 6 4,-18 9-19,-22 1-15,-26 7-21,-24 6-2,-21 1 1,-11 0-11,-5 0-24,-25 12-12</inkml:trace>
  <inkml:trace contextRef="#ctx0" brushRef="#br0" timeOffset="199993.1">15292 11580 157,'-56'0'246,"16"0"-152,28 0-73,12 0-5,45-5-6,24-8 7,23-3 0,14-4-10,15-2 14,6-4-21,-2-1 0,-7 2 0,-9 0-1,-13 10-3,-16 2-2,-15 8-6,-20 2-12,-21 3-7,-15 0-2,-9 0-13,-6 3 10,-33 12-22,-11 2-89</inkml:trace>
  <inkml:trace contextRef="#ctx0" brushRef="#br0" timeOffset="200188.05">15332 11608 403,'-9'6'46,"9"-6"-28,60 0-17,38-1-1,27-28 6,11-7-5,2-1-1,-11 2-2,-11 3-11,-20 6-9,-20 8-13,-22 10-9,-21 6-53,-27 2-66</inkml:trace>
  <inkml:trace contextRef="#ctx0" brushRef="#br0" timeOffset="206059.23">14436 15920 38,'0'-5'24,"0"3"-12,0-2 2,0-4 7,6 2-16,1-2 9,-3 0 4,1-2 6,1 0-2,-3 2 15,-3-4 5,0 6 5,0 6-5,0 0-6,0 0 4,-14 22-19,-6 18-2,0 6 1,2 7-7,10-3-8,8-2-2,0-12-2,6-4-1,21-10-1,11-8 0,4-6-1,5-8-2,0 0-4,-3-22-3,-3-10-3,-3-8-1,-9-8 5,-10-1 5,-3-1 3,-14 5 2,-2 4 1,-2 5 1,-25 11 6,-6 6 4,-5 6 4,-5 13-2,-3 0-3,3 13-8,5 11-3,9 6-1,14 0-8,10-2-26,5-5-68,0-10-185</inkml:trace>
  <inkml:trace contextRef="#ctx0" brushRef="#br0" timeOffset="208044.02">14852 12675 64,'0'0'98,"0"0"-65,0 0-21,0 10 12,0 2 3,0 0-9,8-4-11,0 1-6,5-4 0,3-1-1,-1-4-1,1 0 0,4 0-1,-2 0-4,2-14 2,2-4 4,-8 2-1,-1-3 2,-6 5-2,-7 1 3,0 5 6,-7 4 1,-18 4-1,-6 0-3,-5 12 6,1 10 0,6 2-3,6 1 2,10-6-5,7-3-3,6-2 4,0-8-6,11-1 0,16-5-1,8 0 1,1 0-5,4-14-3,-2-6 1,-5-3 0,-6-1-3,-12 1 5,-9 4 4,-6 4 1,-8 6 2,-21 5 1,-11 4 0,-2 0 4,-3 0 0,6 8 0,3 8 0,9 0-7,5 0 8,11-4-3,9-1-2,2 1-3,0-5-2,13-3 1,11-4 0,3 0-3,2 0 2,0-6-1,-2-8 1,-8 0-1,-5 0 3,-11-2 0,-3 2 1,-5 2 0,-19 1 1,-5 4 1,0 5 2,-1 2-1,4 0 0,3 0 2,2 16-2,4 0-3,7 4 0,5-2-1,5-1 0,0-5-1,5-5-3,16-3 2,4-4-1,4 0-1,0 0-10,-4-2 11,-5-10 3,-9-2-4,-7 2-1,-4 0-4,0 2 3,-11 3 1,-15 2 5,1 5 0,0 0 1,0 0-1,8 6-3,6 10 3,2 0-4,9 4-15,0-4-61,0-8-36</inkml:trace>
  <inkml:trace contextRef="#ctx0" brushRef="#br0" timeOffset="208241.79">14810 12723 229,'-11'3'25,"8"4"-25,3-2-6,0-5-1,8 1 6,7-1-37,-11 0-64</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17T06:19:09.306"/>
    </inkml:context>
    <inkml:brush xml:id="br0">
      <inkml:brushProperty name="width" value="0.05292" units="cm"/>
      <inkml:brushProperty name="height" value="0.05292" units="cm"/>
      <inkml:brushProperty name="color" value="#FF0000"/>
    </inkml:brush>
  </inkml:definitions>
  <inkml:trace contextRef="#ctx0" brushRef="#br0">5098 5953 157,'-27'5'259,"0"-5"-225,0 0-5,12 0 1,15 0 6,0 0-10,0 0-3,23 0-13,27 0-3,33 0-7,23-3 14,33-8-9,23-6-4,23-3 0,27-1-1,12-6-1,12 3 0,2 2-2,-6 0 1,-14 4-6,-21 2 3,-33 0 1,-27 4-3,-37 2 5,-27 2 1,-23 4 1,-26 0 0,-11 4 1,-13 0 1,0 0 2,0-3-2,0 0-2,-4-3-5,-5 0-8,3 1-14,3 5-27,3 0-49,0 0-95</inkml:trace>
  <inkml:trace contextRef="#ctx0" brushRef="#br0" timeOffset="530.19">8013 5859 189,'-20'4'85,"3"2"-54,10 0 6,7 2-15,0 2-3,22-3 3,36-4 14,35-3 1,34 0-23,39-14-11,25-10-3,21-8-3,16-2-1,9 0 2,16 0-4,3 3 6,-7 8-12,-14 5 8,-30 4-2,-31 0-3,-36 3 9,-31-1-2,-31 7 7,-25-3-3,-20 1-1,-12 3 0,-13 1 2,-6-2 0,0 0-3,0-2 0,-12 0-14,-5 2-7,-1 1-13,7 4-25,9 0-77</inkml:trace>
  <inkml:trace contextRef="#ctx0" brushRef="#br0" timeOffset="700.07">11395 5525 241,'5'0'62,"-1"0"-62,5 3-11,-1 1 2,2 1-3,-3 0-22,-3 1-73</inkml:trace>
  <inkml:trace contextRef="#ctx0" brushRef="#br0" timeOffset="7381.44">9806 7885 18,'-61'-20'0</inkml:trace>
  <inkml:trace contextRef="#ctx0" brushRef="#br0" timeOffset="9112.94">9311 7993 394,'-31'-79'26,"26"14"3,12 32-16,53 1-13,32-3 4,39 4 19,36 9 6,33 8-6,37 10-12,19 4-10,25 0-1,25 0-1,32 0 1,41 0 0,36 0-4,27-8-2,21-5 6,5 4-6,1-7-7,-13-1 1,-21-1 9,-34-1-9,-42 1-8,-54 1 2,-55 6 8,-68 4 5,-54 7-16,-48 0 8,-37 0 0,-24 0-3,-11 0-3,-8 0 19,0 0 0,0 0-13,-6 0-94,-2-8-68</inkml:trace>
  <inkml:trace contextRef="#ctx0" brushRef="#br0" timeOffset="9286.07">16932 7452 62,'0'-5'186,"0"3"-162,0 2-24,0 0-19,0 0-6,0 0-17,0 0-6,0 0-41</inkml:trace>
  <inkml:trace contextRef="#ctx0" brushRef="#br0" timeOffset="9710.79">16783 7159 264,'0'-5'16,"23"5"-13,39 0-3,22 0 8,10 0 16,4 0 1,2 3-2,-2 3-8,-2-1-13,-5 0-2,-10-1 6,-15-4-11,-14 0 5,-19 0-5,-19 0-8,-14 0 3,-9-13-17,-35-1-64,-25-4-37</inkml:trace>
  <inkml:trace contextRef="#ctx0" brushRef="#br0" timeOffset="9979.53">16823 6992 85,'-38'-6'231,"13"6"-182,10 0-35,6 8-10,2 12 4,-1 3 8,1 0 7,-7 1-4,-3 0-10,-8 0-4,-6-6-5,-10-4 2,-5-3 3,-6-5 11,6-2-2,5 1 1,20 2-1,13 0-2,8 6-12,23 5 4,35 0 7,27 4-6,26-4 4,23 4-9,1 2-6,-14 0-38,-36-8-235</inkml:trace>
  <inkml:trace contextRef="#ctx0" brushRef="#br0" timeOffset="10419.94">19016 6423 604,'0'-9'40,"0"23"-40,-4 46-3,4 25 3,0 17 0,-7 9 0,-1 3 0,-2 0-5,3-15-14,7-12-10,0-17-72,0-35-178</inkml:trace>
  <inkml:trace contextRef="#ctx0" brushRef="#br0" timeOffset="10746.32">19424 6791 495,'0'-5'23,"0"5"-23,0 3-3,0 30 3,-2 10 0,-9 10 2,0 5-2,0-10-1,7-13 0,2-17-6,2-18 2,0 0 5,12-29 12,22-15-6,8-7-5,7 2 3,-4 8 13,-1 15-4,-6 13-4,-5 11-6,-4 2-3,-6 3 0,-7 30-1,-9 13-2,-7 10 0,0-2-14,0-6-9,0-18-66,0-22-116,12-8-10</inkml:trace>
  <inkml:trace contextRef="#ctx0" brushRef="#br0" timeOffset="10994.5">19906 6854 138,'13'-44'134,"-4"16"-39,-4 16-16,-3 8-23,2 4-22,1 0-26,3 18-7,6 20 7,-1 10-6,1 9 4,-1-2-6,0-12-3,3-9-3,0-21-1,1-13 5,4-12 2,4-26 7,4-17-5,-4-3 2,2-2-2,-2 9-2,0 10 0,-5 15-3,-3 16-7,2 10-30,-4 0-48,-6 26-35,-6 15-32</inkml:trace>
  <inkml:trace contextRef="#ctx0" brushRef="#br0" timeOffset="11880.17">20361 6912 16,'21'0'168,"4"-20"-68,2-11-25,2-6-30,2-3-10,0-2-15,3 3 2,-7 3-14,-5 8-4,-7 10-2,-13 8 0,-2 8 9,0 2 5,-10 2-12,-22 28-1,-5 11 0,1 2 0,9 2-1,14-5-2,13-8 0,0-6-2,33-14-4,16-10 6,9-2 0,7-26-5,-3-13 3,-6-3 2,-9 0 0,-9 3 0,-9 0 0,-10 5 2,-7 3 1,-10 10 2,-2 5 1,0 6-3,-2 4-2,-12 6-1,3 0-2,3 0 0,4 6-1,4 14-8,0 4 1,19 4 3,12 0-1,0 2-4,-2-1 2,-6-2-6,-12-2 5,-7-5-5,-4-5-2,0-2-8,0-5-3,7-6-1,9-2 9,10-5 14,12-24 6,14-11 1,6-4 9,2-5 11,0 3 4,-6 6 15,-17 8 5,-14 13 11,-14 10-9,-9 7-16,0 2 0,-29 10-16,-16 22-10,-2 10-4,10 4-2,21 0 1,16-2-6,16-2-3,30-8 2,8-5 1,-3-7-4,-13-8 8,-16-7 1,-19 0 2,-3-5 6,-39-2 11,-20 4-10,-18-4-5,1 0-2,14 0 0,22 0-1,23-4 1,17-7-2,37-6-11,34-5 12,29-9-2,21-3 6,9-1-2,-5-4-1,-15 4 3,-23 4 1,-24 2 5,-22 10 4,-26 7 4,-15 6 5,-13 6 8,-41 0-13,-27 32-13,-21 14-1,2 8-3,22 1-2,38-6 2,40-2-3,27-13-3,52-12 2,27-19-6,21-3-21,-1-12-116</inkml:trace>
  <inkml:trace contextRef="#ctx0" brushRef="#br0" timeOffset="12362.96">23377 6515 669,'-45'60'0,"14"44"-5,17 20-3,1-6 8,-5-19-3,-2-31 3,5-32 3,6-24-2,9-12 0,0-19 5,0-50-1,19-41-3,22-37 2,17-31 2,22-26-6,18-14 0,11 5-3,1 31 2,-16 50 1,-19 56 2,-8 47-2,-18 29-2,-9 22-3,-24 50 1,-16 38-6,-54 34-10,-42 23-121,-33 3-356</inkml:trace>
  <inkml:trace contextRef="#ctx0" brushRef="#br0" timeOffset="13245.94">22681 6920 162,'-9'-37'432,"30"1"-432,83 4-11,46-4 11,18 4 1,-2 20 0,-21 12-1,-20 19 1,-27 25-1,-22 5 0,-19-1-1,-18-11 1,-18-16 0,-9-9 1,-8-10 0,-2-2 6,11-23 6,12-33-5,11-29-7,6-7 1,-8 5-2,-9 9 3,-15 25-1,-10 17 7,-6 18-2,-30 18-2,-11 3-4,-11 38-1,-7 10 0,3 14-1,16 1-5,21-6-5,23-11-6,2-18-2,46-19-2,21-12-7,18-15-2,13-28 19,-4-8 11,-6 0 2,-13 5 5,-15 1 7,-12 10 7,-13 3-1,-16 5 6,-15 14-1,-4 3-4,0 6-7,-6 4-9,-15 4-4,-2 26-2,-6 14 0,2 4-4,9 0-3,13-5-12,5-11-1,11-13 6,21-7 5,4-8 3,4-4 4,-3-1 3,2-24 2,-6-3 2,-4-4 3,-5-4 4,-2 4-3,-1 0-2,-4 4-2,-3 8-4,-8 8 0,-1 12 0,-5 0-1,0 16-2,0 17 3,0 10 1,8 1-1,11-4-1,8-8 1,10-12 0,6-14 0,1-6 1,0-8 0,-1-19 3,-1-12-2,-6-5 3,-9-2-2,-7 0 0,-7 1 1,-8 13-2,-3 11-2,1 11 0,-3 10 0,0 4-4,0 23 0,0 15 3,0 3 1,-3-1 0,-1-1-1,1-6 1,1-1 0,0-2 0,2-10-2,0-10-9,0-11-4,11-3-15,18-17-78,11-21-146</inkml:trace>
  <inkml:trace contextRef="#ctx0" brushRef="#br0" timeOffset="13377.75">25428 6032 333,'-25'0'61,"3"0"-44,-1 28-17,1 9-1,4 4-17,7 1-89</inkml:trace>
  <inkml:trace contextRef="#ctx0" brushRef="#br0" timeOffset="13516.01">25341 6607 384,'0'18'73,"-5"4"-49,0 2 4,1-4-1,0 4-11,-3 3-16,1 1-1,1 0-15,5-11-106</inkml:trace>
  <inkml:trace contextRef="#ctx0" brushRef="#br0" timeOffset="13978.13">25702 6659 165,'29'-23'215,"-10"-4"-141,4 1-3,-5 0-18,-3-4-19,-6-2-15,-4 2-7,-5 4-9,0 5-3,0 10 1,-18 11-2,-17 0 1,-11 20 0,-2 20 0,3 4 0,7-2 0,11-3-1,17-4 0,10-5-2,6-10-8,36-12-1,24-8-5,11-1-13,10-33 8,-2-3 11,-8-11 10,-7-6 1,-15-4 9,-12 5 4,-18 11 6,-19 17 5,-6 14-4,0 11-3,-20 0-11,-5 28-5,1 18-1,4 11-1,14 1-2,6-3-7,2-4 2,25-6-9,6-8-3,-4-7 7,-12-5 10,-7-8 2,-10-4 1,0-8-1,0-5 1,0 0-11,8-7-61,19-21-177</inkml:trace>
  <inkml:trace contextRef="#ctx0" brushRef="#br0" timeOffset="14313.34">27075 5863 638,'-16'-4'23,"16"-1"-19,62 5 0,35-5-4,23-7 1,5 0 1,0-4-2,-3 6-4,-20 7-19,-21 3-58,-37 0-123</inkml:trace>
  <inkml:trace contextRef="#ctx0" brushRef="#br0" timeOffset="14467.93">27407 6094 458,'-16'36'66,"12"12"-36,4 3 16,0 7-15,0 5-7,-11 12-12,-9 11-9,-9 7-3,-5-3-8,7-13-30,12-16-105,15-28-73</inkml:trace>
  <inkml:trace contextRef="#ctx0" brushRef="#br0" timeOffset="15762.73">27625 6709 446,'0'-38'79,"0"3"-42,0-6 7,13-8-33,12-7-1,8-7-3,10-6-7,1 6 0,-8 12 0,-11 17 0,-16 18 0,-9 13 0,0 3-1,-5 25-7,-17 23 5,-2 10 3,8 1-4,13-8-3,3-4-4,19-11 2,14-10 2,3-10 1,-3-10 3,-4-4 0,-4-2 2,-3 0 0,3 0-1,3 0 2,1-8-6,0-3 2,0 4 0,0-3-5,-2-4 6,4-2 3,5 0 0,-5-5 0,-2 4 1,-7 2 4,-8 3 8,-7 3 12,-7 3 2,0-1-3,-10 7-1,-25 0-15,-7 3-6,-4 21-2,13 0-1,14 1-2,9-2-8,10-7-6,0-7-21,33-9-5,10 0 9,7-15-4,-6-9 17,-11-3 21,-10 0 6,-12 3 19,-9 3 19,-2 6 0,0 2-6,-25 5-13,-1 8-10,-3 0-10,4 0-5,5 17 0,7 9-3,1-1 1,8 3-6,4-1-7,0-10-15,31-6 1,7-8-4,9-3-8,3 0 23,0-12 18,-3-11 0,-5-3 11,-6-4 11,-7-2 12,-11 0 1,-7 1-3,-7 5-5,-4 8-8,0 6-6,0 8 0,3 4-11,-3 0-2,0 10-5,0 18 4,-9 6-2,-4-2-3,6-4 0,0-10 4,3-6 0,1-7 2,3-3 1,0-2 0,0 0 1,0 0 1,0-12 0,17 1-2,0 2-1,7 0-2,-1 8 1,4-1 0,0 2-3,-1 0-2,5 0-4,10 0 1,5 0 0,5-9 2,5-5-1,-2-4 3,-5-4 3,-4-6 2,-12-2 3,-14 1 2,-9 3 7,-10 5-4,0 7 3,0 5-2,0 9-4,0 0-5,0 27-2,0 9 2,9 6-5,24-6-5,10-2 2,5-5 4,-12-8 4,-20-5 0,-16-5 1,-40-4 4,-30-2 5,-17-3-5,1-2-3,12 0-2,16-25-1,27-8 0,31-14-5,22-12-2,63-16-8,40-17-6,22-9-27,1 8 4,-19 14 38,-45 23 7,-37 24 36,-27 18 19,-18 12 2,-2 2-23,0 18-16,-18 38-12,-9 27 13,-6 21-8,-3 8-10,10 1-1,1 0-11,8-6-11,5-13-66,7-19-153</inkml:trace>
  <inkml:trace contextRef="#ctx0" brushRef="#br0" timeOffset="16646.03">29402 6571 186,'0'-66'94,"11"0"-51,43 8-17,8 13 5,7 13 2,4 10-2,1 8 10,-7 4-6,-17 6 4,-17 2 6,-20 2-16,-11 0-4,-2 0-7,0 0-11,0 0-3,-15 0 2,-18 0-3,-3 9-1,5-4-2,17-5-1,14 0-2,0-12-5,16-22-5,24-10 6,6 0 6,-3 9-3,-7 13-4,-14 14 3,-11 8-6,-11 5-35,0 24-9,0 10-15,0-1-25,0-4-6,0-8 48,9-6 53,22-10 1,10-10 6,7 0 39,1-18 24,-1-12 1,-9-6 6,-5-3-20,-7-9-9,-10 1-18,-5 1-12,-6 16-9,-4 9-8,-2 21 2,0 0-3,0 26-10,-10 19 9,-4 5 1,11-4-7,3-4-3,12-8 4,24-8 0,8-6 5,1-8-1,3-10 2,0-2-1,-4-4 1,5-22 9,-5-6 3,1-6 1,-5-2 4,-9 6-1,-8 5 10,-8 10-4,-8 10-11,-4 5-10,-1 4-1,0 0-1,-2 0-3,0 17 0,2 7 3,-2 0 0,2-4-5,3-4 0,-1-5 3,10-2 0,1-3 0,7-4 1,8-2 1,5 0 1,3-5 0,2-10 1,-4-4 4,-5 4-5,-10 6 8,-9 4 1,-5 2-5,-5 3-1,2 0-1,2 0-2,0 3 0,1 12 1,1 8 0,-2 5 0,0 0-1,-2 2 0,-1 2-1,1-2-2,0 0-2,3 0-5,2 0-10,2 1-21,-7-2-25,-4 2-216</inkml:trace>
  <inkml:trace contextRef="#ctx0" brushRef="#br0" timeOffset="16829.12">30541 6715 276,'-33'0'326,"18"0"-279,15 0-16,26 0 1,48-7 1,44-12-14,36 0-16,19-2-3,3 8-2,-13 1-20,-21 1-2,-25 11-19,-37 0-77,-40 0-51,-40 0-210</inkml:trace>
  <inkml:trace contextRef="#ctx0" brushRef="#br0" timeOffset="28391.47">5332 11562 403,'-16'-33'20,"-5"-8"3,11 35-3,10 6-20,33 0 0,32 0 15,33 0 7,27-2-1,31-4-11,27 0-10,20-2 3,26-4 0,14-2-3,0-2-1,-4-1-7,-23 8 1,-27 5-3,-23 4-31,-29 0 16,-23 0 16,-31 4-27,-29 5-3,-29 0-3,-19 0 7,-6 6-8,-18-1 2,-24 2-73</inkml:trace>
  <inkml:trace contextRef="#ctx0" brushRef="#br0" timeOffset="28760.27">5443 11586 411,'-82'-40'9,"20"16"6,27 12 14,22 10-16,13 2-3,19 0 24,52 0-22,47 0 6,46-6-3,52-4-8,39-2-7,30-3 1,21 0-8,-5 1 7,-11 0-10,-16 6-3,-20 4-6,-32 1-20,-23 3-55,-41 0-53,-42 3 1</inkml:trace>
  <inkml:trace contextRef="#ctx0" brushRef="#br0" timeOffset="29244.04">5584 11673 234,'0'-31'15,"35"2"-7,44-4 2,31 3 25,35 0-15,27 2 10,22 10-5,13 6 6,1 6-18,-3 6-11,-11 0-2,-18 0-1,-18 0-1,-22 4 0,-20 1-4,-25-2 6,-21 1 0,-30 2 0,-18 1-5,-22-2-10,0 2 0,-20-2-2,-13-1-67,-1-4-68</inkml:trace>
  <inkml:trace contextRef="#ctx0" brushRef="#br0" timeOffset="30361.37">9895 11351 354,'-98'0'26,"24"0"16,34-8 14,31 2-25,11 6-11,57 0-12,43 0 5,47 0-11,52 0 26,40 6-11,33 6-9,22 2-5,7-2-2,2 3-2,-6-4-8,-22-4 6,-39-7-2,-41 0-8,-48 0 12,-42-4-2,-36-1 1,-28 4 2,-24 1-13,-11 0 10,-8 0-2,-5 0-5,-24 1-18,-14 12-56,-1-1-50,3-6-90</inkml:trace>
  <inkml:trace contextRef="#ctx0" brushRef="#br0" timeOffset="30809.89">9656 11601 405,'0'-58'14,"71"21"-6,45 16-5,34 8-3,26 12 2,17 1 7,17 14-7,18 12 24,19 3-25,23-1 14,17-4-10,6-1-3,-11 0-2,-32-7-4,-29-6-1,-42-10-1,-42 0-4,-25 0 8,-32-4 2,-20-4-5,-29 3-2,-19-2-15,-12 5-38,-36 0-16,-22 1-61</inkml:trace>
  <inkml:trace contextRef="#ctx0" brushRef="#br0" timeOffset="31013.21">13093 11598 330,'0'-8'51,"0"8"-51,0 0-2,0 0-12,0 6 4,0 6-26,-6 1-30,-1-6-112</inkml:trace>
  <inkml:trace contextRef="#ctx0" brushRef="#br0" timeOffset="31160.98">13093 11598 276,'123'35'0,"-134"-35"-22,2 0-34,-7 3-21</inkml:trace>
  <inkml:trace contextRef="#ctx0" brushRef="#br0" timeOffset="31351.8">12748 11729 295,'0'-7'0,"0"7"-54,23 0-25,6 0-63</inkml:trace>
  <inkml:trace contextRef="#ctx0" brushRef="#br0" timeOffset="41545.01">5521 13668 171,'-45'5'228,"-1"-5"-217,1 0 15,9-5-7,36-9 0,5-7-5,31-7 2,19-8 8,19-10-7,17 2-9,16-2 0,18 2 0,15 8-5,10 4 0,1 9-3,-1 8 0,-5 3-2,-3 6 0,-8-1 0,-13 2 0,-23-1 1,-20 1-3,-23 3 3,-24 2 1,-19 0-3,-12 0 0,0 0 3,-14 0 2,-13 7-2,-1 0-3,-1 5-5,7 1-23,8-1 7,11-1-38,3-2-47,14-6-92</inkml:trace>
  <inkml:trace contextRef="#ctx0" brushRef="#br0" timeOffset="42161.87">8221 13609 431,'-69'-5'50,"22"5"-5,18 0 1,22 0-26,7 8-18,27-3-1,42-3 6,33-2 3,37 0-8,21-10-1,12-12-2,2-1 1,-14-4-3,-22 7 0,-24 6-1,-29 8 2,-27 6-3,-27 0 0,-20 4 3,-11 18-2,-2 6 4,-27 4-13,-5-1 13,3-4-28,4 0-26,5-8-18,4 2-30,5-3-92</inkml:trace>
  <inkml:trace contextRef="#ctx0" brushRef="#br0" timeOffset="45444.07">7514 15290 611,'-47'-50'2,"-15"42"10,62 8-12,11 0-8,15 8 7,12-8 0,16 0-5,13-12 6,15-21 2,-1-8-2,-10-8-4,-17-2 4,-25 5 0,-21 13-1,-8 20 2,-24 13 0,-25 9 0,-13 37-1,-12 20 1,3 16 0,4 7-1,11 3 2,18-9-2,18-18 0,20-21-1,11-25-1,40-19 0,25-19-1,20-31-2,7-20-10,1-11-18,-15-4-14,-17 3 19,-26 13 28,-21 15 0,-18 15 9,-7 16 7,0 13 8,-11 8-7,-2 2 14,5 0-13,8 15-11,0 17-4,0 14-3,27 3 4,7-5-4,6-12 0,7-15-1,-2-17 0,-1 0-1,-7-22 2,-7-13 0,-10-7 4,-7-1-4,-6-6 2,-2 1-1,-1 6-1,-2 2 0,5 6-3,1 10-5,8 11-14,7 9-23,6 4-48,2 13-41,0 8-65</inkml:trace>
  <inkml:trace contextRef="#ctx0" brushRef="#br0" timeOffset="46193.67">8753 14929 125,'2'0'112,"-2"0"-40,0 0-3,0 0-22,0 0-8,2-6-16,4-13-14,0 3-8,1-3-1,-1-4 0,-2 2-1,-4-4 1,0 8 0,0 4 2,0 9 4,-8 4 13,-10 0-3,-2 22-7,4 11-3,5 7-5,9 0-1,2-8 0,9-8-2,24-14-3,16-10-1,10-17 2,5-32-5,1-13 0,-10-7 3,-15-3 6,-17 7-1,-21 12 3,-2 11 5,-9 12 2,-15 10 3,3 10-3,2 8 0,5 2-2,5 0-4,5 4-1,4 10-2,0-4-2,0 2 2,6-8-7,7 0 7,-3-2 1,-1-2-1,-3 0 0,-4 0 2,0 0-1,-2 0 5,0-4 0,0-6 2,0-2-5,0 2 0,0 0-2,0 1 1,0 4 0,0-2 0,0 6-2,4 1-1,8 0 1,4 18 0,2 10 1,2 4 3,-5-2-4,-1-4 2,-3-4-2,-5-10 1,-3-5-1,-1-7 0,0 0 2,1 0 2,4-32-4,-1-17 0,7-15 8,7-11-5,3-5 2,8 8-3,0 16 3,-2 22 2,-2 22 10,-5 12-12,-2 21-4,3 34 4,1 17 3,5 12-7,3 8-1,3 0 0,5-11-8,5-7-8,-1-14-58,-4-11-41,-11-11-204</inkml:trace>
  <inkml:trace contextRef="#ctx0" brushRef="#br0" timeOffset="46627.02">7880 16290 556,'-174'53'36,"64"-18"5,81-23-29,52-19-8,89-60-3,66-45 2,71-48 5,57-33-7,35-20-2,33-3 2,7-1-2,-9 20 1,-28 18-10,-54 24 5,-72 45 5,-82 43 0,-71 38 5,-59 29-5,-19 8 2,-42 32-1,-12 6-1,-7 6-4,1 6-10,6-13-32,17-8-31,28-15-10,22-18 29,33-4 13,41-23 27,16-20 18,3-7 8,-6 2 36,-20 7 16,-23 7 28,-24 19-20,-13 6-18,-7 9-26,0 0-24,-13 26 0,-25 23-55,-15 4-253</inkml:trace>
  <inkml:trace contextRef="#ctx0" brushRef="#br0" timeOffset="48477.9">10171 14245 403,'-44'0'51,"-16"0"-29,4 0-8,44 8-3,12-8 2,29-28-6,21-26-2,10-16-5,2-10-1,-10-7-1,-19 11 1,-20 16 2,-13 20 6,0 26 9,-15 14 11,-14 40-11,-2 47-11,4 39-5,11 36 11,16 16-10,0-3-1,40-19-5,19-31-5,7-31-8,1-26-1,-11-15-7,-19-10-29,-20-11-41,-17-10-4,-30-8 32,-37-14 34,-21 0 28,-20-6 6,-4-24 0,8-10 0,15-8-1,22 3 1,26-4 0,31 1 0,10-7-12,49-6 2,26-14 10,17-7 6,5-3 20,4 3 24,-5 6 12,-13 4 9,-16 10-10,-19 13-6,-19 14-11,-13 17-23,-12 8 8,-1 8-15,-3 2-5,0 0-8,0 24-1,0 17 0,0 8 0,-5 6-3,5-9-12,0-8 11,0-15 0,19-11-1,2-12 0,10 0 4,0-34 2,1-10-1,-1-10 2,-4-2 1,-7 4-1,-7 8 4,-5 17-2,-8 11 0,0 14 0,0 2 1,0 14-5,0 20-1,-6 4 1,2-1-4,4-13-2,0-10 0,12-14 1,9 0 5,2-16 1,-3-16 2,0-4 1,-6-2 4,-2 3-2,-7 12-1,-2 9 0,-3 10-5,0 4-4,0 10 4,0 30-11,-3 14-8,-6 8-57,5-8-105</inkml:trace>
  <inkml:trace contextRef="#ctx0" brushRef="#br0" timeOffset="48878.24">10815 13754 410,'-29'-14'36,"14"7"-15,8 6 9,7 1-6,0 0-21,3 0-3,16 0 4,4-2-1,-1 2 0,-2 0-3,-7 0 1,-4 0-1,-2 3 0,-7 6 0,0-1-1,0-4 1,0-2 1,0-2 0,0 0 1,-5-2-1,5-17 1,0-7 1,0-1 8,12-1 9,10 5 1,4 6-5,1 8-4,-2 9-6,-2 0-4,-6 19-2,1 12 0,-7 12-1,1 3-3,-4 6-14,1-2-54,-7-1-148</inkml:trace>
  <inkml:trace contextRef="#ctx0" brushRef="#br0" timeOffset="49018.05">11397 13825 132,'-9'-27'304,"-16"13"-255,8 9-41,1 5-8,1 0-1,-3 19-31,-7 17-96</inkml:trace>
  <inkml:trace contextRef="#ctx0" brushRef="#br0" timeOffset="59443.67">12659 7708 126,'8'0'124,"-5"-14"-79,-3-3-7,-7-3 0,-8 8-10,5 7 10,0 1 1,1 0-1,5 0-6,4 1-7,0 3-7,0-1-6,0 1-5,6-6-4,28-6-1,21-4 0,19-4-1,13-2-1,6-1-1,3 0-4,5-4 2,-3-1 3,-5 1-3,-3-4-2,-13 5-2,-9 5-2,-13 7-7,-6 9-11,-14 5-28,-10 0-30,-16 8-2,-9 12-83</inkml:trace>
  <inkml:trace contextRef="#ctx0" brushRef="#br0" timeOffset="59725.71">13004 7631 24,'-48'0'293,"-2"0"-232,12 0-23,12 0-10,7 0-3,15 0 6,4 0-2,2 0-28,37-11 12,21-1-7,22-6-4,21-5 0,10 2-2,7-1-2,-8 1 0,-12 6-6,-15 1-2,-9-2-4,-7 10-6,-9 1-21,-8 3-29,-19 2-45,-20 0-57</inkml:trace>
  <inkml:trace contextRef="#ctx0" brushRef="#br0" timeOffset="124973.77">16129 8802 612,'-33'-11'25,"27"-24"-25,14 35-10,60 0-9,34-5 19,39-13 0,46-7-7,46-1 5,57-7-13,51-10 2,45-6 9,51-6 3,47 3-1,37 0 2,41-2 2,28-7 1,29-7 15,45-6-5,38 11-6,27 12 7,15 7-13,-11 6 4,-23 1 0,-26-1-4,-31 12 0,-31 10-1,-33 7 0,-37 4 0,-28 3-1,-32 0 1,-39 2-1,-38 0 0,-56 0-3,-51 0-3,-72 0-28,-76 0-42,-81-10-101</inkml:trace>
  <inkml:trace contextRef="#ctx0" brushRef="#br0" timeOffset="125773.57">16395 8976 370,'14'31'64,"-3"49"-61,-1 80 0,6 37 23,2 74 5,-7 57-16,0 50-12,3 29-3,-3 22-1,2 8-3,12 0 4,4-18 4,4-32-4,0-48 0,-8-40-1,-9-37-5,-14-54 2,-2-32 0,0-40-12,-20-29-50,-7-30-87,0-31-101</inkml:trace>
  <inkml:trace contextRef="#ctx0" brushRef="#br0" timeOffset="126541.46">17620 9032 295,'14'-33'225,"-14"15"-166,0 15-34,3 3 0,-1 33-17,-2 27 10,0 19 20,-7 15-19,1-2-13,6-3-4,0-8-1,0-9 0,0-5-1,0-7-3,0-9-6,0-11-26,0-15-40,0-23-76,0-2-248</inkml:trace>
  <inkml:trace contextRef="#ctx0" brushRef="#br0" timeOffset="126807.99">17975 9432 410,'0'0'53,"0"-1"-38,0 1 14,-2 0-6,-4 0-14,-3 0-4,-1 4-1,-7 16-2,-5 10-2,-7 10 0,-9 13 1,-3 8 0,1 3-1,3-2 0,10-9 0,14-15-1,13-16-7,0-14-18,19-8-22,15-5-13,1-29-45,-1-10-85</inkml:trace>
  <inkml:trace contextRef="#ctx0" brushRef="#br0" timeOffset="126953.56">17927 9605 4,'11'0'10,"-5"0"248,-4 0-165,3 0-56,6 0-3,4 0-3,8 0-11,4 2-11,0 13-8,2-1-1,-6 3-13,4 1-42,-6-2-109</inkml:trace>
  <inkml:trace contextRef="#ctx0" brushRef="#br0" timeOffset="127173.12">18349 9230 496,'-19'-34'75,"1"12"-39,9 20 6,9 2-8,0 0-8,0 4-17,0 23-9,0 24 0,0 21 1,0 16-1,0 6-2,0-5-8,-4-11-22,-5-11-28,-3-18-13,-8-8-52,1-24-158</inkml:trace>
  <inkml:trace contextRef="#ctx0" brushRef="#br0" timeOffset="128947.25">18796 9432 380,'4'0'169,"-4"21"-163,0 15-4,-9 14 3,7-2 0,2 1-3,0-5-2,0-7-12,0-7 11,7-10-42,-1-12-38,-6-8-116</inkml:trace>
  <inkml:trace contextRef="#ctx0" brushRef="#br0" timeOffset="129105.73">18791 9131 235,'-15'-21'254,"1"5"-242,10 7-1,4 9-11,0 0-2,4 16-50,12 5-73,4 1-185</inkml:trace>
  <inkml:trace contextRef="#ctx0" brushRef="#br0" timeOffset="129474.21">19078 9426 299,'3'0'64,"2"0"-64,6-1 0,3-1 0,1 0 2,3-3-2,1 0 0,0-4-2,-2-3-7,-3-4 8,-6-2 1,-6 4 6,-2 2-2,0 1 6,0 6 6,-8 1 14,-8 1-3,-1 3-10,-4 0-3,0 0 0,-4 19-2,2 13-6,5 9 0,7 4 3,7-3-5,4 1-4,11-11 0,24-6 0,12-8-2,9-13 2,2-5-10,0 0-18,1-21-64,-13-24-82</inkml:trace>
  <inkml:trace contextRef="#ctx0" brushRef="#br0" timeOffset="129807.59">19541 9266 172,'0'0'248,"-5"-2"-173,5-1-63,0 3 6,0 3-10,0 15-7,0 7 3,0 8-4,11 1-1,0 1-10,-4-5-11,-5-14-12,-2-9 16,0-7 18,0-2 26,0-19-2,0-9-2,0-5 12,0 1 8,0 1-20,16 4 2,8 3-16,5 9-4,2 4-4,3 11 0,-3 2-1,-2 18-5,-6 18 2,-11 12 3,-7 12-6,-5 6-15,-2 1-42,-18-18-109,4-26-203</inkml:trace>
  <inkml:trace contextRef="#ctx0" brushRef="#br0" timeOffset="130189.4">19966 9346 288,'0'0'1,"0"0"-1,9 5-1,7 0-3,-1-1 7,3-4-5,2 0 2,-4 0 0,-1-7-2,-3-12 2,-1-3 14,-3-2-3,0 2-3,-6 3-1,-2 2 0,0 5 15,0 4 1,-2 6-2,-14 2 14,-5 0-4,-5 16-5,-3 16-17,-2 5 7,2 12 9,6-1-14,10-3-8,13-4-1,0-6-2,16-7-4,23-12 3,11-10 0,8-6-1,6-6-10,3-26-47,0-17-93,-5-9-124</inkml:trace>
  <inkml:trace contextRef="#ctx0" brushRef="#br0" timeOffset="130606.03">20477 9157 44,'-10'0'410,"4"0"-362,6 0-21,0 0-7,0 15-4,0 2-3,0 6-3,6 7-8,8 6 0,-3 5-2,-4 3 0,-7-7-12,0-5-7,0-11-12,-5-16 22,-8-5 9,4-5 21,2-27-2,7-11-4,0-7 13,29 0 4,21 0-14,6 6-11,6 8 1,0 10-8,-6 12-2,-3 14 1,-8 0-3,-10 7-2,-10 16-5,-12 3-3,-13-1-1,0 6 6,-27-4 2,-8-8 7,-1-9 0,5-10 4,6 0 5,12-15 3,11-11-5,2-6-7,15-5-7,28-1-3,8 4-40,-2 4-85,-11 12-288</inkml:trace>
  <inkml:trace contextRef="#ctx0" brushRef="#br0" timeOffset="132410.07">22081 8650 231,'27'-56'353,"-4"38"-292,-19 18-36,8 6 0,-6 44-18,-4 23 11,-2 29 7,0 23-14,-14 11-8,-12 8-3,-6-2-5,6-20-22,15-29-61,11-43-76,20-47-84</inkml:trace>
  <inkml:trace contextRef="#ctx0" brushRef="#br0" timeOffset="132774.46">22581 8816 10,'13'-60'349,"-6"26"-263,-7 19-44,0 13-13,0 2-3,0 10-26,-11 26 4,-23 18-1,-17 22-3,-14 10-11,-12 7-25,-6-15-12,16-27-22,22-28 70,28-23 61,17 0 20,0-12-19,11-6-34,26-2-12,15 0 3,15 6 5,-1 12-2,0 2-10,-9 14-9,-8 20-3,-9 7 0,-9 10 0,-6 9 0,-7 6-3,-7 2 3,-2-5-5,2-20-6,7-19-10,9-24 4,8-1 12,10-37-5,1-16-39,4-11-17,-10-4-36,-16-6-151</inkml:trace>
  <inkml:trace contextRef="#ctx0" brushRef="#br0" timeOffset="134292.46">22851 8486 478,'2'-18'42,"4"12"-32,1 6 0,5 0-10,3 12-2,3 13 1,4 8 1,0-3 1,-6-8 0,-5-10-1,-7-5 0,-4-7-11,0 0-12,-17 0-41,-16-23-119</inkml:trace>
  <inkml:trace contextRef="#ctx0" brushRef="#br0" timeOffset="134872.87">23024 8480 1,'-2'-10'499,"-15"-2"-470,5 10 7,1 2 23,0 9-31,-1 28-24,2 19 3,3 14-4,7 17-3,0 7-3,0 8 1,13-2-3,8-10-18,-1-19-16,2-28-6,-6-18 25,-3-18 20,-4-7 1,2-9 5,6-29 12,6-18-10,1-6 8,1-1 7,-2 11 0,-6 12 2,-3 19-9,-5 12-9,-1 9-7,1 10-2,-2 34 0,2 16 2,-3 14 2,-1-2 0,6-5-2,5-19-10,6-22-19,14-19 7,11-7 15,3-33 7,8-19-7,-2-6 7,-8-3 3,-11 3 7,-10 10 7,-7 12 5,-11 12-4,-2 16-3,-7 6-1,2 2-14,-2 14-1,2 20-1,0 10 2,2 7-2,4-8-3,3-6-7,4-13-15,3-10-24,0-11-34,2-3-91</inkml:trace>
  <inkml:trace contextRef="#ctx0" brushRef="#br0" timeOffset="135008.07">23709 8432 420,'-13'0'16,"5"0"-16,8 14-31,-2 14-48,2 0-242</inkml:trace>
  <inkml:trace contextRef="#ctx0" brushRef="#br0" timeOffset="135406.04">24008 8739 231,'0'5'244,"0"7"-216,0 5-18,2 11-2,2 11 4,-2 12-8,0 5 0,8-1-4,-1-9-2,-3-16-3,-2-12 2,-1-13 3,-3-5 6,0 0 6,0-4 18,0-24-9,11-7-2,13-9-1,7-5-10,8 5 2,1 4-5,-5 11-1,-4 10 2,-6 9-3,-7 8-3,-3 2 6,-3 2-5,-1 20 0,-5 10 0,-1 4 3,-5 5-3,0-4-1,0-1-1,0-5-2,0-9-13,0-7-28,0-8-56,0-7-110</inkml:trace>
  <inkml:trace contextRef="#ctx0" brushRef="#br0" timeOffset="135624.73">24788 8678 7,'4'-3'469,"-4"3"-395,-4 6-26,-25 28-16,-12 12-6,-1 7-8,7 2-9,14-1-8,17-8-1,4-8-4,13-13-3,30-16-6,8-9-11,14-2-13,6-34-47,0-12-39,-11-12-139</inkml:trace>
  <inkml:trace contextRef="#ctx0" brushRef="#br0" timeOffset="135971.84">25162 8253 408,'-4'-6'129,"-2"-3"-55,2 9-17,4 0-27,-4 14-18,2 17 0,-5 15-1,-1 20-5,-2 13-2,2 7-4,-1 1-2,0-10-2,2-16-12,7-21-21,0-18 3,4-16 22,14-6 12,3 0 7,8-8-5,4-16 11,9-6-2,3 0 1,-1 0 0,-4 7 2,-9 10-6,-8 8-3,-7 5-4,-7 6-1,-3 20-1,-2 13 0,-1 2 1,0 2 0,5-14-1,5-10-20,8-15-27,3-4-41,10-20-57,8-29-246</inkml:trace>
  <inkml:trace contextRef="#ctx0" brushRef="#br0" timeOffset="136103.84">25706 8183 295,'-16'0'143,"1"0"-129,3 4-14,6 16-2,4 1-39,2-9-154</inkml:trace>
  <inkml:trace contextRef="#ctx0" brushRef="#br0" timeOffset="136295.25">25758 8468 498,'4'8'68,"5"-2"-59,-3 14 30,1 10 4,-7 10-2,2 8-24,-2 5-10,0-2-1,0-5-6,0-7 0,5-8-2,0-4-6,-5-8-19,0-14-70,0-5-160</inkml:trace>
  <inkml:trace contextRef="#ctx0" brushRef="#br0" timeOffset="136625.25">26118 8580 33,'0'6'464,"0"18"-431,-9 4-24,-3 12 2,-2-1 0,7-3-5,7-8-6,0-10-3,0-8 3,18-10 1,0 0 14,6-16 19,3-21 9,11-12-14,11-11 0,5-7-7,3 5 0,1 14-3,-8 18 2,-13 17-9,-10 13 0,-7 6-9,-9 35-3,-11 11-1,0 14 1,-11 6-3,-22 3-6,-6 7-28,2-10-55,14-28-126</inkml:trace>
  <inkml:trace contextRef="#ctx0" brushRef="#br0" timeOffset="138835.41">26767 8663 71,'5'5'69,"-1"0"102,7-3-141,9-2-22,5 0 8,2 0 10,4 0-4,-2-7-9,0 2-9,0-8-3,-2 1 2,-1-4-1,-6-2-1,-4-2-1,-7-2 0,-7 3 0,-2 4 0,0 7 1,-9 6 14,-15 2 1,-12 10-5,-7 22 4,-5 12-2,1 9-3,5 0 5,8 7-11,14-7-1,16-4-3,4-12-5,26-11 5,35-12 0,14-14 0,14 0-4,3-17-58,-16-24-150</inkml:trace>
  <inkml:trace contextRef="#ctx0" brushRef="#br0" timeOffset="139348.84">28118 8488 198,'-38'-10'358,"23"-4"-326,15-6-21,40 12-5,35 2 12,22-12-12,18-6-6,13-3 0,-1 2-13,-7 4-37,-22 4-91,-36 7-223</inkml:trace>
  <inkml:trace contextRef="#ctx0" brushRef="#br0" timeOffset="139523.78">28560 8440 536,'-14'0'43,"14"4"-42,-5 20 13,-5 7 16,-4 13 12,-1 9-31,-2 14-10,0 10-1,-5 14-1,-3 1-11,-4-9-44,7-21-51,8-29-131</inkml:trace>
  <inkml:trace contextRef="#ctx0" brushRef="#br0" timeOffset="140523.51">28800 8524 127,'16'-54'340,"-12"20"-285,-4 20-10,0 14 13,0 4-18,0 28-39,-9 18 6,-6 20 2,-3 15-9,3-1-1,-1 4-14,3-14-20,13-22-29,0-25 9,19-27 50,22 0 5,5-29 15,2-5-1,-7-2 11,1-2-8,-5 3 7,-6 8-11,0 8-10,-4 5-3,-5 11-1,-6 3-1,-5 10-8,-5 21-1,-4 12 9,0 6 1,4-5-12,7-10-21,11-19 4,14-15 29,11-1 1,5-33 7,3-3 7,-1-7-4,-6 2 5,-9-2 4,-9 7 1,-5 5-7,-11 6-6,-6 8-1,-5 8-5,-5 6 4,0 4-5,0 0-3,0 0-1,0 0-4,0 0 1,0 0 7,-2 0 9,-3 0-7,-3 0 1,-2 0 0,-1 0 2,0 0 3,0 0 1,0-3 5,0-4-6,-3 3-4,3 3-3,5-2-1,1 3 0,0 0 0,5 0-2,0 0-5,0 0 0,0 18 5,0 7 0,-4 5 1,-5 4 1,-7 2 1,1 3 0,7-6-1,8-6-1,0-8-6,23-9-9,29-10 12,12 0-4,5-10-2,3-18-9,-12-4-2,-9 0 5,-10-4 0,-12 6 7,-14 2 4,-9 10 5,-6 10 6,0 5 10,-10 3 9,-11 0-5,2 0 3,1 12 1,5-2-4,5 0-9,6 2-11,2 5 0,0 0-1,0-3 0,5-3-5,17-3-10,11-6-6,12-2-11,7 0 5,1-16 8,-4-12 19,-7-9 1,-9-5 2,-10-2 4,-9-2 8,-14 2 10,0 4 10,-12 10-6,-17 12-15,-2 12-8,0 6-5,-3 1-6,3 23-17,9 10-66,6 3-75</inkml:trace>
  <inkml:trace contextRef="#ctx0" brushRef="#br0" timeOffset="140922.43">30352 8485 330,'6'-5'215,"-6"1"-172,0 4-13,0 0-7,0 10-14,2 20-8,5 12 9,-2 8-6,-3 3-4,-2-2-8,0-7-1,0-15-22,0-13-8,0-16 37,0 0 2,0-31 20,13-17-6,10-11-2,6-12 14,9 3-9,6 6-2,7 16-5,5 16-7,0 16-3,0 14 0,-10 0-2,-8 16-5,-13 14-1,-16 5-6,-9 0-8,-14-1-11,-26-6 28,-7-12 3,1-10 2,1-6 0,9-2 11,9-20-6,14-6-5,13-2-15,0 0-22,38 6-59,8 4-127</inkml:trace>
  <inkml:trace contextRef="#ctx0" brushRef="#br0" timeOffset="141874.67">31023 8460 31,'0'4'469,"-7"-4"-434,5 0-4,2 4 0,0 0-13,0 2-18,0 2-3,0 3 1,0-2-2,9-4-5,9-5 6,4 0 3,2-9 0,10-17 0,-8-4 0,-7 2 0,-6 5 0,-13 2 4,0 8 3,-7 8 1,-24 5 3,-7 0-8,-11 25 1,-3 14-1,6 9 1,3 4-4,16 0 0,10-4-2,17-11-7,0-12-10,35-11-5,19-14-15,15 0-16,9-14 4,-2-19 21,0-8 30,-14-9 7,-13-2 6,-13 2 13,-12 4 14,-14 14 3,-6 12 14,-4 8-12,0 6-18,0 6-17,0 0-7,0 0-3,0 20-2,-16 18 2,1 10 0,3-2-8,3-6-10,7-12-21,2-10 18,0-7 9,0-10 12,0-1 0,18-1 6,6-26 8,7-7 7,4-6 1,2-4-3,1 2-5,0 4 1,-3 7-8,-6 13-4,-8 10-2,-7 8-1,-10 0-7,-4 21-3,0 16 8,0 12 1,-18 7 0,-5-4 0,8-10-4,8-16-6,7-13 9,0-12-2,7-1 4,22-10 7,11-26 17,9-14-2,7-5 1,-3 4-1,-2 9-3,-3 7 1,-11 16-10,-8 13-6,-7 6-2,-8 3-4,-10 40-3,-4 17 5,0 20 0,-25 12 0,-4 5-1,6-2-7,4-5-27,17-9-35,2-11-32,2-17-59,19-27-205</inkml:trace>
  <inkml:trace contextRef="#ctx0" brushRef="#br0" timeOffset="142430.12">30759 8446 9,'0'7'304,"-2"-4"-238,2-1-66,0 10 0,0 4 2,0 6-2,0 1-13,0-14-150</inkml:trace>
  <inkml:trace contextRef="#ctx0" brushRef="#br0" timeOffset="146273.53">17838 11165 75,'21'-18'445,"-21"18"-399,0 21-34,-17 37 7,-19 17 11,-9 16-13,-4 5-10,5 5-5,6-8-2,7-17 0,11-33-1,11-32 1,7-11 2,2-33 6,0-34-5,27-30-1,23-24-2,22-9 1,8 6 0,3 27-1,-5 29 0,-9 36 0,-9 30 0,-14 10-1,-9 50-1,-18 28-1,-12 25 3,-7 19 0,0 18 0,-13-5-8,-6-21-51,11-34-111,6-50-144</inkml:trace>
  <inkml:trace contextRef="#ctx0" brushRef="#br0" timeOffset="146587.97">17755 11543 386,'-23'-7'44,"19"3"-34,4 2-10,35 1 8,28-14-8,24-9 2,23-12 2,6-6-4,-6-1 0,-12 4 6,-17 5 2,-21 5 17,-20 5 6,-13 7 16,-15 6-5,-8 3-5,-4 1-8,0 0-9,0 1-9,-7 1-5,0 3-4,0 2-1,5 0-1,-2 0-2,-3 0-7,-2 0-3,-8 7-15,-10 13-64,-9-4-102</inkml:trace>
  <inkml:trace contextRef="#ctx0" brushRef="#br0" timeOffset="146940.26">17080 10810 497,'2'-28'45,"6"16"-22,1 12-1,-1 0-15,0 6-3,-1 16-3,6 10 5,-2 3-6,0 0-3,1-7-22,1-6-44,0-12-40,1-10-91</inkml:trace>
  <inkml:trace contextRef="#ctx0" brushRef="#br0" timeOffset="147072.75">17325 10851 58,'17'-11'132,"-5"3"98,-6 0-166,-1 8-49,1 0-5,1 8-5,2 18-1,2 6-4,3 4-14,-3-7-158</inkml:trace>
  <inkml:trace contextRef="#ctx0" brushRef="#br0" timeOffset="148055.18">18785 11393 179,'-9'-25'290,"0"7"-220,-2 3-41,6 5 9,3 10-12,0 0 2,-3 8-8,-4 13 6,-2 6-12,-3 6-10,2-1-4,5-4 0,7-5 0,0-10-5,0-5 0,11-8-7,7 0 10,6-4 2,1-20 0,-3-1 2,-4 6-1,-11 0-1,-5 8 1,-2-1 4,0 4-4,0 2 2,0 2-2,0 4 1,0 0 0,0 0-2,0 0 0,-2 0-3,0 6 3,-3 14 2,-2 12 0,5 9-1,0 8 0,2 1-1,0-1-1,2-6 0,16-9 1,5-9-2,2-12-3,10-13-1,7-4 4,7-30-1,6-17 2,1-4-5,-7-3 3,-9 2 2,-13 2 1,-9 11 3,-9 14-1,-7 11 0,-2 11 8,0 7 6,0 0-7,0 11-8,0 20 1,-2 10 5,-5 8-7,7-3-1,0-3-7,7-5-12,22-12-23,2-12-61,5-14-89</inkml:trace>
  <inkml:trace contextRef="#ctx0" brushRef="#br0" timeOffset="148264.72">19709 10880 112,'0'-12'496,"-4"7"-446,4 5-37,0 27-2,0 23 11,0 13 1,2 9-12,5 10-7,4 7-4,-4-5-3,2-10-3,2-18-25,4-19-27,2-17-45,-2-19-128</inkml:trace>
  <inkml:trace contextRef="#ctx0" brushRef="#br0" timeOffset="148621.68">19659 11285 126,'-18'-16'386,"13"0"-346,5-2-38,40 6 0,22-2 7,17-4-4,8 7 2,0 2 4,-14 9 0,-17 0-6,-16 16 12,-13 11 1,-14-2-10,-8 5-2,-5 2-3,0-1 1,0-2-4,0-9-2,0-9-7,4-10 9,25-1-11,7-17 7,6-20 3,-1-13 1,-18-4 4,-7 6-4,-16 6 17,0 14-2,-24 12 2,-14 12-13,-7 4-4,3 0-9,9 22-30,10 7-104</inkml:trace>
  <inkml:trace contextRef="#ctx0" brushRef="#br0" timeOffset="149172.12">21076 11133 258,'-11'-34'309,"-3"13"-275,12 14 9,0 7 7,-7 0-13,-9 10-17,-10 24-18,-4 16 1,6 8 0,8 3-6,11-6 3,7-1-10,11-13-17,36-21-37,20-20-40,16-12 46,6-34 1,-9-7-25,-14-1 74,-16 4 8,-21 11 65,-13 10 14,-14 11-16,-2 8-1,0 9-19,-8 1-29,-2 0-11,-1 9-2,3 13-1,8 2-2,0-2-8,19-10-11,12-8-18,9-4 19,5-6 14,-5-18 6,-7-6 1,-13 0 9,-13 2 9,-7 0 15,0 3-12,-9 4-6,-11 8-16,-3 6 0,2 7-5,-4 0-12,4 18-27,6 16-69,11 6-128</inkml:trace>
  <inkml:trace contextRef="#ctx0" brushRef="#br0" timeOffset="149588.93">21836 10979 487,'0'-17'77,"0"8"-16,0 4-12,0 5-20,0 0-20,16 27-9,4 11 5,2 8-5,-6 5 0,-5-4-6,-7-1-7,-4-9-2,0-12-13,0-11-4,0-12 28,0-2 4,-6-16 6,4-18 1,2-10 0,0-8 0,29 0-2,8 8-5,15 8 2,2 14-1,0 9-2,-6 13 1,-11 0-3,-14 0-3,-14 18 0,-9 4-7,-11 2 6,-29-1 7,-12-7 5,1-6 1,7-6-6,10-4 1,12 0-1,15-10-31,7-10-51,15-6-117</inkml:trace>
  <inkml:trace contextRef="#ctx0" brushRef="#br0" timeOffset="149955.35">22340 10948 10,'9'12'384,"0"0"-288,0 1-79,4 1 26,1 2-10,-1 4-11,3 2-16,-3-1 0,-2 4-6,-2-3-3,-9-5-9,0-6-4,0-9 13,0-2 3,-9 0 7,0-24-1,9-8-1,0-8 6,14-1-3,28 2-1,12 6-7,10 8 0,3 6 0,-7 11-4,-13 8 3,-13 0-2,-19 8 0,-15 11-2,0 3 5,-34 2 0,-14-5 5,-6-2-2,5-9 0,5-8-1,17 0-2,15 0-5,12-18-31,27-8-62,24-1-180</inkml:trace>
  <inkml:trace contextRef="#ctx0" brushRef="#br0" timeOffset="150286.71">22980 10925 33,'2'5'478,"4"-5"-448,8 0-21,2 0 10,2 0-4,2 0-8,4-5-7,9-8 0,8-2-3,1-5-5,-2-3 1,-11 1 5,-11 2 2,-9 1 1,-9 8 1,0 3 7,0 4 6,-25 4 8,-8 0-4,-9 6-7,0 23-1,-1 2 2,7 10-7,12-1-3,8 1-2,16-2-1,0-6-1,16-6-3,21-11-4,8-8-7,7-8-37,8 0-44,9-3-166</inkml:trace>
  <inkml:trace contextRef="#ctx0" brushRef="#br0" timeOffset="150557.04">23823 10142 632,'-21'-25'55,"19"14"-22,2 11-6,0 36-24,0 20 1,0 19 10,9 24 2,-2 18-6,-7 5-9,0-1-1,0-19-2,0-19-6,5-24 1,-1-12-2,2-18-17,3-10-24,9-19-45,9 0-123</inkml:trace>
  <inkml:trace contextRef="#ctx0" brushRef="#br0" timeOffset="151045.27">24489 10682 41,'-18'0'555,"-15"7"-502,-3 19-30,-9 8 18,-1 3-7,3-4-18,10 2-12,13-1-4,4 0-2,16-6-8,0-16-23,33-12-36,21-14 30,4-24 10,-4-4 5,-12 0 24,-11 6 11,-11 6 30,-9 8 10,-9 8-5,-2 5-1,0 8-11,0 1-11,0 0-10,0 4-13,0 16 0,0 9-2,0 0 1,10 1-5,7-8-9,12-10-22,11-12-14,7-9 4,7-37-3,-3-12-11,-6-17 27,-3-14 34,-1-4 3,-8 8 9,-8 20 20,-12 26 25,-9 23 2,-4 16-10,0 6-16,0 46-24,-17 23 6,-8 31 1,-2 10-9,-2 8-7,-2 0 0,-3-9-10,14-19-32,20-22-52,11-28-59,49-36-28,14-10 37</inkml:trace>
  <inkml:trace contextRef="#ctx0" brushRef="#br0" timeOffset="151319.01">25077 10735 7,'50'0'281,"-13"0"-153,-5-11-45,-10 2-5,-5 4 0,-5 3-19,-1 2-21,3 0-18,3 0-3,-3 22-6,-1 9-2,-4 10-5,-9 3-4,0 2-1,0 1-6,-9-7-11,-7-11-36,3-12-52,0-17-110</inkml:trace>
  <inkml:trace contextRef="#ctx0" brushRef="#br0" timeOffset="151455.65">25314 10299 364,'0'0'82,"4"0"-82,5 3-19,-2 21-71,2-1-214</inkml:trace>
  <inkml:trace contextRef="#ctx0" brushRef="#br0" timeOffset="151721.97">25510 10788 141,'9'12'397,"0"-2"-368,-1-1-4,4-2-5,1-5-7,10-2-2,6 0-9,2 0-2,0-16-9,-6-10 4,-8-6 5,-8-2 3,-9 3 6,-5 10 9,-30 7 13,-7 5-7,-3 9-10,5 0-13,9 5-1,10 14-3,6 8-4,13 3-26,2 0-56,0-10-62,20-12-221</inkml:trace>
  <inkml:trace contextRef="#ctx0" brushRef="#br0" timeOffset="152023.78">25985 10662 201,'27'-14'285,"-10"-3"-215,1 5-12,-7 4-5,-4 7-20,-4 1-15,3 0-18,-4 12 0,-2 14-2,0 6-3,-4 6 2,-14 0-1,3-12-9,3-10-11,10-14 24,2-2 1,4-18 14,23-17-3,11-12 2,2-1 4,4 2-1,4 8 0,-6 16-7,-4 10-8,-9 12 2,-12 5-4,-12 36-2,-5 15 0,0 8 0,-20 6 0,4 4-22,10 7-43,-10-2-120</inkml:trace>
  <inkml:trace contextRef="#ctx0" brushRef="#br0" timeOffset="152764.29">27509 10467 487,'12'-20'81,"-10"17"-25,-2 6-25,0 43-16,0 22 23,0 21-20,-2 8-7,2 7-11,-7 3-2,-4-1-5,-4-22-24,1-25-68,7-35-60,5-24-47</inkml:trace>
  <inkml:trace contextRef="#ctx0" brushRef="#br0" timeOffset="152930.41">27625 10479 159,'9'-116'212,"-9"20"-148,0 10-22,0 25 11,2 19-10,14 10-8,13 10-10,15 4-12,21 6-13,5 8-1,1 4-4,-5 0-22,-8 18-65,-15 17-155</inkml:trace>
  <inkml:trace contextRef="#ctx0" brushRef="#br0" timeOffset="153422.14">27369 10606 463,'-2'0'16,"15"-16"-5,52-6-17,28-4 12,17-5-11,1 5 5,-4 8-6,-9 4 2,-13 5 4,-10 2 4,-11 0 5,-16 0 10,-12-1 27,-14 4 11,-11-2-11,-8 6-9,-3 0-7,0 0-11,0 0-13,0 0-6,0 2-4,0 26-4,-16 16 8,-2 16-2,5 5-6,13-7-11,0-20-20,22-20-18,22-18 29,6-15 25,0-26 3,2-11 0,-7-8 6,-7-1 4,-13 9 10,-13 12-3,-7 15 7,-5 10-5,0 11 0,0 4-10,-9 0-9,-4 7 0,-1 18-1,6 8-1,1 2-6,5 5-1,2-2-20,0-4-43,9-12 3,18-13 32,4-9-15,8-2-109,-1-24-84</inkml:trace>
  <inkml:trace contextRef="#ctx0" brushRef="#br0" timeOffset="153724.73">28905 10357 9,'16'-18'8,"-10"7"322,-6 6-236,2 3-34,1 2-12,-1 0-22,-2 4-17,0 24-3,0 8 3,0 12-8,-11 0-1,-1-9-2,4-12-11,3-13 2,3-14 11,0 0 1,2 0 8,0-23-2,0-12-2,25-7 4,8-5 2,7 3 9,2 7-2,3 9-7,-5 12-8,-5 12 2,-10 4-5,-9 5-1,-16 27-4,0 14 5,-4 7 0,-31 7-19,-2 3-46,-5-7-48,8-10-225</inkml:trace>
  <inkml:trace contextRef="#ctx0" brushRef="#br0" timeOffset="153921.61">29556 10277 387,'5'-10'131,"-5"8"-74,0 2 13,-9 3-38,-25 28-24,-8 9 4,0 10-11,10-2-1,16-4-5,16-6-19,9-14-33,34-12-17,19-12-15,14-7-77</inkml:trace>
  <inkml:trace contextRef="#ctx0" brushRef="#br0" timeOffset="154121.43">29988 9918 276,'0'-42'135,"0"24"-30,0 16-30,-4 2-22,-5 20-36,-4 30 0,0 21 5,1 21-14,3 8-7,5-2-1,-3 0-2,0-7-11,1-12-19,3-16-71,3-29-21,0-24-21,16-10-74</inkml:trace>
  <inkml:trace contextRef="#ctx0" brushRef="#br0" timeOffset="154355.13">29926 10418 82,'-18'-21'123,"11"3"21,7-1-121,21 4-18,21 1 12,9 2-4,5 0 9,-3 2 7,-6 2 15,-7 4-7,-11 1 4,-9 3 4,-4 0-5,-7 0-5,-2 7-14,-3 11-13,-4 6 2,0 5-2,0 2-8,-13-4-4,-5-1 2,-5-9-21,6-5-52,1-12-76,7 0-169</inkml:trace>
  <inkml:trace contextRef="#ctx0" brushRef="#br0" timeOffset="154715.22">30452 10331 35,'14'8'450,"-3"-4"-434,5 0-5,-3 0 10,-5-2-14,-1-2-3,0 2 0,2-2-3,4 0-1,5 0-6,0-16 5,-5-4 2,-4 2 4,-9 6 9,0 4 24,0 6 11,-13 2-20,-10 0-16,-4 0-8,-2 0-5,2 15 0,6 5-1,11 5-10,8-4-28,2-4-81,18-9-122</inkml:trace>
  <inkml:trace contextRef="#ctx0" brushRef="#br0" timeOffset="155071.01">30817 10293 113,'19'-16'339,"-9"-3"-226,2 0-60,-3 6-6,-3 6-1,-6 7-15,0 0-17,0 0-14,0 3-8,2 18-3,-2 6 7,3 8-5,-1 5-18,0 1-9,2-2-18,-1-15-1,2-12 51,-3-12 4,4 0 23,10-8 30,2-22-2,13-8-19,4-10-5,6-2-2,8 2-8,0 2 5,3 12-9,-8 15-4,-5 14-6,-7 5-3,-10 21-1,-8 26-4,-14 15 1,0 12 2,-27 10-1,-22 10-16,-7 3-33,0-10-119,3-24-395</inkml:trace>
  <inkml:trace contextRef="#ctx0" brushRef="#br0" timeOffset="155385.41">30309 9972 69,'-20'-12'507,"7"2"-461,6 8-10,7 2-11,0 0-25,0 0-7,0 14-2,9 2-52,0-9-198</inkml:trace>
  <inkml:trace contextRef="#ctx0" brushRef="#br0" timeOffset="164136.84">18033 12758 10,'-2'-17'280,"-18"-3"-209,-4 6-27,-5 7-3,-10 7-10,-7 0 6,-10 29-20,-4 21 1,-2 25-13,1 12 21,10 15-9,15 3-13,18 1-4,18-7 0,0-17-2,27-21-3,22-32-3,14-25 1,8-6 2,9-44 3,3-20 2,-8-12 0,-6-6 0,-13 3-1,-17 1 1,-20 4 1,-19 6 1,0 7 2,-27 15 3,-12 20 2,-9 20 4,4 8-6,0 6-4,5 21 1,10 5-4,16 8 0,11 2 0,2 0-2,9-4 0,18-9-8,6-6-6,3-7-16,-1-9-58,2-7-122</inkml:trace>
  <inkml:trace contextRef="#ctx0" brushRef="#br0" timeOffset="164544.67">18127 12799 14,'-2'-3'355,"-5"-2"-271,5 5-30,-2 0-15,-2 27-14,2 17 0,0 10-3,4 8-9,0 3-6,0-7-5,6 0-2,15-10 0,3-15-6,12-15 1,2-11-7,9-7-11,4-16-19,4-26-36,3-17-92</inkml:trace>
  <inkml:trace contextRef="#ctx0" brushRef="#br0" timeOffset="164886.93">18459 12816 290,'-11'0'154,"-1"0"-107,10 0-12,2 0 0,0 14-12,0 2-10,2 3-6,12 4-5,2 1-2,-3 1-1,0 2-3,-1-3 1,-5-10-5,-1-7-5,-6-7 1,0 0 9,4-13 3,3-17 2,13-11 1,7-3 6,9 0 5,1 8 0,-3 8 0,0 13-1,-8 12-8,-4 3-5,-3 17 0,-6 20 1,-2 12-1,0 6-3,-2 3-8,5-5-24,3-7-29,5-20-99,10-21-167</inkml:trace>
  <inkml:trace contextRef="#ctx0" brushRef="#br0" timeOffset="165254.75">19293 12761 44,'31'-44'193,"-13"16"-44,-16 7-57,-2 16-37,-7 5-3,-28 12-32,-12 28-4,-9 15-8,7 10-1,12 4-7,18-5 0,19-15-9,9-14-9,36-21-16,15-14 13,7-18 5,2-30 6,-5-15 10,-8-10 0,-11-12 0,-13-7 3,-13-8 11,-14-12 0,-5-12 5,-5 8 0,-19 19 5,0 28 11,5 39-6,9 26-6,10 4-18,0 43-4,0 29-1,19 32 3,12 25-2,8 10-1,1 10-1,-1-4-7,0-13-24,-10-22-46,-3-28-52,-6-22-209</inkml:trace>
  <inkml:trace contextRef="#ctx0" brushRef="#br0" timeOffset="165739.01">20648 12665 104,'12'-14'364,"-6"8"-271,1 6-39,3 6-20,4 34 3,6 18-11,0 16 6,1 19-26,-4 8-5,-1 15-1,-3-7-6,1-17-32,-1-31-47,3-33-27,-8-28-118</inkml:trace>
  <inkml:trace contextRef="#ctx0" brushRef="#br0" timeOffset="165956.6">20824 12589 152,'0'-28'173,"27"17"-153,9 11-19,11 0-1,-1 12 3,-6 22 11,-9 7-14,-17 7 12,-14 2-11,-6-1 3,-44-1 4,-12-6 1,-7-12-9,2-11-9,11-10-39,16-9-20,18-2-42,22-28-52</inkml:trace>
  <inkml:trace contextRef="#ctx0" brushRef="#br0" timeOffset="166223.04">21177 12714 13,'60'0'240,"-18"0"-153,-11 12-55,-8 9 19,-12 4-4,-7 7-22,-4-1-4,0 8-7,0-5-13,0-12-1,0-15 0,12-7-1,27-17 1,13-25 7,1-4-5,-6-5-1,-14 5 5,-14 4 3,-19 4 12,0 8 12,-27 8-9,-18 15-9,-11 7-15,-1 0 0,1 33-3,9 6 0,13 8-29,16-3-52,16-2-100</inkml:trace>
  <inkml:trace contextRef="#ctx0" brushRef="#br0" timeOffset="166704.51">21817 12548 347,'2'-19'189,"-2"5"-131,0 10 12,0 4-37,0 0-17,0 0 4,0 18-19,0 12 1,0 12-2,-2 11-2,2 2-5,0-1-9,0-10-17,15-19-5,7-22 16,7-3 20,7-12 2,-1-20 2,1-6 2,-2-3 4,-6-3 3,-5 9 6,-9 7-8,-8 10 7,-4 10-6,-2 8-8,0 0-4,0 12 2,0 24-6,0 10 6,0 7-5,0-7-9,2-11-4,27-17-2,9-18 12,7-4 8,-5-33 10,-2-6 5,-9-7 4,-7-2-6,-9 2 6,-11 6-10,-2 7-4,0 8-5,-17 5-5,-1 8-8,3 7-20,1 9-41,12 0-96,2 25-84</inkml:trace>
  <inkml:trace contextRef="#ctx0" brushRef="#br0" timeOffset="167324.38">22541 12538 24,'34'-16'347,"-8"-2"-262,0-3-56,-3-2 12,-5 6 4,-9 3-10,-5 3-17,0 3-10,1 2-8,-5-1-1,0-2-5,0 4-1,0 0 1,0 5 3,0 0 3,-5 0 6,-12 8 8,-3 15 6,-5 7 4,-2 3-8,6 3-5,4 1-2,9-1-8,8-7-1,0-5-3,27-7-10,19-14-18,16-3-54,10-27 0,-1-17-11,-8-9 60,-12-1 36,-13 4 15,-13 9 59,-19 7 12,-6 13-14,0 11-17,0 4-18,0 6-11,0 0-21,0 6-3,0 22-4,0 10 2,11 2-10,11 5-16,1 2-19,-1 4-34,-2-13 4,-6-16 24,-8-20 51,-6-4 55,0-31 13,0-8-19,-10-10-8,10 0-13,0-2-6,12 4-11,30 8-4,19 11-7,8 10-2,2 10-8,-6 10-17,-13 0-3,-19 10 0,-20 12 4,-13 6 2,-9-1 24,-28 0 0,-13-6 17,-6-8-1,3-11-1,6-2 3,12-2-18,14-24-12,21-7-40,19-8-114</inkml:trace>
  <inkml:trace contextRef="#ctx0" brushRef="#br0" timeOffset="167886.99">24415 12093 60,'45'-42'238,"-3"1"-124,-6 0-31,-9 13-21,-13 12 10,-12 12-15,-2 4-15,-10 0-19,-28 22-21,-12 18 0,-8 16-2,6 5-3,23-3-3,29-4-14,2-10-8,48-7-2,10-8 11,2-5 11,-9-6 4,-19-6 3,-19-2 1,-15-4 1,-10 4 2,-42 4 9,-17 2-11,-9 0 4,3 3-6,12-7 1,14-6-10,20-6-42,18 0-48,11-13-54,24-29-108</inkml:trace>
  <inkml:trace contextRef="#ctx0" brushRef="#br0" timeOffset="168078.8">24803 11937 20,'48'-44'419,"-17"4"-319,-14 20-22,-7 12-13,-6 8-20,-4 0-26,0 28-12,-8 24 2,-9 19 0,1 21-6,3 6-3,7 2-2,6-2-8,0-19-26,33-28-23,7-24 7,0-22-2,-4-5-38,-17-4-127</inkml:trace>
  <inkml:trace contextRef="#ctx0" brushRef="#br0" timeOffset="168430.25">24747 12082 99,'-15'-39'388,"9"4"-341,6 3-15,2 13 7,24 1-17,8 6 11,4 8-20,-3 4-5,-4 0-4,-10 4-3,-13 8-1,-3 0 0,-5-4 0,0-3 0,-5 0-3,-17-1-4,-5-1-28,0-3-76,1 0-122</inkml:trace>
  <inkml:trace contextRef="#ctx0" brushRef="#br0" timeOffset="168670.64">24932 11927 50,'25'-18'338,"4"-2"-277,4 3-42,5 10 21,1 7-19,-6 0-1,-4 24-8,-6 12 10,-15 6-13,-8 1-9,-18-5 0,-30-3 10,-13-8-7,-6-9 7,0-8-1,11-8-9,12-2-2,19 0-10,21-11-31,4-3-32,38 0-160</inkml:trace>
  <inkml:trace contextRef="#ctx0" brushRef="#br0" timeOffset="169454.14">25613 12054 272,'-23'0'56,"5"0"-29,9 0 30,7 0-24,2 0-14,0-7-5,0 1-11,7-4-1,11-4 4,7-4-6,1-5 0,0 0 3,-3 0-2,-5 0 3,-7 3 3,-5 5 7,-6 6 6,0 6 7,0 3 7,-17 0-6,-10 0-14,-6 17-10,-8 13 2,3 4-1,3 4-1,6 5-1,14-6-2,12 1-1,3-6-1,16-3 0,24-7-3,11-11 2,9-6-1,3-5-7,1 0-23,-6-23-29,-4-9-54,-2-5-171</inkml:trace>
  <inkml:trace contextRef="#ctx0" brushRef="#br0" timeOffset="169622.73">26130 11911 23,'0'0'484,"-12"0"-441,-1 0 4,-7 2 5,-7 15-26,-2 10-10,3 4-10,8 3-5,11-1-1,7 1-5,0-1-13,38-14-35,14-14-32,16-5-35,5-27-95</inkml:trace>
  <inkml:trace contextRef="#ctx0" brushRef="#br0" timeOffset="169804.19">26471 11722 57,'2'-70'253,"-2"16"-138,0 25-19,-11 15-22,-3 7-22,3 7-23,3 12-11,0 41-8,4 20 3,4 21-6,0 13-7,16-5-1,7-8-5,-2-14-25,-3-21-45,0-25-30,-2-24-85</inkml:trace>
  <inkml:trace contextRef="#ctx0" brushRef="#br0" timeOffset="169939.84">26421 11930 376,'0'-15'21,"12"1"-11,26 4 10,13-6-15,7 4 1,5-2-6,-3-2-20,-12 2-117</inkml:trace>
  <inkml:trace contextRef="#ctx0" brushRef="#br0" timeOffset="170490.99">26689 11883 29,'0'-6'473,"0"4"-431,0 2-17,14 4-11,7 21-8,0 1-1,1 9-3,-2 1-1,-6 2-1,-12 3-5,-2-7-8,-2-12-12,-14-15 5,3-7 20,2-14 18,3-22-13,8-10 5,0-8 9,12-2-4,24 4-4,10 10-9,12 11-2,4 16-2,-1 15-4,-12 0-2,-13 12-3,-16 13-5,-14 8-9,-6-3 8,-15 0 8,-21-2 5,-6-7 4,6-9 0,7-9 0,11-3-3,10 0-41,8-2-142</inkml:trace>
  <inkml:trace contextRef="#ctx0" brushRef="#br0" timeOffset="171054.58">27409 11839 137,'0'0'364,"-8"0"-330,-17 0 6,-8 14 3,-13 5-15,2 4-12,9 3-14,8 4-2,7 4-7,9-2-12,9-8-28,2-11-26,17-13-10,21 0 36,2-23 47,-4-7 5,-7-2 28,-9 4 34,-11 2-4,-3 4 0,-6 8-11,0 7-13,0 4-17,0 3-10,0 0-11,0 0-1,0 16-10,0 14 10,0 8 0,0 2-7,5-6-6,19-7-6,12-10 0,9-15 9,8-2 10,3-14 0,-3-20-1,-1-10 1,-8-10 3,-8-10-1,-7-10 1,-5-8 6,-10-7-3,-5 1-2,-9 8-4,0 11 14,-2 25 9,-14 21 6,9 14-4,-1 9 0,-6 13-19,-1 33-5,-4 24 2,8 28-2,11 18-1,0 7 0,16-3-4,20-14-16,15-16-41,23-22-6,17-23-48,1-24-253</inkml:trace>
  <inkml:trace contextRef="#ctx0" brushRef="#br0" timeOffset="171640.74">27057 11883 12,'0'0'231,"-5"-2"-83,5 0-84,0 2-10,0 0-8,0 0-3,-2 0-23,-2 8-20,-3 10-1,-4 7 1,0 0-9,0-4-16,-1 0-77,-1-15-290</inkml:trace>
  <inkml:trace contextRef="#ctx0" brushRef="#br0" timeOffset="172604.64">29081 11857 183,'0'-24'312,"-25"24"-281,-25 0-23,-14 44 4,0 0 14,6 4-4,14-2-11,19 0-9,25-2-2,4-16-3,52-23-12,25-12 15,15-49 5,-3-14-3,-14-17 2,-17-10 0,-27-12 0,-20-5 1,-15 4-1,-2 20 2,-25 24 8,2 30 9,6 25-2,3 11-21,3 36 1,3 31 1,-2 23-2,10 22-1,2 10-8,10 3 7,19-11-33,14-30-80,4-32-129,9-35 43</inkml:trace>
  <inkml:trace contextRef="#ctx0" brushRef="#br0" timeOffset="173471.33">29671 11872 12,'10'-26'269,"-10"3"-170,0 2-50,0 12 7,0 7-18,0 0-20,0 2-13,0 0-5,2 0-1,11 0 1,3 0 0,4-13 1,-2-7 6,-5-3 2,-4-3-1,-6 1 0,-3 7 6,0 4 0,0 6 7,-14 4-5,-15 4-10,-9 0-3,-6 29 0,-1 12-1,1 14 1,12 3-1,14-2-2,18 0-2,7-8-10,38-14-16,19-15-18,15-18-16,5-1-13,-4-20-37,-11-14-9,-15-6-60,-19-3 162,-14 2 19,-15-2 81,-6 4 18,0 1-12,-11 4 5,-5 4-21,3 13-15,4 9-26,7 7-6,2 1-18,0 0-6,5 20-6,14 18 5,4 10 1,-1 4-7,-4 0-8,-4-11 2,-8-14 6,-4-11 7,-2-14 1,0-2 17,0 0 30,0-25-7,-6-8-20,6-12 1,0-4-8,10-5 2,20 6-11,5 9-3,0 17-2,-3 16-2,-3 6-1,-7 11-5,-4 24-1,-2 9 2,-5 2-17,2-3-17,3-15-16,6-14-17,11-14-7,10-6 11,4-29-12,2-9 53,-7-6 29,-9 2 21,-10-2 27,-15 8 23,-8 6 16,0 8-27,-13 9-6,-11 12-25,-1 7-3,6 0-14,5 30-8,5 12-1,9 9-3,0-2-1,25-1-4,15-6-2,5-3-3,-5-9 3,-14-8 7,-15-6 0,-11-6 0,0-4 0,-33 3 7,-17-4-7,-7-1 0,-1-4-7,9 0-24,13 0-60,18-21-106</inkml:trace>
  <inkml:trace contextRef="#ctx0" brushRef="#br0" timeOffset="173621.64">30836 11621 334,'15'0'113,"-1"0"-73,-6 9-10,-3 20-3,-5 6-15,0 6-2,0-1-9,-5-4-2,-3-4-16,5-15-105,-4-12-206</inkml:trace>
  <inkml:trace contextRef="#ctx0" brushRef="#br0" timeOffset="173770.34">30844 11219 401,'-11'0'66,"5"4"-66,3 22-38,1 9-45,0-8-177</inkml:trace>
  <inkml:trace contextRef="#ctx0" brushRef="#br0" timeOffset="174537.86">31060 11189 490,'7'-21'59,"9"10"8,-1 7-3,3 4-28,3 2-8,0 36-18,0 22 0,-3 20-1,-7 10-6,-7 13-1,-4 1-1,0-4-1,0-11-3,0-25-20,0-22-26,0-24 6,20-18-31,9 0-35,0-25-38,-9-14-35,-13-7 82,-7-4 100,-9 2 116,-20 2-34,-5 5-3,3 8-6,14 10-18,13 11-23,4 7-17,23 5-13,27-3 0,8-1-2,0-2 2,-2-10-2,-10-1 16,-8-6 44,-9-1 8,-13 4-17,-12 0-6,-4 1-14,0 6-3,0 3-9,-4 6-10,-3 4-4,7 0-5,0 0-2,0 2-4,0 18-2,0 6 8,5 6 2,10 2-2,7-4-2,3-1 2,0-4-4,6-6 0,0-8-10,7-11 7,1 0-11,-3-14 1,-2-18 2,0-10 3,-5-4 6,0-8 6,-8 10 0,-9 12 2,-10 18 6,-2 14 5,0 0 4,-2 35-11,-18 30 1,-1 23 4,6 25-6,3 13-5,6 10 0,-5 14-2,-5 3-11,-13-7-7,-7-25-20,-16-36 21,-27-32 19,-21-29 9,-20-18-2,-19-6-7,2-28-2,4-22-42,4-16-170</inkml:trace>
  <inkml:trace contextRef="#ctx0" brushRef="#br0" timeOffset="177453.67">18062 14048 446,'9'-27'106,"-9"12"-36,-4 15-26,-17 28-17,-5 41-11,-5 28-1,0 26 0,6 20-6,5 11-4,9 19-4,1 1-1,6-12-6,2-25-20,2-43-31,-2-32-28,-5-34 1,-3-24-57,-11-4-58</inkml:trace>
  <inkml:trace contextRef="#ctx0" brushRef="#br0" timeOffset="177803.8">17365 14694 369,'51'-61'49,"34"10"-41,19 9-4,15 2-2,3-1 30,1 5 2,-7 4-4,-14 6-17,-15 8-5,-22 10-3,-26 6-4,-14 2-1,-18 0-3,-7 14-5,0 9 8,-20 4 2,-2-5-2,3-4 2,6-5-4,9-13 4,4 0-6,0-10 10,4-12-1,5-5 1,-1-1 9,-8 4 21,0 0-3,-21 9-6,-12 4-18,-5 11-9,0 0 0,4 11-4,12 14 0,15 8-28,7 0-50,21 2-3,28-17-91</inkml:trace>
  <inkml:trace contextRef="#ctx0" brushRef="#br0" timeOffset="178155.78">18677 14311 5,'21'-14'430,"-17"-4"-330,0 9-49,-4 6 2,0 3-20,0 0-15,0 3-13,0 18-4,0 9 4,-4 6-5,2 4-2,2 0-3,0 1-5,0-7-7,0-17-10,0-12 14,0-5 13,4-12 11,5-16-3,3-7-4,3-2 1,7-2 2,9 6-7,5-1 3,5 11-3,-6 9 0,-1 5 0,-12 9-1,-9 0-1,-13 0-3,0 19-1,-13 8 6,-18-6 1,-3-3 3,6-6-4,7-10 0,7-2-9,8 0-36,6-5-42,4-12-98</inkml:trace>
  <inkml:trace contextRef="#ctx0" brushRef="#br0" timeOffset="179270.59">19221 14253 5,'10'5'465,"-8"-2"-417,-2 6-28,0 0 22,0 9 7,0 1-26,-5 2-22,-4 1 3,1 2-4,-1-6 0,1-6-7,4-5-12,2-7-1,2 0 15,0 0 5,0-7 0,0-15-1,2 0 1,12 0 5,-1 4 2,-2 5 3,5 2 0,-5 5-8,3 6-1,-6 0-1,-1 0 0,-5 12-1,-2 10-2,0 2 1,-4-2 2,-14-1-1,0-8 2,3-8 1,1-5 1,3 0 2,2 0-1,2 0 0,3-13-3,4 3 1,0-2 3,0 3-4,0 0-1,0 1-4,0 2-5,0-2-19,0 2-14,2-2 13,2 2 18,1-1 11,0 0 2,1-1 7,-1 4 6,-1-2 10,-2 4 8,0 2-6,-2 0-8,5 0-7,-3 10-2,5 12-1,-5 7-2,-2 0-7,0 5 0,0-1-3,0 1 1,-16-2-6,3-15-7,-1-12-2,10-5 9,4-18 8,0-18-1,12-8-2,12-9 3,5 7 1,0 10-1,-2 10 4,-7 12-1,-3 11-2,-5 3-1,-6 0-1,-1 3 0,-3 20-2,-2 9 3,0-3-1,0 3-5,0-4 1,0-10-6,0-9 1,2-9 5,10-2 5,9-27 12,6-5 6,4-5-1,3-5 1,-3 7 5,-2 7-4,-6 6-2,-7 11-6,-6 12-8,-1 1-3,-3 1-3,0 26 0,-2 7 3,0 4-5,1-1 0,1-3-12,12-10-7,7-19-3,13-5 1,13-10 0,12-30 13,3-10 8,-5-6 5,-13-1 8,-14 10 12,-16 11 11,-14 14 4,-4 11-5,-4 11-5,-21 0-18,-6 14-3,0 23-4,4 9 0,12 7 0,15-2-7,0-5-11,31-6-22,13-10-10,1-11-5,-5-8 41,-13-4 14,-21-2 5,-6-1 9,-27-2 28,-30 5-34,-17 3-6,-13 6-4,-7 0-9,-1 5-22,-1 6-56,0 1-148</inkml:trace>
  <inkml:trace contextRef="#ctx0" brushRef="#br0" timeOffset="179920.34">18368 14316 345,'-25'7'103,"0"25"-65,4 8 7,5 11-14,9 3-16,7-2-13,0-6-2,21-11 0,12-14-5,9-13-2,5-8 7,4-8 1,-6-20 1,-8-6 2,-12-10-1,-16 0 3,-9-1-2,-7 1 4,-26 6-4,-12 8 1,-6 15-2,-5 15-3,0 0-5,10 23-3,8 5-38,18 2-103</inkml:trace>
  <inkml:trace contextRef="#ctx0" brushRef="#br0" timeOffset="183302.7">21985 13904 143,'-19'-9'151,"3"0"-110,7 6-21,7-4 5,2 3 8,0-2-12,0-4-9,15-2-3,3 0 0,-7 5 0,-2 0-2,-6 7 3,-3 0 7,0 0 6,0 0-4,-7 0-12,-9 0 8,0 0-12,3 0 8,7 0-1,2 0-3,4 0 2,0-10-7,0 2 1,0-2 1,0 4-3,0 1 0,0 5 2,0 0-1,0 0 2,0 12-2,0 34 6,0 21 16,-12 23-2,-5 17-10,5-1-7,8 3-5,4-10 0,4-6-2,27-23-10,12-28-22,12-34-28,15-12-4,1-50-10,-2-22-56,-9-17 37,-17-9 95,-14-2 22,-19 0 28,-10 3 23,0 20 1,0 23-1,-2 27-10,-4 23-10,-1 8-23,-2 8-27,0 26 1,1 10-3,5 15-1,3 10-1,0 12 0,0 12-3,3 4-5,1-11-7,2-21-16,3-30-5,5-33 30,7-2 7,4-35 23,8-11-8,6-11-2,3-3-1,2 2 3,-3 12-6,-1 14-6,-9 14-3,-6 18 0,-7 0-5,-5 26 0,-7 15 5,-3 6 4,-1 3-3,3-10-1,4-12-1,13-19 0,9-9-1,11-23 2,10-23 3,-4-8 0,-5-4-3,-14-1 0,-11 8 2,-12 11 2,-6 10-1,0 14 0,-6 16-2,-21 0 1,-5 24 1,1 17-3,4 12 4,12-2-4,15 0 0,0-15-3,34-10-1,15-8-4,6-18-4,5 0-11,-4-6-35,-6-22-43,-15-6-112</inkml:trace>
  <inkml:trace contextRef="#ctx0" brushRef="#br0" timeOffset="183496.87">21346 14247 467,'-63'0'140,"39"0"-127,28 0-13,59 4 0,26-4 7,27-6-3,18-32-4,10-8-26,1-5-88,-16 2-307</inkml:trace>
  <inkml:trace contextRef="#ctx0" brushRef="#br0" timeOffset="184180.22">24288 13754 251,'11'-14'277,"-3"14"-240,-8 36-31,0 30 37,0 21-7,0 14-24,0 10-9,0 6-3,-12 8-1,-8-6-15,-2-27-40,13-41-73,9-46-94</inkml:trace>
  <inkml:trace contextRef="#ctx0" brushRef="#br0" timeOffset="184361.42">24458 13467 432,'-14'-84'42,"14"20"-16,0 24 14,27 10-12,13 6-9,11 11-12,7 11-1,3 2-6,-3 22-4,-14 26-6,-8 18-41,-18 13-111</inkml:trace>
  <inkml:trace contextRef="#ctx0" brushRef="#br0" timeOffset="184720.11">24313 13950 254,'0'0'224,"11"-2"-224,42-12-2,21 2 1,13-1 1,0 10-2,-4 3 2,-17 18 0,-14 22 2,-19 7-1,-16-1 0,-5-12 5,-8-10-5,-1-14 3,3-10 0,6 0-4,7-18 3,12-20 3,6-15-5,-4-5 0,-13 0 0,-11 2 11,-9 10 20,-11 7 9,-29 13 3,-16 19-21,-11 7-14,-4 0-6,1 24-3,10 12 0,14 3-10,21 0-23,23-3-30,2 0-24,40-10-140</inkml:trace>
  <inkml:trace contextRef="#ctx0" brushRef="#br0" timeOffset="185469.99">25252 13721 47,'22'-25'389,"-13"1"-300,-5-1-37,0 14 19,1 2-28,-5 8-5,0 1-13,0 0-10,0 0-11,4 15-4,-1 16 0,-1 11 0,0 11 2,-2 5-2,0 9 0,0-9-1,0-6 1,0-20-2,3-11-1,16-14-2,10-7-3,12-12-1,7-25-3,8-18 5,2-8 2,-4-2 1,-8 5 2,-7 16 2,-18 12 1,-11 20 2,-10 10 2,0 2-1,-23 0-2,-6 21-2,3 6 3,3 4-3,10 6-1,11 4-1,2 2-7,13-9-25,26-12-45,11-19 2,6-3 3,0-17-51,-5-17-38,-11-3 25,-11 0 138,-6-1 50,-12 4 108,-5 6-18,-6 3-40,0 9-28,0 11-10,0-1-15,0 6-18,-2 0-17,2 0-12,0 10-4,0 18 3,0 10-4,0 3-9,0 8-3,0 1-14,0-6-8,0-20 20,-9-15 19,-5-9 25,4-14 10,-1-21-11,11-7-14,0-14 1,17 4-5,28 1-5,15 14 0,7 5-1,2 15-3,-11 13-5,-16 4 0,-20 11-2,-19 17 0,-3 2 3,-25 0 7,-15-6 1,-2-8 0,9-11-1,6-5 0,9 0-3,13-13-37,5-12-33,0-7-35,32 2-62</inkml:trace>
  <inkml:trace contextRef="#ctx0" brushRef="#br0" timeOffset="185626.08">26475 13569 20,'6'11'392,"2"-8"-327,-2 6-9,-1 4 9,-1 6-23,-2 7-21,0 1-12,-2 5-8,0 1-1,0-1-3,0-4-11,0-5-61,-10-8-96</inkml:trace>
  <inkml:trace contextRef="#ctx0" brushRef="#br0" timeOffset="185771.75">26502 13203 203,'0'-5'206,"0"5"-206,0 0-38,11 34 36,7 10-40,2 3-108</inkml:trace>
  <inkml:trace contextRef="#ctx0" brushRef="#br0" timeOffset="186405.48">26805 13592 3,'11'1'408,"1"-1"-363,3-8-36,3-11 16,-3-4-5,-1 0 0,-3-1-7,-3 4-4,-4 3-7,-4 8 0,0 9 11,0 0 8,-17 5-13,-7 23 3,-3 4 7,0 4-1,3 2-7,8 0-7,5-3-3,9-3 0,2-5-5,9-15-9,29-7-11,9-5-30,9-20 14,2-25-1,-6-6 23,-6-12 19,-11-3 10,-8 6 19,-12 10 10,-5 16 12,-8 18 0,-2 8-11,0 8-12,0 0-16,2 0-12,0 21-3,0 16 2,0 10-1,1 4-8,-3 7-11,0-1-8,0-15-11,0-12-6,0-26 46,0-4 15,0-21 23,4-16-12,6-11-3,7-7 2,10 1-6,15 1-6,14 12-10,10 11-2,6 16-1,-3 11-5,-15 3-4,-14 5-13,-20 23 3,-20 4-5,0 5 1,-29-5 10,-11-9 12,-9-5-2,7-16 3,1-2 9,10-8 4,13-24-9,9-6-4,9-5-4,12 4-24,25 4-34,13 12-145</inkml:trace>
  <inkml:trace contextRef="#ctx0" brushRef="#br0" timeOffset="187074.09">24538 13418 114,'-18'-29'211,"2"12"-116,-1 12-34,1 5-16,-1 17-28,-4 26-8,7 18 0,14 8-6,0 3-3,25-1-10,14-13-61,-4-18-395</inkml:trace>
  <inkml:trace contextRef="#ctx0" brushRef="#br0" timeOffset="187778.6">28587 13171 99,'19'-19'521,"-3"19"-490,-10 10-28,-6 62 7,3 5-6,-3 7-4,0 9 0,0 1-3,0-1-1,-5-2-20,-10-25-97,-3-22-145</inkml:trace>
  <inkml:trace contextRef="#ctx0" brushRef="#br0" timeOffset="187968.87">28238 13159 484,'16'-26'23,"40"-1"-21,33-1 10,20-7 7,18-2-16,7 2-3,-7 10-6,-11 6-11,-20 10-69,-27 7-246</inkml:trace>
  <inkml:trace contextRef="#ctx0" brushRef="#br0" timeOffset="188372.6">29003 13272 143,'-5'12'407,"3"-5"-407,2 4 5,2 10 18,17 2 1,5 2-10,5 8-14,-7 0 0,-6 6 0,-16 8-8,-4-1 1,-30-6 2,-4-16-8,4-16 13,7-8 0,10-3 11,13-26-11,4-14-2,24-15-4,34-7 6,16-1 0,17 10 0,7 11-8,2 18-6,-9 10-14,-19 11 1,-25 6 4,-29 0 12,-18 23 1,0 7 7,-29 0 3,-9-2 2,2-10-2,0-10 0,7-8 10,6 0 4,4-14-10,8-6-4,4 2-3,5 2-24,2 8-50,6 1-66,29 6-99</inkml:trace>
  <inkml:trace contextRef="#ctx0" brushRef="#br0" timeOffset="189271.33">29924 13249 287,'0'0'220,"0"0"-190,-7 0 19,-29 4-5,-8 18-22,-10 8-11,3 6-8,13 2-3,9 4 0,14-1-9,8-2-5,7-9-18,2-14-14,27-9 2,7-7 27,4-11 17,-3-15 7,-3-2 17,-7-2 6,-5-2 17,-6 4-6,-7 0-13,-3 6-11,-3 10-1,-3 6-12,0 6-4,0 0-2,0 0-4,0 12-7,-3 17 3,-7 10 8,2 3-21,8-4-24,0-4 8,0-12 20,25-10 5,2-12 6,6 0 8,3-25 1,-2-12 5,1-5 10,-6-9-1,0 4 7,-7-1 0,-4 5-3,-5 14-7,-9 6-3,0 14-2,-4 7-7,0 2-2,0 0-6,0 26 4,0 17 4,0 14 0,-6-5-3,6-10-7,0-18 0,0-14 10,0-10 0,10 0 6,3-14 14,5-16 0,4-4-8,2 1 0,-1 1-7,2 6-4,-1 9-1,-4 4-1,-4 13-5,-3 0-3,-7 5-3,0 16 6,-2 4 4,2-8-2,9-4-3,14-13-3,10 0 7,12-16 3,2-19 1,1-6 1,-10-6 3,-3-3 4,-10 1 1,-11 3 0,-9 8 3,-8 15 0,-3 13-5,0 10-3,0 0-5,0 13-6,-12 22 6,1 8-1,7 6 1,4-1-9,18-3-3,17-8-7,3-8-3,-13-12 13,-17-3 9,-8-3-2,-35-3 2,-30-2-1,-24 1 3,-11-7-4,-1 0-3,14 0-39,25-20-78,28 1-198</inkml:trace>
  <inkml:trace contextRef="#ctx0" brushRef="#br0" timeOffset="189519.75">31092 12890 218,'18'-21'304,"-14"7"-230,-2 6-6,-2 8-12,0 0-16,0 0-19,-15 3-2,-12 14-16,-2 13-3,2 12 0,7 15-1,9 11 1,11 4-4,0 9 0,2-1-2,23 0-2,2-4-10,4-9-18,-7-14-28,-10-11-81,-14-14-206</inkml:trace>
  <inkml:trace contextRef="#ctx0" brushRef="#br0" timeOffset="189843.93">30892 13249 137,'37'-39'255,"19"13"-209,9-2-35,1 2 36,-3 0-19,-7 6-8,-15 11 5,-9 4-10,-12 5-15,-16 0-8,-4 14 8,0 10 10,0 1 2,-15 1-5,1-5-5,6-10 5,3-6-7,5-5-2,0 0-4,9 0-4,18-7 4,4-18 6,-2-3 6,-9-4-3,-7 6 11,-13 3 0,0 14 7,-4 6-21,-25 3-2,-6 0-6,-1 7-24,7 13-64,11 4-172</inkml:trace>
  <inkml:trace contextRef="#ctx0" brushRef="#br0" timeOffset="190687.91">31542 13084 24,'9'-12'518,"-4"-2"-485,4 8 13,-5 4-7,-2 0-15,4 2-15,1 0-6,7 7-3,1 13-3,-1 6 1,-5 6-5,-7 7-4,-2 1-9,0-8 5,0-13-19,0-14 34,0-5 5,0-5 18,0-21-7,0-13 1,20-3-12,13-1 8,12 2-9,6 9-1,3 9-3,-3 10 0,-11 9-3,-13 4 2,-12 0-1,-13 17-6,-2 9 0,-8 1 4,-26 1-3,-8-8-6,4-5-6,2-8-19,12-7 6,8 0 8,14-12-14,2-10-7,13-4 16,23 1 13,7 4-1,1 4 17,-3 6 6,-2 1 25,-3 4 26,-9 4-2,-7 2-13,-9 0-4,-5 0-10,1 12-14,-7 4-4,0 8-4,0 2-5,0 0-1,0 0-2,-9-6-3,3-10 1,4-8-2,2-2 6,0 0 6,0-14 2,0-12-2,20-6 0,8 0 5,6 3-3,0 9-1,-3 5 0,-6 7-4,-6 5-1,-10 3-1,-4 0-1,-5 0-3,0 19 3,0 7 2,0 1-1,-10-2-1,8-9-3,0-8 1,2-8 0,0 0 2,0 0 0,23-17 5,14-15 7,15-5 1,2 5 8,-4 4 0,-5 9 1,-16 12 0,-7 7-5,-10 0-10,-6 16-4,-6 19-2,0 16 1,0 2-2,-13 8-3,-9-1-7,-7 2-25,2 6-49,-7 1-142</inkml:trace>
  <inkml:trace contextRef="#ctx0" brushRef="#br0" timeOffset="192158.87">27873 14780 500,'4'0'148,"0"10"-124,4 46 4,3 21 3,-1 13-19,4 6-9,-1 3-3,-5 1 0,-8 1-5,0-6-16,0-15-47,-14-26-105,1-33-226</inkml:trace>
  <inkml:trace contextRef="#ctx0" brushRef="#br0" timeOffset="192388.27">28105 14656 378,'11'-11'108,"0"11"-89,11 0-17,11 11 2,6 17 5,-1 6-5,-14 9-3,-15 7-1,-9 9-1,-23 7-2,-29 1 2,-14-4-10,-3-22-8,7-12-28,16-20-46,19-9 26,21-4-34,6-25-33</inkml:trace>
  <inkml:trace contextRef="#ctx0" brushRef="#br0" timeOffset="192719.97">28308 14895 81,'82'-34'96,"-8"6"9,-16 6-11,-16 4-24,-17 9-3,-17 8-13,-8 1-9,0 0-26,-37 19-8,-15 13-8,-15 15 1,3 5-4,14 0-3,19-6-1,25-11-20,6-14-14,15-17-12,28-4 27,8-4 23,2-26 0,-6-7 11,-9-1 25,-9 1 2,-13 7 15,-5 3-17,-11 9-8,0 9-5,0 6-5,0 3-16,-9 0-2,-5 21-4,1 11 3,0 12-2,6 4-8,5-2-18,2-4-35,0-9-34,22-20-41,14-13-109</inkml:trace>
  <inkml:trace contextRef="#ctx0" brushRef="#br0" timeOffset="192895.24">28936 14739 488,'0'-27'78,"0"9"-10,0 10-19,0 4-8,0 4-15,0 0-19,0 26-5,0 15-2,0 17 0,2 4-2,0 14-8,4-8-21,-4-2-27,2-13-28,-2-22 6,-2-19-214</inkml:trace>
  <inkml:trace contextRef="#ctx0" brushRef="#br0" timeOffset="193223.95">28811 14316 617,'-13'-19'12,"13"15"-12,0 4-15,13 30-8,5 2-63,0-5-136</inkml:trace>
  <inkml:trace contextRef="#ctx0" brushRef="#br0" timeOffset="193619.53">29164 14626 54,'4'7'541,"-2"0"-523,9 12-14,1 13 13,1-3-11,3 8-3,-1 3-3,-3 6 0,-8-1-16,-4 3-1,-2-13-10,-16-18-27,5-17 54,5-15 7,8-35 12,0-12-2,27-4 8,20 3-1,14 10-14,5 10-4,3 17-6,-4 8 0,-9 18-5,-16 0-2,-16 0-9,-14 18 3,-10 5 3,-6 0 7,-22-3 3,-12-5 6,-7-6-1,2-9 2,10 0-1,12 0 0,23-16-6,0-9-28,41-1-35,19-9-94</inkml:trace>
  <inkml:trace contextRef="#ctx0" brushRef="#br0" timeOffset="194044.23">30004 14959 185,'-20'-18'508,"6"4"-469,10 2-22,4 12-17,0 0-6,0 0-16,0 0-29,4 0-130</inkml:trace>
  <inkml:trace contextRef="#ctx0" brushRef="#br0" timeOffset="194408.94">30385 14219 629,'-11'-34'71,"4"14"-44,7 16-17,12 4-3,9 0-6,0 12 1,-1 15-2,-7 6-1,-11 9-3,-2 2-19,-13 1-48,-20-9-123</inkml:trace>
  <inkml:trace contextRef="#ctx0" brushRef="#br0" timeOffset="194585.58">30612 14217 223,'0'-10'372,"0"6"-321,0 4-25,0 4-8,3 28-5,-1 8-3,-2 6-10,0 12 0,-14 7-35,-34-16-251</inkml:trace>
  <inkml:trace contextRef="#ctx0" brushRef="#br0" timeOffset="-213744.45">17730 16329 9,'23'-9'132,"-10"5"-39,-2 4-53,-8 0-2,-3-4 3,0 3 6,0-8-13,0 5-10,0-1 2,0 0-8,0 1-6,0-4-4,-5 4-4,-22 4-1,-18 0 1,-19 0 0,-15 18 9,-7 8-7,-1 4 10,13 2-5,16-1 1,25-7-12,24-2-1,9 8-4,18-2 5,31 6-1,15-2 0,12 1-1,0 0-3,-4-5 3,-14 4 0,-21-1-1,-19-9 3,-18-1 1,-22 2 2,-42-5 27,-28 4-3,-24 2-9,-9-2-5,-5-4-5,10-4-5,16-2-2,25-3-1,33-9-6,34 0-16,17 0-59,58 5-68,24-5-165</inkml:trace>
  <inkml:trace contextRef="#ctx0" brushRef="#br0" timeOffset="-213386.62">17871 16929 204,'0'-19'276,"0"9"-171,0 5-50,4 5-13,7 0-6,12 0-21,12 20 1,10 6-4,4 6-6,-2 3-5,-5 2-1,-11 2-1,-6 5-2,-12-3-6,-10-5-13,-3-10-29,0-8-34,0-18-52,0 0-144</inkml:trace>
  <inkml:trace contextRef="#ctx0" brushRef="#br0" timeOffset="-213236.37">18199 16994 7,'0'-18'403,"-18"6"-275,-16 6-62,-9 6-12,-9 10-15,-18 21-10,-3 8-17,-6 12-6,4 11-6,6 10-2,3-2-13,18-6-47,10-24-104,24-31-259</inkml:trace>
  <inkml:trace contextRef="#ctx0" brushRef="#br0" timeOffset="-212643.91">18976 16128 502,'0'-15'77,"-13"15"-14,-25 11-22,-19 33-7,-18 28-12,-7 17-6,4 23-10,12 13-6,18 8-2,26-2-11,22-20-20,16-18-29,48-24-40,23-30-61,13-30-200</inkml:trace>
  <inkml:trace contextRef="#ctx0" brushRef="#br0" timeOffset="-212094.75">19117 16583 33,'-33'-22'346,"6"1"-272,11 1-41,9 3 29,5 3-10,2-2-15,0 2-13,0 0-1,7 5-3,1 2-5,-3 5-4,-5 2-2,0 0-2,0 9-5,-11 22 0,-16 10-1,-7 12 0,-1 5-1,4 0 0,8 1 0,17-16-1,6-11-4,4-13-4,29-15-2,19-4-3,13-18-5,9-26-7,-1-10 3,-11-1 8,-15 7 15,-23 16 2,-12 15 6,-12 17 8,0 0 6,-27 13-5,-4 13-10,6 10-5,8 5-2,14-5 0,3-9-1,24-10-4,24-17 1,12-4 4,2-33-2,-4-7 2,-16-6 0,-15 6 4,-16 4-1,-11 10 7,0 8-5,-22 8-3,-11 4 0,-1 2-4,-2 8 1,12 0-17,4 0-40,12 0-83,8 0-152</inkml:trace>
  <inkml:trace contextRef="#ctx0" brushRef="#br0" timeOffset="-211912.08">19672 16262 276,'40'-25'222,"0"-4"-142,2 12-11,0 8-15,3 6-13,0 3-16,0 21-11,-6 23-1,-12 19-12,-16 13 0,-11 22-2,-19 19 1,-39 3-12,-21-4-10,-12-18-39,-5-18-28,0-18-67,1-17-286</inkml:trace>
  <inkml:trace contextRef="#ctx0" brushRef="#br0" timeOffset="-211458.79">20872 16601 496,'-59'-18'201,"14"1"-169,21 12-5,17 5 6,7 0-8,18 0-21,43-12-3,30 3 2,27-11-3,9 3-3,-11 5-6,-24 8-22,-26 4-28,-26 0-38,-33 4-184</inkml:trace>
  <inkml:trace contextRef="#ctx0" brushRef="#br0" timeOffset="-211275.72">20864 16915 562,'-2'0'102,"2"0"-90,0 0-6,39 0 10,18 0-6,28 0-10,10 0-1,2 0-5,-20 0-34,-12 0-79,-27 0-115</inkml:trace>
  <inkml:trace contextRef="#ctx0" brushRef="#br0" timeOffset="-209177.23">22775 15986 360,'0'-46'160,"-22"15"-134,-27 21 3,-10 10 17,-7 16-21,-1 37-14,13 19-7,23 30 4,19 8-8,12 8-2,21-1 1,24-11 1,8-8-4,0-17-1,-13-19 3,-19-13 1,-21-14 1,-15-7 0,-41-1 3,-25-6 1,-10-3-2,-7-4-2,2-2 0,13-2-18,21 4-62,17 13-80</inkml:trace>
  <inkml:trace contextRef="#ctx0" brushRef="#br0" timeOffset="-208956.62">22311 17517 165,'-64'-4'485,"12"-1"-461,25 5-12,25 0 9,2 0-15,33 0-1,35 0-2,16-13-3,17-1-6,-5-8-43,-3-4-69,-8 6-179</inkml:trace>
  <inkml:trace contextRef="#ctx0" brushRef="#br0" timeOffset="-208476.17">23096 17391 282,'0'-12'313,"0"2"-271,0 6-13,0 1 13,0 3-14,2 0-25,13 0-3,10 0 0,6 12-1,10 5 1,1 5-4,2-2 3,3 2-2,3-10-1,-4-6 1,-6-6 1,-6 0-5,-8-18 2,-10-14-1,-10-4 1,-6 4 1,0-2 4,-26 12 0,-12 13 1,-14 9 1,-6 0 8,-4 35-8,-3 14 3,5 14-5,8-1 0,4 5 0,11-14-1,10-7 0,11-20-1,9-21 2,5-5 0,2-19 2,0-20 1,0-15-1,9-4-1,15-4 0,10 4-1,7 14 0,0 15-1,-3 12-2,-7 12-3,-6 5-4,-9 10-15,-7 20-39,-9 10-69,-14-4-297</inkml:trace>
  <inkml:trace contextRef="#ctx0" brushRef="#br0" timeOffset="-207661.34">22876 15570 447,'12'0'42,"15"0"-42,11 31-1,7 6 0,4-2 0,9-3-10,4-10-30,7-14-25,1-8-25,-6 0 45,-18-23 46,-19-3 12,-17 3 5,-10 5 21,-27 6-1,-22 12 12,-16 0-16,-6 4-5,-3 18-8,-1 10-5,7 8-9,9-1-5,5 2-1,9-1 0,9-16 0,14-12 0,5-12 4,5 0 15,1-18 5,0-18-9,7-16-5,4-6 1,4-6-3,30 6-1,3 14-6,5 16-1,1 21-10,-5 7-9,-5 21-40,-17 16-183</inkml:trace>
  <inkml:trace contextRef="#ctx0" brushRef="#br0" timeOffset="-201644.94">24110 16080 165,'0'26'380,"-9"28"-367,-42 16-12,-20 29 2,10-38 8,30-4 2,9-1-9,9-12-4,5-12-1,8-18 0,0-14-2,0 0-5,0-18 8,10-22-1,12-14 3,2-12-4,7-17 3,8-9-2,7-12 1,14-3 0,1 10 0,-1 20 1,-4 26 2,-10 26 4,-1 21 0,-5 4-1,-5 6 2,-6 29-1,-10 11 2,-15 10-2,-4 12-4,-25 4-3,-25 3 3,-18 0-3,-5-17 0,0-17 0,5-23 0,15-14 6,10-4-1,14 0-1,16-13 4,13-1 5,0 2 5,16 6-6,24 6-3,4 0 1,8 9 0,-6 23 0,-3 4-5,-1 7 3,-6 12-6,-3 6 0,1 2-2,2-1 0,2-8-2,1-13-1,4-9-4,-1-14-18,0-14-30,5-4-56,-1-22-171</inkml:trace>
  <inkml:trace contextRef="#ctx0" brushRef="#br0" timeOffset="-201446.45">24757 16499 431,'-7'0'83,"4"0"-57,3 0 20,0 0-5,12 9-13,17 18-5,7-1-8,3 11-9,1 2-6,-3 1 0,-8 1-1,-8-6-4,-5-4-12,-7-13-40,-3-9-57,-6-9-92</inkml:trace>
  <inkml:trace contextRef="#ctx0" brushRef="#br0" timeOffset="-201308">25009 16547 68,'-17'-7'373,"-4"-2"-315,-6 9-12,-4 0 9,-8 16-16,2 16-24,-1 8-12,0 11-3,0 5-4,2 8-32,3-10-92</inkml:trace>
  <inkml:trace contextRef="#ctx0" brushRef="#br0" timeOffset="-201028.95">25401 16022 564,'-12'-19'69,"-7"11"-50,-8 8 31,-6 17-14,-15 23-13,-8 14-12,4 12-6,4 11-3,17 3-2,18-5-2,13-2-2,15-10-7,31-10-14,16-17-25,5-9-23,4-27-73,-5-5-322</inkml:trace>
  <inkml:trace contextRef="#ctx0" brushRef="#br0" timeOffset="-200762.16">25650 16160 227,'-13'-10'319,"2"2"-286,4 2 9,7 6 13,-4 0-18,4 0-11,0 0-12,0 9-8,-2 18-6,0 12 6,-1 8-2,3 2-1,0-3-2,9 2-1,18-8 0,2-4-1,6-5-2,-3-10-9,-1-7-33,0-14-38,-6 0-139</inkml:trace>
  <inkml:trace contextRef="#ctx0" brushRef="#br0" timeOffset="-200561.27">25449 16191 75,'-2'-19'421,"2"-8"-393,18 6-8,29-5 10,20 3 6,9 0-25,4 9-5,-9 12-6,-15 2 0,-14 12-10,-17 15-17,-9 8-23,-12-3-87,-4-2-250</inkml:trace>
  <inkml:trace contextRef="#ctx0" brushRef="#br0" timeOffset="-200354.79">26109 15998 171,'14'0'388,"-3"0"-347,6 15-22,8 20 13,-2 9-5,-3 9-9,-9 10-7,-9 5-5,-2 2-6,-6 3-5,-23-11-5,-11 0-19,-1-4-70,1-14-172</inkml:trace>
  <inkml:trace contextRef="#ctx0" brushRef="#br0" timeOffset="-199094.2">27017 16473 523,'33'-4'0,"7"-3"-13,9 0 13,32-7 0,-23 0-1,4-4 0,-1-3-2,-15 2-1,-8-4 2,-16 2 2,-18-2 6,-4 2 0,-4 6-2,-31 1 14,-9 11-3,-17 3 6,-6 0 6,-9 27-9,0 17-3,5 5 1,9 5-4,17 4-1,21 4-4,22-4-2,6 0-5,44-8 1,22-15 0,12-12 1,9-14-2,6-9-7,5 0-20,-2-27-52,3-18-48,-11-12-274</inkml:trace>
  <inkml:trace contextRef="#ctx0" brushRef="#br0" timeOffset="-198881.7">27806 16172 165,'-31'0'408,"8"-7"-390,19 7-17,4 0 2,25 0-2,28 0 3,23 0-2,15 0-2,12-5-31,-5-10-96,-15-10-307</inkml:trace>
  <inkml:trace contextRef="#ctx0" brushRef="#br0" timeOffset="-198456.41">28867 15897 555,'11'0'89,"7"2"-88,-5 31 2,3 6 4,-5 3 0,-5 7 6,0-1-9,-6-4-4,0-7-2,-2-5 1,-21-11-4,-12-7 0,-13-10-19,-3-4-53,-2-12-31,4-30-189</inkml:trace>
  <inkml:trace contextRef="#ctx0" brushRef="#br0" timeOffset="-198328.06">28851 15665 380,'5'0'0,"6"4"-75,0 0-23</inkml:trace>
  <inkml:trace contextRef="#ctx0" brushRef="#br0" timeOffset="-197810.05">29266 15923 130,'0'4'336,"0"-4"-260,0 0-53,0 5 24,0-1-8,0 1-25,-9 11-13,-7 13 0,-5 7 5,-2 4-6,5-4-1,9-6-2,7-13-2,2-8 3,0 2-2,7-11 1,19 0 3,6 0 0,3 0 2,3-20-2,-2 3 6,0-5-6,-3 0 1,-6 8 1,-10 0-1,-7 10 0,-8 4 0,-2 0-1,0 10-1,0 15 1,0 4 4,0-7-2,9-4-1,15-9-1,8-9-1,14 0 1,5-23 4,3-17-1,-8-6-1,-12 2-1,-14-5 12,-13 4-3,-5 4-4,-2 5 3,-13 11-2,-16 11-7,-11 9-3,-7 5-1,-7 0-3,-6 19-13,5 13-48,18 3-124,27-5-243</inkml:trace>
  <inkml:trace contextRef="#ctx0" brushRef="#br0" timeOffset="-195526.44">30244 15659 185,'5'-5'242,"-5"2"-199,3 3 7,-1 0 1,-2 0-10,0 3-20,0 34-6,0 13 12,0 16-1,0 6-18,-5 3-6,-10-3 0,6-4-2,1-10-1,8-10-4,0-11-8,32-16-14,17-13-44,22-8-78,8-34-149</inkml:trace>
  <inkml:trace contextRef="#ctx0" brushRef="#br0" timeOffset="-195295.63">29922 15819 204,'-27'-29'292,"20"-8"-248,16-7-32,53 4-8,32-10 10,20 6-10,6 7 1,1 15-4,-17 13-2,-17 9 0,-27 0-5,-22 27-14,-24 18-47,-14 9-72,-20 8-105</inkml:trace>
  <inkml:trace contextRef="#ctx0" brushRef="#br0" timeOffset="-194794.16">31114 16223 546,'-9'0'92,"-22"0"-80,-18 0 23,-18 26 1,-9 9-15,1 1-9,14 5-10,22 7-2,23-2-5,16-2-2,18-12-10,37-16-11,17-16 2,13-18 4,-2-26-6,-4-14 19,-12-13 9,-16-9 6,-17-5 12,-10 0-1,-13 5 5,-11 22 3,0 13 7,0 19-6,-11 16-5,2 10-3,-2 0-11,-2 22-7,-8 32 0,-1 19 2,7 19-2,-6 3 0,13-2-2,6-8-3,2-13-8,0-20-13,4-11-10,13-14-11,4-22-41,10-5-132</inkml:trace>
  <inkml:trace contextRef="#ctx0" brushRef="#br0" timeOffset="-194586.48">31560 16070 165,'0'-12'383,"0"6"-343,0 6 1,0 0-3,0 10-2,0 20 3,0 11-12,0 5-7,0 5-13,0-5-6,0-2-1,0-3-3,0-12-4,0 0-12,0-12-23,0-6-24,9-11-81,11 0-210</inkml:trace>
  <inkml:trace contextRef="#ctx0" brushRef="#br0" timeOffset="-194382.64">31448 16096 277,'-10'-26'281,"10"-6"-252,2 6 29,33 0-20,19 3 0,15 1-21,6 13-6,4 4-7,-13 5-4,-18 5-4,-24 17-1,-19 10-7,-5 8-9,-36 9-34,-13 0-78,-14-5-199</inkml:trace>
  <inkml:trace contextRef="#ctx0" brushRef="#br0" timeOffset="-194204.77">32347 16334 546,'13'-5'122,"-4"1"-122,0-1 0,-4 5 0,-5 0-25,0 0-93,-12 0-280</inkml:trace>
  <inkml:trace contextRef="#ctx0" brushRef="#br0" timeOffset="-193427.88">31984 15998 242,'4'-4'15,"-4"4"-15,2 9-110</inkml:trace>
  <inkml:trace contextRef="#ctx0" brushRef="#br0" timeOffset="-191762.94">29891 17316 486,'-94'-9'51,"34"4"-14,27 5 10,27 0-17,12 0-26,60 0-1,47 0 3,48-7 1,37-3-6,24 2-1,5 1 0,18 7-1,6 0 1,4 0 0,-6 7-1,-22 6-1,-26-4 1,-31 3 0,-41-7 1,-37 0 0,-39-5 1,-26 0 0,-20 0 2,-7 0 6,0 0 12,0 0-1,0-5-14,0 0-5,0 1 4,-3-1-3,1 5-1,0-3 1,2 3-1,0 0 1,-2 0-1,2 0 2,0 0 1,0 0 1,-3 0 0,3-4-2,-2 2 2,0 2-3,-3-3 0,1 3-2,0-5 0,-1 1-1,1 0 0,-1 4 0,0 0 0,1-2 0,-2 2-1,1 0 1,3 0 1,-5-5 0,7 5-1,-5 0 0,-1 0 1,-1 0 0,3 0-2,-2 0 2,2 0 0,2-3 1,2 3-1,0 0 0,0 0 0,0 0 0,0 0-1,0 0-1,0 0 1,0 3 1,0 12 1,0 7-1,0 7 2,0 4-2,0 4 0,-2-2 1,2 2-1,-2-7 0,2-12 0,0-8-1,0-6 1,0-4 0,0 0-3,6-18 3,11-14 1,1-13 1,-3-3 2,-13-6-3,-2 1-1,-11-2-1,-22 6 1,-12 14 0,-4 12 1,-2 19 2,-1 4 2,2 23 1,2 16-4,6 16 0,13 3-2,13 0 0,16 0 0,5-6 0,42-6-3,20-7 1,26-19-1,9-12 1,10-8 1,-4-5-3,-17-26 4,-16-10 0,-21-13 1,-25-12 5,-23-6-4,-6-16 3,-31-2-1,-31 5 0,-17 10-1,-4 20 0,4 25 1,15 25-4,16 5-4,15 37-9,11 16-10,4 8-34,10 11-69,8-5-163</inkml:trace>
  <inkml:trace contextRef="#ctx0" brushRef="#br0" timeOffset="-191502.72">32167 17606 299,'-23'0'367,"14"0"-360,9 0 0,5 0-4,28 0 10,23-12 7,21 2-1,21-4-8,8-8-10,0 5-1,-9 3-4,-22 0-13,-28 6-43,-29 3-78,-18 5-137</inkml:trace>
  <inkml:trace contextRef="#ctx0" brushRef="#br0" timeOffset="-191323.12">32264 17691 509,'-6'0'129,"6"0"-120,0 0-8,24 0 24,16 0 12,14-5-11,15 1-13,-2 4-11,-11-5-2,-21 5-5,-28 0-14,-10 0-39,-50 5-38,-31 9-183</inkml:trace>
  <inkml:trace contextRef="#ctx0" brushRef="#br0" timeOffset="-189110.95">16901 14267 81,'13'-41'403,"-13"15"-346,-11 26-44,-26 51 2,-29 62 20,-25 61 18,-14 63-15,-11 42-9,8 24-12,2-6-12,15-31-4,20-41-1,15-38 1,14-30 0,11-27 0,2-28 1,2-29-2,9-25 0,3-16 0,1-14-2,-1-10 0,-1-8-13,3-5-40,1-34-80,12-23-212</inkml:trace>
  <inkml:trace contextRef="#ctx0" brushRef="#br0" timeOffset="-188953.54">16507 16852 258,'0'0'306,"-7"0"-301,7 0-5,0 0-30,0 0-78,0 0-317</inkml:trace>
  <inkml:trace contextRef="#ctx0" brushRef="#br0" timeOffset="-171197.81">2840 5208 670,'0'-26'52,"0"10"-52,11 16-2,6 21-3,-1 20 3,-5 15 2,-4 14 4,2 12-3,-1 0 0,9-5-1,2-13 0,6-19-1,8-14 0,16-17 1,22-14 0,30-20 1,28-46 1,34-35-1,22-25 1,14-17 1,8 0-1,-9 8 0,-13 9 5,-22 17-6,-23 20-1,-26 20 0,-25 22-3,-26 24-4,-32 21-4,-31 2-17,-5 25-55,-48 20-46,-28 3-248</inkml:trace>
  <inkml:trace contextRef="#ctx0" brushRef="#br0" timeOffset="-170829.88">2793 5636 608,'-5'14'41,"5"4"-41,15 13 0,33-8 0,12-12 6,25-11 7,28-26 1,32-31 6,25-15-13,19-20-4,12-14-1,13-7-2,0 5 2,-18 10-6,-24 16 3,-39 17-3,-44 18-4,-35 18-6,-32 19-1,-22 10-16,0 0-40,-26 22-49,-28 10-247</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17T06:24:23.036"/>
    </inkml:context>
    <inkml:brush xml:id="br0">
      <inkml:brushProperty name="width" value="0.05292" units="cm"/>
      <inkml:brushProperty name="height" value="0.05292" units="cm"/>
      <inkml:brushProperty name="color" value="#FF0000"/>
    </inkml:brush>
  </inkml:definitions>
  <inkml:trace contextRef="#ctx0" brushRef="#br0">3138 4299 57,'-24'-61'185,"-15"8"-146,-7 10 15,-8 11 5,19 10 2,19 8-16,7 4-1,3 5-23,4 3 12,2 2-6,0 0-9,0 0-18,0 38-10,0 35 10,0 36 0,0 23 4,0 14-4,0-7-10,4-2-16,7-19-51,-7-24-158</inkml:trace>
  <inkml:trace contextRef="#ctx0" brushRef="#br0" timeOffset="733.79">2973 4439 410,'-14'-71'19,"14"6"-4,23-3-14,37-3-1,23 3 0,10 14 1,-3 16 0,-10 21-1,-20 17-6,-20 9-12,-27 50-9,-13 27 23,-31 23 1,-29 0-1,-3-15-18,11-31 22,19-31 0,23-16 13,10-6-6,8 0-7,29 6 4,7 2 29,8 2-21,1 4 5,-6-2-8,-14 4-4,-13 2-4,-18 6 0,-2 13 2,-33 8 8,-23 3-11,-6-9-13,6-13-8,16-22-14,18-14 2,22-2-39,2-30-67,45-12 50,18-9 85,10 3 4,5 0 28,1 2 1,-6 2 20,-6 6 12,-9 2-3,-10 3-16,-13 4-14,-10-2-10,-4 0-3,-6-5-3,-7 3 0,-6 5-3,-4 8 3,0 10 16,0 7 18,-2 5-12,-10 0-17,-1 0-12,-12 32 7,-8 21-10,-5 22-2,5 11 0,15 2 0,18-10-10,22-18-2,43-23-12,28-37-15,28-21 4,12-49 18,4-26-28,-19-16 38,-27-9 7,-28-5 2,-28 6 2,-17 11 5,-18 25 1,0 28 2,-9 29 4,-16 20-11,1 7-5,-5 24-23,0 26 0,5 10-88</inkml:trace>
  <inkml:trace contextRef="#ctx0" brushRef="#br0" timeOffset="1034.4">4908 4434 251,'-14'-18'261,"-7"2"-248,5 2 12,5-4-8,-1-8-10,8-9-5,2-19-1,2-19-1,0-15 0,0-11 0,6 1 1,-6 15 1,0 28 7,0 29 20,0 25 13,0 1-25,0 5-17,0 38-12,0 27 9,0 37 3,2 26 4,23 12-4,20-13-11,15-30-10,16-49-48,11-52-17,4-23 23,3-47-102</inkml:trace>
  <inkml:trace contextRef="#ctx0" brushRef="#br0" timeOffset="1217.73">5715 3638 68,'2'-65'175,"-2"33"-38,0 22-30,-7 10-28,7 0-38,0 28-41,0 34-1,0 26 1,7 19 7,5 1-7,5-4-2,6-5-3,-1-8 5,1-8-15,-6-10-15,-1-22-46,-12-18-291</inkml:trace>
  <inkml:trace contextRef="#ctx0" brushRef="#br0" timeOffset="1368.45">5579 3645 166,'0'-99'131,"49"0"-131,40 1-111</inkml:trace>
  <inkml:trace contextRef="#ctx0" brushRef="#br0" timeOffset="1932.74">4535 3964 250,'-21'-68'87,"9"22"-13,6 18-9,3 16-15,3 12-25,0 0-25,9 41-1,18 36 1,4 36 12,0 28-7,0 14-5,1-11-6,6-32-19,11-34-42,11-37 30,9-29-61,5-12-136</inkml:trace>
  <inkml:trace contextRef="#ctx0" brushRef="#br0" timeOffset="2785.48">5392 3639 201,'-58'-4'172,"13"-16"-123,20 10-18,19 0 8,6-16-28,43-12-9,36-20 5,38-19-1,32-3-6,25 1-22,7 8 9,-12 21 0,-22 28-40,-42 22-76,-50 22-88</inkml:trace>
  <inkml:trace contextRef="#ctx0" brushRef="#br0" timeOffset="3133.75">6057 3775 51,'0'0'438,"-6"0"-432,6 0-6,0 3 0,0 4 1,2 6 4,15 11 2,7 17 2,1 5-6,-1 12-3,0-7-4,-5-10-3,-4-12-5,3-11-1,2-14-3,6-4-3,11-19-7,5-30 26,0-6 6,-4 3-4,-16 19 13,-15 11 14,-5 14 5,-2 8 7,0 0 3,0 0-24,0 12-20,0 32-2,-9 41 2,-13 33 1,-5 28-1,-6 26-8,-10 15-18,-7-11-20,-8-31-126</inkml:trace>
  <inkml:trace contextRef="#ctx0" brushRef="#br0" timeOffset="3499.25">6751 3948 205,'52'-2'176,"-23"2"-161,-2 33 46,4 6-23,-2 16-7,-9 17-12,-15 21-3,-5 8 3,-10-13-19,-12-26-1,0-34 1,-1-25 0,-8-3 17,-9-32-8,-5-31-9,5-27 8,18-30 1,22-24-9,7-6-7,40 14 0,8 32 5,-1 41 1,-8 32-4,-7 19 0,-6 12-1,-9 6-8,-8 28 10,-16 21-6,0 18 1,-42 22 0,-23-3-74,-13-14-230</inkml:trace>
  <inkml:trace contextRef="#ctx0" brushRef="#br0" timeOffset="3799.4">7131 3727 51,'77'-46'232,"-11"3"-199,0 6 0,-8 5 19,-14 9-19,-15 11-13,-12 1-15,-9 2 2,-1 0-6,-1 1-1,-1-4 0,-2 0 2,-3 4 6,0 2 11,0 3 15,-3 2-3,-10 1 10,-6 0-24,0 0 3,-6 8-12,-4 26-5,2 15-3,14 12-5,13 8 0,22-7 5,41-7-11,21-20 4,24-21-17,3-14-26,-2-2-43,-18-18-61</inkml:trace>
  <inkml:trace contextRef="#ctx0" brushRef="#br0" timeOffset="4117.21">3229 5801 622,'-129'2'51,"81"12"-51,71-10-20,87-4-11,57-34 31,65-41 11,75-31-6,81-33 0,74-16-1,61-16-4,42-9-3,8 7 3,-23 13 0,-39 21 0,-88 36 0,-100 34 3,-102 29-3,-102 20-2,-73 16-2,-44 4-5,-4 0 6,-46 2 1,-27 24-56,-14 0-136</inkml:trace>
  <inkml:trace contextRef="#ctx0" brushRef="#br0" timeOffset="5301.61">8271 3703 586,'-59'-10'24,"5"10"-23,-1 45-1,-6 22-4,-5 24 1,8 15 1,26 1 0,32-19-9,40-28-21,45-36-9,17-24-15,1-22 46,0-26-11,-16-9 5,-16 2 32,-22 4 4,-20 11 8,-20 6 8,-9 6-6,0 8 14,-7 3 1,-13 10-28,-3 7-12,2 0-5,-4 12-7,0 32-3,-1 23 3,4 18 4,8 12-19,14-15 0,0-24-112,29-31 73,13-27 61,7-7 8,7-35 0,2-19 1,5-11 3,-7-2-3,-17 6 9,-12 17 6,-16 14-21,-9 13 29,-2 12 16,0 4-45,0 6-1,0 2-2,0 0-8,0 22-10,6 2 18,9 1 0,7-12-18,14-9 18,6-4 1,5-16 0,4-19 6,-2-9-3,-4-2 0,-7-7-1,-11-5 0,-8-3-3,-9 3 3,-10 12 1,0 16-2,-12 12-2,-17 16-9,-2 2 7,-1 36-8,3 20 0,14 8 10,15 0 0,0-9-5,27-9-2,11-6 0,4-10 4,-4-10 2,-6-6 0,-11-6 2,-9-2 4,-8-6 3,-2 0-2,1 0 7,3 0-13,8-18-1,13-2-4,10-9 5,10-2-6,9-5 6,0-1 0,-3 3 4,-9 6 11,-15 9 6,-13 8 13,-9 6-5,-7 5 16,0 0-29,0 0-16,2 0-1,5 13-5,7 15 1,1 15 5,5 3-3,-3-4-10,4-10-9,1-16-20,1-16 23,6-7 16,2-32 3,4-23 3,3-16 1,-5 2-1,-1 2-3,-5 19-2,-3 20-8,7 18-39,1 15-136,1 2-86</inkml:trace>
  <inkml:trace contextRef="#ctx0" brushRef="#br0" timeOffset="5566.21">10443 3698 31,'44'0'57,"-5"-25"144,-4-13-118,1-8-14,-1-6-22,1 0-28,-5 4-15,-8 7-4,-12 12 0,-11 9-1,0 11 3,-24 9 15,-19 4-7,-10 35-9,-7 12-1,10 8 2,21-4-1,23-6-1,6-11-1,37-12-3,19-9 4,13-13 0,10-4 0,8 0-12,-1-4 11,-8 1-13,-15 3-52,-30 15-101</inkml:trace>
  <inkml:trace contextRef="#ctx0" brushRef="#br0" timeOffset="5751.73">9336 4750 602,'-16'0'50,"16"0"-50,44 0 6,63-21-6,63-32 15,53-22-5,42-9-8,11-6-2,-1 0-12,-17 2-7,-18-1-50,-39 12-238</inkml:trace>
  <inkml:trace contextRef="#ctx0" brushRef="#br0" timeOffset="5856.45">11894 3990 548,'0'0'130,"0"0"-97,0 0-30,0 0-3,3 2-3,5 10-28,-8 0-37</inkml:trace>
  <inkml:trace contextRef="#ctx0" brushRef="#br0" timeOffset="158443.66">7307 10490 381,'-16'-19'10,"16"9"-10,41-2-14,28-7 14,33-10 6,34-7 2,24-8 6,25 2-6,14 6-5,-5 8-3,-14 11-5,-13 8-3,-24 2 1,-18 3 2,-22 4-10,-26 0-11,-25 0-48,-25 0-58</inkml:trace>
  <inkml:trace contextRef="#ctx0" brushRef="#br0" timeOffset="158675.19">7374 10355 411,'0'-22'0,"20"8"-22,51-6 17,43-12 5,28-6 4,23-5 2,16 1-4,-2 6-2,-2 2-2,-5 6-5,-10 2-7,-9 0-18,-15 2-53,-24 0-41</inkml:trace>
  <inkml:trace contextRef="#ctx0" brushRef="#br0" timeOffset="159945.87">12100 6520 352,'0'-21'0,"19"5"-7,62-6-3,33-11 10,23-6 2,17-4 2,2 4 4,3 2-5,6 7-1,-7 2-2,-2 4-1,-9 4-2,-20 2-2,-22 4-3,-20 6-6,-29 5-8,-30 3-22,-26 0-51,-15 0-24</inkml:trace>
  <inkml:trace contextRef="#ctx0" brushRef="#br0" timeOffset="160208.64">11923 6493 326,'3'0'0,"88"-14"4,54-11 1,47-11-5,26-8 4,4 0 3,8 1 0,-5 2-3,-3 1-1,-11 2-3,-30 3-3,-29 6 0,-40 7 2,-37 10 0,-33 8 1,-28 4-5,-14 0-11,-12 9-28,-32 17 11,-28 6-50</inkml:trace>
  <inkml:trace contextRef="#ctx0" brushRef="#br0" timeOffset="180657.81">15686 7270 349,'-78'0'24,"5"-25"5,42 9-8,12 14 10,13 2-1,6 0-26,13 0-2,54 11-2,60 0 10,71-4 1,74-7 3,85 0-3,85-20-6,63-1 4,64 3-9,35 3 0,5 4 1,6 1-1,2-6-2,-17-5 1,-11 3 1,-28 2 0,-52 6 1,-59 7-1,-67 3 0,-62 0 0,-63 0 2,-46 0-2,-51 0 0,-50 0 0,-32 0-1,-37 0 0,-20 0 1,-13 0-1,-7 0 1,-2 0-5,0 0 0,-11 0-5,-35 0-7,-28 5-34,-16 1-57,-3-6-136</inkml:trace>
  <inkml:trace contextRef="#ctx0" brushRef="#br0" timeOffset="181325.36">15936 7949 271,'29'-42'44,"-11"20"-15,-11 15 4,-7 7-1,-7 12 0,-56 47-4,-55 53 2,-67 67-3,-65 61-9,-41 50-9,-22 9-9,5-26-2,28-42 0,30-48 2,34-32 2,24-18 0,21-17-2,30-14 0,31-20-1,37-13-3,33-14-2,27-14-3,13-4-8,0-11-10,31-12-26,12-14-45,12-14-107</inkml:trace>
  <inkml:trace contextRef="#ctx0" brushRef="#br0" timeOffset="181725.54">13412 9978 302,'-8'-28'57,"-8"24"-6,-5 4-15,-4 16-22,-16 30-8,-11 18 4,-5 16 0,1 8-7,2 7-3,5 0-1,9-12-3,11-18-5,14-21 1,12-18-2,3-14-3,12-12-6,36 0-10,33-34 6,33-23-18,21-13-34,6 1 33,0 6 31,-19 10 11,-22 14 7,-26 15 15,-29 16 6,-28 8 1,-17 1-6,-4 32 23,-45 11 3,-25 14-12,-26 7-12,-20 8-6,-14 4-9,-15-3-5,2-2-1,12-7-4,24-14-6,37-8-9,34-17-18,34-12-30,6-14-172</inkml:trace>
  <inkml:trace contextRef="#ctx0" brushRef="#br0" timeOffset="182943.74">13205 9985 182,'0'0'46,"-31"0"-9,-3 39-22,-8 23-4,-7 23 10,-7 12-2,0 16-5,3 1-5,4-10-9,8-19 0,10-25 0,7-20 5,4-8 0,4-6 1,5-5-1,11-6-5,0-7 0,5-8 0,28 0 0,18-8 18,26-26-7,14-12-7,18-5-1,9-7-2,-2 9 0,-9 5 2,-23 9-3,-19 13-3,-22 10-1,-16 9 0,-10 3-1,-8 0-7,-4 0 1,-3 0-2,-2 11-11,0 7-5,-2-3-77</inkml:trace>
  <inkml:trace contextRef="#ctx0" brushRef="#br0" timeOffset="183090.2">13508 10666 198,'-6'0'62,"-1"0"-45,4 0 4,3 0-3,0 0-14,0 0-4,0 10-5,8 3-5,13 4-12,4-11-40</inkml:trace>
  <inkml:trace contextRef="#ctx0" brushRef="#br0" timeOffset="183725.63">16825 8744 543,'-2'-49'1,"-13"29"5,10 20-1,5 1-5,0 40-3,-11 41 2,-27 44 1,-22 41 8,-19 25-8,8-9-3,18-35-7,24-40-3,24-38 0,5-26-5,25-17-9,21-17-23,18-10-103</inkml:trace>
  <inkml:trace contextRef="#ctx0" brushRef="#br0" timeOffset="183890.75">16312 9497 125,'14'-28'0,"51"-5"-1,28-4-12,30-6 1,17 1-21</inkml:trace>
  <inkml:trace contextRef="#ctx0" brushRef="#br0" timeOffset="184624.98">17008 9645 126,'-11'6'64,"9"-6"-36,2 0 26,0-6 24,22-29-17,18-18-41,18-19-1,13-13-10,10-8-8,-4 4-2,-9 9-6,-20 17 7,-21 24 0,-18 22 0,-9 17-3,-17 10-2,-37 43 2,-17 22 3,-8 20 0,15 7-4,26-1-3,34-15-4,10-22-20,52-33-5,24-26 9,15-10 27,3-36 0,-4-13 15,-9-6 4,-10-3 1,-7 1-3,-10 4 6,-11 9-4,-11 10 5,-16 15-2,-10 10-3,-10 10-4,-2 4 0,0 0-7,-2 0-8,-25 26 3,-11 20-2,-11 10-1,7 1-4,17-11-7,21-14 1,4-10-3,10-13 1,24-6 0,6-3-2,5-10 12,-1-20 2,-6-3 8,-12-5 3,-7 0 3,-13 4 0,-6 1-3,0 10-3,-4 9-3,-19 10 1,-4 4-6,-4 4 2,-2 19-2,7 6 0,5-3-2,15-2-5,6-6 1,0-6-1,9-5 3,17-7-4,12 0 8,2-5 5,-1-15-2,-8 1 3,-14 5-4,-5 2 10,-12 3-4,0 3 0,0 4-8,-8 2 0,-7 0-2,-7 0-6,-5 17-7,0 12-16,-4 1-64,-5-2-112</inkml:trace>
  <inkml:trace contextRef="#ctx0" brushRef="#br0" timeOffset="185044.66">18004 9186 337,'0'-30'100,"0"16"-53,0 12 30,0 2-42,0 0-20,0 0-6,0 0-8,2 4-1,5 21-12,7 9 11,3 5-1,8-9 1,8-14-13,8-14 2,1-2-3,0-24 7,-6-12 7,-9 2 1,-10 4 6,-12 12 11,-5 10-1,0 6-5,0 4-3,-13 52-6,-32 38-2,-15 40 12,-18 35-5,-9 41-3,-18 37-4,-24 36-1,-16 6-4,7-42 0,26-69-5,39-86 6,21-60 4,6-30 23,-3-30-12,-9-35-4,16-32-7,26-42 0,16-37-4,68-34-9,53-13-12,42 15-9,29 27-45,13 28-89</inkml:trace>
  <inkml:trace contextRef="#ctx0" brushRef="#br0" timeOffset="185507.43">19643 8580 437,'0'-32'60,"0"29"0,0 3-16,-23 15-31,-17 35-6,-20 30 5,-11 32-2,-3 30-10,-1 28 0,8 6-3,16-13-5,34-38-8,20-52-10,62-53-21,26-23-4,14-55 26,2-21-2,2-13 23,-11-1 4,-13 11 10,-25 24 12,-27 26 5,-17 18 11,-14 14-12,-2 0-13,0 0-11,0 2 1,-11 27-3,-13 10 0,4 3 2,7-9-2,13-16-6,0-11 2,15-6 4,9 0 9,1-16 8,-3-6-2,-6 0 2,-8-2 1,-8 0-1,0 4-13,0 4-4,-6 4-2,-5 4-7,-5 4-9,-6 4-23,-10 0-78,-7 8-86</inkml:trace>
  <inkml:trace contextRef="#ctx0" brushRef="#br0" timeOffset="185626.19">19136 9222 348,'-79'-19'71,"36"2"-31,43 0-15,27 2-25,68-8-6,53-7 2,48 0-12,33-5-23,14-9-215</inkml:trace>
  <inkml:trace contextRef="#ctx0" brushRef="#br0" timeOffset="186425.63">21745 8932 569,'-24'-41'10,"8"24"5,11 15-7,5 2-8,0 0 0,0 0 2,-4 0-2,-5 14-8,-7 15 1,-4 0 4,3-2-12,3-8-1,10-12 0,1-2-8,3-5-31,0 0 47,13-9 8,6-3 12,-9 7 5,-2 5 2,-8 16-4,0 40-6,-10 32 17,-21 28-7,-17 31-11,-22 27 5,-24 37-13,-28 19 0,-3-23-3,29-56-9,36-68 8,35-65 4,15-22 36,-2-47 3,3-28-27,9-39-6,33-31-4,42-16-2,35-11-3,29 9-8,21 17-5,6 22 2,-8 26 3,-15 19 9,-18 21 2,-21 16 0,-28 14 2,-27 15 1,-29 14 2,-18 3 0,-2 0-5,-4 14-1,-34 19 1,-18 13 4,-10 3 1,0-1-4,20-10-2,21-9-1,19-7-4,6-10-4,15-12 0,41 0 4,31-32 3,22-30 0,10-20 3,-4-19-1,-10-5 1,-20 6 0,-16 14 3,-27 19 3,-22 19 5,-16 16 3,-4 15 0,0 15-1,-15 2-13,-9 29 3,-8 25-3,-1 20 1,2 11-1,13 4-1,11-10-3,7-10-2,2-20-3,21-14-3,4-10 7,1-4-9,3-3-16,-2-4-71,-9-12-183</inkml:trace>
  <inkml:trace contextRef="#ctx0" brushRef="#br0" timeOffset="186643.02">23080 8307 429,'-22'-32'47,"13"22"5,7 6-15,2 4-36,0 0-1,0 0-2,13 0-4,11 13 3,1 4-9,-3 3-9,-9 2-36,-13-9-151</inkml:trace>
  <inkml:trace contextRef="#ctx0" brushRef="#br0" timeOffset="186875">22884 8289 411,'0'-12'69,"0"12"2,0 24-55,0 36-8,0 32 33,0 29-6,-27 31-21,-20 23-8,-13-1-6,7-21-3,14-39-10,29-42-2,10-29 0,22-21-8,24-22-46,17-5-115,9-43-117</inkml:trace>
  <inkml:trace contextRef="#ctx0" brushRef="#br0" timeOffset="187041.75">23044 8985 177,'-2'-79'113,"-38"13"-39,-9 17 25,7 14-27,9 8-23,14 10-14,17 10-8,2 2-8,15 1-19,49-2-9,38-2 9,36-1 0,9-3-5,-13 3-10,-30 2-20,-39 0-26,-40 5-50,-25-3-169</inkml:trace>
  <inkml:trace contextRef="#ctx0" brushRef="#br0" timeOffset="187189.96">21516 8548 535,'0'-12'0,"15"12"-30,28 19 2,-4 4-45</inkml:trace>
  <inkml:trace contextRef="#ctx0" brushRef="#br0" timeOffset="187992.26">21571 8787 317,'-16'-17'46,"-17"17"-6,-25 3-16,-13 35-4,-10 14-8,30 6-5,13-1-4,25-11-3,13-14-2,22-20-1,36-12 3,25-30 4,14-25-2,7-10-2,-13 0-6,-16 11-8,-23 13-28,-19 14-55</inkml:trace>
  <inkml:trace contextRef="#ctx0" brushRef="#br0" timeOffset="188774.98">24658 8256 505,'0'-37'45,"-4"29"-1,-5 8-39,1 38-4,-15 38-1,-8 38 2,-5 25 1,0 27-3,8 5-5,16-13-1,12-35-10,27-51-16,35-54-1,9-18 4,1-54 29,-7-30 2,-1-26 4,-4-19 0,-8-3 3,-10 9-3,-17 27 7,-12 32 4,-11 30 1,-2 24-11,0 10-7,0 35-11,-17 32 9,-10 31 2,-9 29 2,7 9-2,13-10-3,16-25-8,4-41-8,37-38 7,13-22 12,10-14 3,10-30 2,8-10 1,1-10-1,-3-6 1,-11 1-1,-9 2 3,-9 9-6,-13 15 2,-18 12-2,-11 18 1,-9 7 6,0 6-9,0 4 0,-17 29-5,-10 11 5,-2 5 2,18-8-2,11-6-2,0-11 1,17-8-1,15-7-1,5-9 1,6 0 1,-1-9-6,-1-17-11,-13-4-12,-10-9-84,-7-10-110</inkml:trace>
  <inkml:trace contextRef="#ctx0" brushRef="#br0" timeOffset="189110.17">26268 8705 250,'2'0'125,"-2"0"4,0 0-44,-7-9-51,-8-1-17,-5 9-17,-5 1 0,0 1-7,-2 28-10,10 7 3,11 4-2,6 4 0,15-2 1,20 0 11,8-6 4,-9-10 2,-12-5 3,-18-8 1,-4-1 1,-49 4 7,-32 5-10,-27 2-4,-27 1-11,-13-2-15,-17-7-150</inkml:trace>
  <inkml:trace contextRef="#ctx0" brushRef="#br0" timeOffset="189281.44">24151 8681 486,'0'-15'0,"31"12"-31,31-6 31,32 0 0,22-5-20,21-4-10,6-9-125</inkml:trace>
  <inkml:trace contextRef="#ctx0" brushRef="#br0" timeOffset="202915.83">25613 8791 60,'0'-10'0,"-5"-1"0,3 11 190,2-3-137,0 3-34,-3 0-17,-1 12 1,-3 18 1,3 10-3,4 2-1,0-3 0,0-10-5,0-7-2,7-10-12,11-10-22,13-2-57</inkml:trace>
  <inkml:trace contextRef="#ctx0" brushRef="#br0" timeOffset="203176.91">25711 8410 242,'-25'-4'12,"12"4"-11,3 0-2,10 0-10,0 4-1,12 2 8,15-6-1,2 0 5,7-9 9,-3-16 8,-6-6-12,-12 3 9,-11 6 2,-4 4 5,0 9-19,-21 9 7,-13 1-9,-13 38-23,-11 23-14,-7 8-90</inkml:trace>
  <inkml:trace contextRef="#ctx0" brushRef="#br0" timeOffset="203673.6">25093 8536 150,'3'-32'55,"1"18"-9,-2 12 0,2 2-46,5 16 6,-4 26-6,-5 20 13,0 20 3,-11 22-8,-21 20-2,-3 1-6,6-6 0,6-27-5,17-36-6,6-30 6,0-20 5,13-6 0,16-20 1,14-24 11,11-12-3,0-4 1,-2 8-3,-5 7 0,-13 18-5,-5 8-2,-10 13-3,-3 6-3,-3 11-1,-3 18 5,0 12-3,-1 5-3,5-2-15,8-10-62</inkml:trace>
  <inkml:trace contextRef="#ctx0" brushRef="#br0" timeOffset="204240.79">27440 8318 396,'0'0'36,"0"10"-23,0 48-9,-2 32 12,-16 24 12,-7 27-5,-3 19-9,-15 18-14,-1 5 0,-1-22-8,12-42-15,12-46-1,17-42 7,4-31 3,0-17-13,29-50 14,16-35-47,13-34 17,2-26 20,1-17 17,-11-15-28,-7-1-14,-7 27 48,-16 35 0,-9 51 59,-5 44-7,-1 28-13,4 10-33,2 24 7,0 30-13,1 22 10,-10 19-7,-2 9-2,0 3-1,-12-12-9,-17-12-6,-4-19-9,-1-22-21,12-20-26,-4-22-68</inkml:trace>
  <inkml:trace contextRef="#ctx0" brushRef="#br0" timeOffset="204809.61">27829 8482 149,'33'-34'56,"-4"13"-20,-2 14-7,-4 5-7,2 2-3,-9 0-11,-5 0 12,-2 0-12,-2-14 15,10-16 18,10-22-18,9-21-23,2-19 0,-4-16-3,-7-14 2,-6 2 1,-7 11 0,-10 29 4,-4 27 19,0 27 8,0 25 4,0 4-33,-8 48 3,-13 27-5,-3 26 0,11 22 0,8 11-5,5-9-3,38-23-9,29-43-9,16-40 9,-2-22 4,-4-12 7,-15-24 0,-10-3 6,-17 0 3,-12 0 7,-15 7 4,-6 6 5,-2 8 3,0 9-10,0 8-1,0 1-11,-2 7-16,-2 19 12,4 3 2,0-3-6,11-10 2,28-15 2,11-1 4,6-19 1,-5-13 3,-9-3 1,-13-2 3,-11 3 5,-15 0 2,-3 6-5,-12 4 2,-26 9-11,-9 12-1,-4 3-6,0 6 2,9 18-12,9 2-10,17-4-11,16-12-73,18-10-93</inkml:trace>
  <inkml:trace contextRef="#ctx0" brushRef="#br0" timeOffset="205158.01">29315 7715 184,'65'-49'92,"-25"8"4,-18 18-27,-13 11-2,-9 9 0,0 3-32,0 15-35,-7 35 1,-19 36-1,-24 39 5,-17 35-5,3 25-5,12-5-11,46-37-31,35-54-97,62-60 45,32-29 88,-11-53 9,-30-19 4,-35-19 6,-39-2 16,-10-2-1,-44 9 4,-12 12-7,-2 9 1,20 16-12,30 10 5,24 7 3,75 2-4,47 0-6,36 2-4,8 4-2,-15 4-1,-36 6 0,-42 6-4,-40 8 2,-34 0-9,-13 10-23,-42 24-4,-43 6-85</inkml:trace>
  <inkml:trace contextRef="#ctx0" brushRef="#br0" timeOffset="207740.34">22361 10814 234,'0'-42'37,"2"14"30,-2 19-20,0 9-6,0 0 7,0 0-29,-2 25-16,-10 20-3,-3 18 2,-6 13-2,1 9-3,5-1-2,8-6-1,7-22-12,0-28-2,32-28 1,12-14 14,9-33 5,5-19 0,0-1 4,-9 3-1,-10 9 3,-16 18-2,-7 12 2,-5 13-6,-7 9-1,4 3-7,1 0-11,3 12 10,5 9 3,7 5-8,3-2-15,11-9-22,8-13-35,8-2 54,2-21 32,-3-15 8,-4-4 12,-11-4 9,-12 5 0,-10 2 11,-13 7-3,-3 10-7,0 8-3,-11 12-19,-10 0-5,-3 24-3,4 24-4,6 13-6,14 2 3,0-3-6,21-11 3,12-17 2,-8-11 2,-10-12 6,-15-4 6,0 0-3,-33-3 8,-14-2-11,-9 0-6,-2-4 2,5-16-16,15-6-22,18-8-40,20-10-121</inkml:trace>
  <inkml:trace contextRef="#ctx0" brushRef="#br0" timeOffset="207848.28">23479 10351 54,'16'-37'162,"-16"22"-133,0 7-6,-11 8-23,-12 2-24,-1 24-48</inkml:trace>
  <inkml:trace contextRef="#ctx0" brushRef="#br0" timeOffset="208023">23387 10680 85,'6'4'254,"0"4"-244,3 3-9,2 6 12,-2 7-3,-5 8 0,-4 8-7,0 12-3,0 6-8,0-8-18,0-11-55,0-22-177</inkml:trace>
  <inkml:trace contextRef="#ctx0" brushRef="#br0" timeOffset="208473.54">23630 10834 241,'14'-20'44,"-3"11"-24,5 0-9,-7 6-1,-3 3-4,-1 0-6,-2 5-4,1 21 4,0 1 0,-2 2-11,3-9-7,-1-10 7,0-6 7,4-4 3,5 0 1,12-14 14,8-18-5,13-6 1,-1-2-2,-5 6 9,-11 6 5,-11 14-2,-11 10 0,-7 4-16,0 28-1,-9 32 13,-24 27 1,-14 22-10,-9 28-4,-5 19-3,-1 35 0,-5 11-3,1-5-2,1-28-5,11-55 2,9-50 8,3-38 11,-5-26 36,-3-3 9,-6-43-23,4-17-15,14-24-4,16-11-13,22-12-1,12-4-12,54 7-8,30 14-5,24 18-21,12 17-61,11 8-149</inkml:trace>
  <inkml:trace contextRef="#ctx0" brushRef="#br0" timeOffset="212226.09">25341 10488 392,'0'-33'16,"-2"17"8,-1 12-2,3 4-22,0 0-10,0 0 7,0 0 3,0 12-1,0-2 0,0-6 0,0-1 1,0-3 3,0 0 8,0 0-6,0-5-5,0-3 5,0-2-3,0 6 3,0 2 2,0 2-2,0 0-5,0 0-7,0 30 2,0 18 5,0 14 4,-11 8-4,-4 0 0,3-13-3,3-17 0,5-18 0,4-16 1,0-6 2,0-6 14,11-35-11,18-17-2,9-20 0,9 3 7,-5 8-4,-4 19 3,-7 22-3,-11 17-4,-6 9-6,-8 7-1,-4 30 6,-2 16 1,0 14 3,-4 6-3,-12 0-1,7-10 1,5-20-4,4-20-4,0-23 1,23 0 7,12-37 6,9-9 1,10-7-2,-3 7 2,-9 5-3,-13 8-2,-8 12-1,-8 7-1,-9 5 0,1 7-1,-5 2-5,0 0-2,0 0-2,5 9 3,8 5 7,5-2-3,11-8 1,11-4-1,5 0 2,8-16 1,5-8 6,2-7-1,-2 1 0,-4 2-1,-15 4 2,-5 6 0,-14 6-2,-7 5-2,-8 4-1,-5 3-1,0 0 0,-7 26-5,-24 16 5,-7 2 2,3-7-2,12-14-3,14-11 1,9-5-4,0-5 2,5-2-7,22 0-1,4-25 12,4-5 5,1-4 11,-9 3-3,-9 8 1,-7 7-1,-7 11 0,-4 2-1,0 3-10,0 0-2,0 0-1,0 0-9,0 18 6,0 6 4,2 0 0,10-4-2,5-4-5,4-9-3,3-7 4,7 0-5,7-25 11,4-11 0,-1-12 0,-1-7 3,-7-10 3,-4-9-2,-2-5 2,-9 5-2,-9 14 9,-9 18 3,0 22 2,0 13 7,0 10-19,-12 47-2,-16 33-4,-17 37 2,-5 19-2,2 16-1,10-4-5,20-19-6,18-30-11,0-38-15,38-31-11,5-29-19,3-4-36,-6-37-43,-6-15 43,-17-14 104,-14-6 34,-3-8 10,-13-3-1,-14 3-4,0 8 8,4 10-3,17 10 6,6 9-30,14 6-2,32-2-18,23 3 4,18-2-4,6-1-4,1-8-4,-11-3-4,-12-1 6,-17 8 6,-19 9 6,-15 11 10,-17 7 5,-3 9 23,-16 5 0,-17 2-25,-6 4 4,6 28-17,2 11-3,6 20-3,8 17 0,-3 14-4,-3 17 2,-6 5-3,2-6-5,10-25-4,8-30-2,9-33 2,0-22 14,5-17 13,24-36 10,2-13-12,9-4 2,5 2 10,-5 13-11,-3 16-3,-6 13-5,-2 16-4,-2 10-3,-6 0-7,-2 22 5,-7 19 5,-8 12-1,-4 10 0,0-3-10,9-7-5,15-18-14,16-23-7,14-12 13,6-12 11,-4-23 12,-4-6 0,-12-4 1,-9-1 9,-7 2 6,-4 0 5,-2 3-4,-5 6 2,-3 5 5,-4 9-5,-4 7 0,-2 7-10,0 5-8,0 0-4,0-1 1,2 3-1,1-4 3,-3 4 1,0 0 0,0-2 0,0 2 1,0 0-1,-9 0 11,-14 13-7,-4 12-4,1 10-1,8 3-1,11 3-4,7 0-1,0-5-4,27-12-7,20-14-4,15-10 2,12-4 11,4-22 5,-9-6 4,-9 0 4,-22 2 2,-16 2 11,-12 2 11,-10 3-5,0 4-9,0 3-3,-3 8-5,-2 2-1,5 6-5,0 0-2,0 0-20,0 0-2,0 25 15,3 8 9,-1-1-7,-2-6-2,0-12 4,0-8 5,0-3 1,0-3 5,0 0 1,0 0 4,0 0 2,0 0 0,0-9-3,0-2-6,0-1-1,0 3-1,5-1-1,-3 1-1,0 6 1,-2 3 1,0 0-2,0 0-3,0 0 2,0 0-2,-2 0-1,-7 0 3,2 0 0,3 2 0,2-1 0,2-1 1,0 0 1,0 0 1,0 0 1,0 0 2,0 0 1,0-5-6,0-5 4,0 2 1,0-1-2,0 8 8,0 1-4,0 0-7,0 0-3,2 1-2,11 20 5,1 4 0,-6 6 0,-3 1-4,-5-3 0,0-6-1,0-9 2,0-8-4,0-6 3,4 0 3,14-24-1,11-15 1,11-14 1,3-3 6,-5 6-1,-5 7 1,-11 18 3,-6 13-4,-7 7-5,-7 5-3,3 5-6,-3 22 3,-2 13 6,0 7 0,0-1 0,0-6-4,0-13 3,0-10-4,8-15 1,15-2 2,12-12 2,5-21 7,1-1-3,-8 1 3,-10 3 3,-8 3-6,-6 11-1,-4 6-1,-5 7-2,0 3-1,0 0-9,0 0-8,0 5 2,6 14 10,5-2 2,12-2-5,10-10-2,17-5 7,12 0 4,18-16 3,2-10-1,-5-2 2,-6-4-1,-20 4 9,-23 5-3,-7 6 3,-21 8 6,0 0 0,-23 7-13,-32 2-5,-17 14-5,-11 21 2,2 14-3,12 8-6,17-6-5,23-7-20,27-12-57,2-20 29,36-12 41,17 0 15,7-9 9,1-17 8,-5-6 12,-12-3 19,-9 4 10,-6 0-1,-4 5-7,-10 6-7,-8 6-6,-7 10-7,0 2-6,0 2-12,0 0-3,0 8-9,0 17 6,-2-2 1,2-1-2,0-6 1,20-8-4,15-5-4,15-3 9,14-14-1,10-23 3,-1-11 0,1-10 1,-14-6 0,-4-11 0,-9-4 5,-16-6-6,-12 5 3,-15 9 3,-4 18 2,-4 17 5,-8 16-3,5 9-4,5 10-3,0 1-3,0 0-3,-6 0 2,4 1 0,4 12 1,0-3-3,0-5-2,0-2 3,2-3 1,0 0 1,0 0 7,-2 0 4,0 0 3,0 0-8,0 0-4,0-3 4,-4 3-5,-5 8-1,-6 33-7,-9 23 7,-3 14 3,0 12-3,6 12 0,6 5 0,6-3-1,9-11-5,0-19-1,16-20-5,17-16-6,12-14-23,8-18-65,12-6-93</inkml:trace>
  <inkml:trace contextRef="#ctx0" brushRef="#br0" timeOffset="212474.25">29986 9881 117,'-64'-44'120,"28"21"-79,22 9 11,14 1-37,34 3-13,26-2-2,16-1 3,11-1 0,1-3 1,-7-1 2,-19 4 2,-19 2 17,-19 6 19,-14 3 25,-4 3-26,-1 0-28,-5 23-7,0 12 12,0 16-4,-23 12-10,-4 7-6,1 5-6,-6 4-15,4-15-21,5-17-105</inkml:trace>
  <inkml:trace contextRef="#ctx0" brushRef="#br0" timeOffset="212612.24">30635 9372 209,'0'0'0,"0"16"-59,11 22-58</inkml:trace>
  <inkml:trace contextRef="#ctx0" brushRef="#br0" timeOffset="212790.67">30880 9731 324,'0'0'88,"0"0"-27,-11 0-8,-7 0 4,-4 7-38,-5 7-9,-2 8-10,-2 10-3,9 6-9,3 8-5,17 0-8,6-12-32,46-14-86,24-20-73</inkml:trace>
  <inkml:trace contextRef="#ctx0" brushRef="#br0" timeOffset="213340.6">31284 9835 141,'46'-35'129,"-21"4"-38,-16 4 8,-9 4 8,0 1-72,-18 7 0,-20 10-25,-6 5-10,-4 3-1,0 22-3,9 10-5,8 4-7,9 0-7,18-10-16,4-7-48,22-10 15,25-12 53,13 0 7,-2-17 12,-12-7 10,-5-2 14,-15 3 13,-5 1 6,-3 2 2,-10 4 22,-8 4-35,3 6-8,-3 5-2,0 1-14,0 0-8,0 1-14,0 22 5,0 4 8,6 6 1,6-1-2,5-4-2,1-5 3,0-9-2,-2-7 3,-1-7 0,3 0 0,7-12 8,15-18-3,11-9-3,5-5 1,8-12 0,5-12-2,5-10 1,-5-4-1,-11 7 3,-24 13 1,-24 20 11,-10 12 5,0 14 3,-12 9-7,-11 7-8,-6 9-9,-13 40 0,-7 31 0,-7 32 0,12 26-2,23 24-4,21 15-1,47-6-3,29-16-12,2-25-4,-9-26-53,-29-26-139</inkml:trace>
  <inkml:trace contextRef="#ctx0" brushRef="#br0" timeOffset="-213922.05">25515 11971 352,'9'-14'37,"-9"-2"-9,0-4 8,-3 14 4,1 2-20,2 2-16,0-2-4,27-4-3,17-10 3,16-10 0,1-4 1,-10 0-1,-17 3 1,-19 10-1,-15 5 8,0 6-2,-36 8 7,-24 0-11,-15 27 3,-15 20-4,5 8-2,17 0 1,16 1-4,25 2 1,27-4-4,9-6-4,51-15 0,31-23-10,30-10 3,13-38 10,-5-15 7,-17-11 1,-23 2 8,-24-2-2,-21 11 6,-17 12 7,-23 10 8,-4 12-9,-2 6-4,-27 12-6,-7 1-8,-6 9-1,-1 19-1,4 8-1,5-1-5,12 1-1,15-6-1,7-7-2,5-14-6,32-9-2,13-4 18,12-28 2,0-8 8,-4 3 4,-11 2 6,-16 9 3,-11 8 3,-13 5 8,-5 9 8,-2 4-13,0 0-17,-4 22-10,-32 32 0,-15 24 1,-4 21 0,5 15-1,5 10-2,10 6-1,3-12-4,11-20-7,9-24-10,12-28-8,0-21-28,18-25-35,22-3-44,7-35-129</inkml:trace>
  <inkml:trace contextRef="#ctx0" brushRef="#br0" timeOffset="-213156.98">26664 11740 345,'0'-32'62,"0"13"10,0 9-9,-6 3-10,1 6-12,3 1-23,-11 0-17,-7 34 0,-11 15-2,-7 14-2,9-1-2,9-6-5,18-12-8,2-15-1,20-15-8,22-14-8,10-3-1,6-25-9,-1-10 23,-4-4 22,-5-2 1,-11 0 9,-12 10 6,-10 8 11,-7 11-4,-6 10-11,-2 5-2,0 0-10,0 0-4,0 10-12,0 16 14,0 4 1,0-5-3,10-2-6,7-8 3,6-6 2,6-9 1,10 0 4,3-14 0,0-16 3,1 0 0,-10 3 2,-10 8 1,-12 6 1,-9 5-1,-2 8 1,0 0-3,-13 0-4,-18 16-11,-8 13 11,3 3-3,5-3 0,13-8 0,12-3-2,6-6-1,0-2 5,0-6 0,11-2 1,11-2 3,7-4 5,6-20 3,4-8-4,3-2 0,-4 0-4,2 3-1,-4 3-2,-5 5 0,-6 4-1,-8 6 0,-3-2-1,-5 1 2,-3-6 2,1-1 6,-7 0 4,0 1 7,0 6 18,0 6-10,0 4-3,0 4-13,0 2-11,0 30-8,0 18 8,0 16 3,-7 11-3,-12 9-4,-8 8-3,-12 12-1,-5 9-12,-8-4-13,11-20-69,18-41-225</inkml:trace>
  <inkml:trace contextRef="#ctx0" brushRef="#br0" timeOffset="-212904.07">27358 11955 149,'2'-44'99,"14"12"-42,15 6-35,13 4-22,10 2 1,2 2 1,-10 1 2,-5 8 1,-10 5 8,-8 4 11,-4 0 10,-5 2-5,-3 18-5,-3 7-3,-5 10 3,-3 7 2,0 4-8,0 2-13,0-4-5,-13-1-3,0-4-10,-1-9-12,5-11-17,9-21-85</inkml:trace>
  <inkml:trace contextRef="#ctx0" brushRef="#br0" timeOffset="-212256.88">28174 11633 203,'29'5'78,"-2"5"-33,8-2-3,-2 3-25,-4-5-9,-4 1-8,-7 2-2,-7-4-4,-2-1 0,-9-2-4,0-2 10,0 0 23,-17-11-6,-6-6 3,-4 7 6,9 2 7,9 4-11,7 4-16,2 0-6,0 0-5,0 0-6,7 0-13,17 0 14,16 0 2,5 0 7,1 0 1,-3 0 2,-7-12 8,-3 0 5,-6-4 5,-6 2 0,-9 4-3,-3 0 0,-1 6-4,-2 1-11,3 3-2,-1 0-8,0 0-2,-2 17 7,-1 5 1,-5 5-2,0-2 4,0-1 5,2-8-5,4-8 4,2-4 3,2-4-1,13-7 4,15-25 18,15-5-13,5 2-6,-5 10 2,-8 9-5,-5 14 3,-9 2-8,-8 14-1,-8 29-2,-10 24 2,-3 24 5,-2 15-5,0 12-3,0-3-5,0-11-32,2-27-59,18-26-170</inkml:trace>
  <inkml:trace contextRef="#ctx0" brushRef="#br0" timeOffset="-211771.67">29594 11710 445,'-18'-34'31,"18"18"-31,7 10-19,35 6 14,16 0-1,15-2-2,19 0-9,22-10-17,15-5-82,3-8-101,-12 1 163,-22 0 54,-29 8 74,-34 4-24,-23 0 35,-12 1 66,0-6-70,-2 1-36,-16 0-3,-7 2-18,2 3-18,13 4 0,8 3-2,2-3 2,0-5 5,16-2-11,19-4 1,14 7 1,6 7-1,-1 4-1,-4 4-2,-13 25 0,-10 10-4,-10 14 3,-17 12-4,0 20 6,-22-1-6,-9-13-8,3-22-11,12-28 26,16-16 1,0-1 11,6 1-4,43-5 2,36 0-3,36 0-4,30 0 2,3-3-5,-18-7-10,-27-3-8,-40 0-17,-29-11-32,-33-17-120</inkml:trace>
  <inkml:trace contextRef="#ctx0" brushRef="#br0" timeOffset="-211441.22">30416 11153 487,'-116'0'70,"39"27"-54,17 50-16,10 26 4,10 34 6,16 16-2,24 9-5,33-3-3,61-30-8,35-33 5,26-34 1,13-32 2,11-28 7,10-2 2,-4-48-1,-11-24-8,-5-30 0,-20-39 0,-8-25 5,-16-19-3,-36-1-2,-42 15 0,-47 25 4,-38 21 3,-85 28 2,-62 30 2,-64 35-7,-36 32-1,-6 24-3,36 46-9,56 30-12,56 18-29,49-2-179</inkml:trace>
  <inkml:trace contextRef="#ctx0" brushRef="#br0" timeOffset="-210321.83">25331 5809 523,'0'-27'0,"99"3"-23,66-5 23,53-3 2,39 3 1,19 11 1,13 7-1,24 1-1,17 3 1,9-5 0,-5-2-3,-29-1 1,-49-9-2,-57-5 1,-68 3 0,-54-2 1,-44 4 2,-31 0 12,-2 0-4,-18 0-11,-18 4-5,-3 4 3,-2 3 2,8 8 7,15 1-5,12 1-1,3 3-1,3-1 1,0-1-1,16 0 0,30 0 0,24 2 0,12 0 2,-2 10-2,-13 19-2,-20 10 1,-26 3-2,-21 7 2,-37 10 1,-25 3 3,-11-5 4,12-15-5,22-17 7,18-11 5,21-5-14,0-1 1,40-2-1,36-6 9,42 0-5,24-14-4,18-14-2,-7-9-22,-22-6-34,-21-18-91</inkml:trace>
  <inkml:trace contextRef="#ctx0" brushRef="#br0" timeOffset="-209974.17">28285 5089 600,'-87'114'0,"11"65"-4,9 38 3,17-5 1,27-24 0,23-33-1,65-37 1,53-36 0,49-33 13,42-36-8,26-15-1,18-42 2,-2-26 2,-24-20 3,-20-24 4,-40-31-8,-31-22-7,-36-18 5,-39-14-3,-45 10 0,-34 24 3,-80 32-4,-56 32-1,-56 29 1,-31 28 0,-8 32 1,8 16-2,32 54-8,41 30-1,47 37-3,55 27-28,51 1-117</inkml:trace>
  <inkml:trace contextRef="#ctx0" brushRef="#br0" timeOffset="-209588.62">29661 6595 627,'0'-58'4,"68"9"-4,62 6-4,31-2 4,11 8 0,-19 8 4,-21 11 1,-21 11-3,-29 5-2,-32 2-4,-32 0-1,-18 0-6,-50 2 5,-28 22-10,-35 6-101</inkml:trace>
  <inkml:trace contextRef="#ctx0" brushRef="#br0" timeOffset="-207400.81">25987 10694 113,'0'-18'26,"0"-1"29,0 2-24,0-1 12,0-3 7,0 12 3,-2 2-15,2 2-2,-2 5-2,-1 0-5,1 0-14,-2 5-10,-3 28-3,-2 9 5,-4 10-1,6-4-1,4-6-4,3-12 0,0-8 0,0-8 1,0-5 1,0-6 0,0-3 2,0 0 0,0 0 6,-2 0 5,-4 0-8,-1 0-8,1 2-4,0 2-9,2 2-23,-2-1-57,1-5-349</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17T06:31:54.481"/>
    </inkml:context>
    <inkml:brush xml:id="br0">
      <inkml:brushProperty name="width" value="0.05292" units="cm"/>
      <inkml:brushProperty name="height" value="0.05292" units="cm"/>
      <inkml:brushProperty name="color" value="#FF0000"/>
    </inkml:brush>
  </inkml:definitions>
  <inkml:trace contextRef="#ctx0" brushRef="#br0">16349 14704 127,'60'0'5,"13"-4"-5,23-16 2,35 8 2,30-2 14,-45 2-8,1 3 26,9-2-28,5 5 6,5 4 7,0 2-9,0 0-11,0 0 1,4 0-2,3 0 0,4 0 1,5 0 0,0 0 2,-7 0 2,-10-4-1,-12 1-2,-12 0-1,-11-1 0,-10 2-1,-14 0 0,-9 0 0,-7 0 0,-9-3-1,-11 0 1,-13-2-1,-14 7 0,-11 0-6,-2 0 3,0 0 4,0 0-9,-15 0-15,-3 0 7,1 0 5,7 0-6,8 5-11,2-3-3,0 3 13,2-5 2,10 0-10,-4 0 0,-1 0 6,-3 0 12,-2 0 9,1 0 13,-3 0 16,0 0 1,5-5-4,1-2 3,1 2-8,6-3 1,3 0-11,11 0-5,8-2 2,10 3-3,10-2-4,19 1-1,16 0 5,18 1 0,13 4-4,5-3-1,4 0-1,-11 0-1,-8-2 1,-6-1-1,-14 4 0,-11 1 0,-20-2 0,-19 1-2,-24 2 1,-13-3-2,-4-2 5,0-5-12,-4 1-1,-5-2-9,5 0-16,4 0-35</inkml:trace>
  <inkml:trace contextRef="#ctx0" brushRef="#br0" timeOffset="800.5">23410 14512 244,'-73'-30'83,"8"10"-63,12 8 10,15 6-13,15 3-1,15 1 3,8 2 0,13 0-18,34 0-1,28 0 0,21 0 0,22 0 0,21 0 0,15-2-1,17-3-1,17-4 0,9-1-2,-3 2 0,-6 0-6,-21 6-5,-29-3 1,-27 5-3,-26 0-6,-27 0-30,-18 0-34,-17 0-42</inkml:trace>
  <inkml:trace contextRef="#ctx0" brushRef="#br0" timeOffset="1219.56">25914 14564 264,'-103'-16'39,"21"9"-12,24 4 8,27 1-4,19 2-10,12 0-21,27 0 0,47 0 0,46 0 4,49-7-2,52-5 0,35 1-1,27 2-1,18 2 0,7 5 1,-3 2-1,-4-3-2,-20 3-4,-35 0-3,-40 0 6,-40 0-2,-39 0-6,-34 9 0,-33-8 0,-26 4-5,-20-5 4,-14 0 2,-8 0 4,-23 2-55,-11 2-85</inkml:trace>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22T04:12:13.827"/>
    </inkml:context>
    <inkml:brush xml:id="br0">
      <inkml:brushProperty name="width" value="0.05292" units="cm"/>
      <inkml:brushProperty name="height" value="0.05292" units="cm"/>
      <inkml:brushProperty name="color" value="#FF0000"/>
    </inkml:brush>
  </inkml:definitions>
  <inkml:trace contextRef="#ctx0" brushRef="#br0">947 734 80,'6'-10'400,"-6"1"-358,0 2-12,0 2 10,0 5 7,0 0-18,0 0-12,0 0 4,0 0-5,0 0-3,0 0-2,0 0-10,0 0-1,0 9-2,0 9-1,0 4 3,0 10 0,0-2-1,0 0-3,0-4-4,0-6-9,0-4-14,0-6-45,0-5-67,0-5-151</inkml:trace>
  <inkml:trace contextRef="#ctx0" brushRef="#br0" timeOffset="352.72">749 594 422,'-41'14'44,"10"31"-43,4 17 12,1 8 7,12-1-8,12 0-12,2-8 0,13-4-9,28-11-2,12-6-5,14-12-5,6-10 0,4-11-3,-9-7 10,-7 0 1,-10-29 10,-9-12 3,-8-5 25,-8-10 13,-10-8 6,-13-3 0,-3-4-5,-8 5-2,-27 7-17,-9 9-4,-6 16-9,-4 11-7,4 12-8,3 11 3,7 0-33,9 22-104,4 14-214</inkml:trace>
  <inkml:trace contextRef="#ctx0" brushRef="#br0" timeOffset="936.51">1605 784 557,'-48'0'44,"19"0"-38,19 0 28,10-2 2,0 2-32,6-2-4,37-5-8,26-5 8,24-5 3,17-5-2,-1-9-1,-12 4-2,-16 1 0,-14 3-5,-22 7-5,-16 2-15,-18 2-20,-11 6-76,-3 4-83</inkml:trace>
  <inkml:trace contextRef="#ctx0" brushRef="#br0" timeOffset="1119.17">2010 669 178,'-7'19'260,"1"3"-255,-4 12 31,0 7 43,1 5-32,-3 9-28,6-3-9,-1 4-7,1 2-1,-1 0-2,-2-1-3,4-7-6,1-10-9,4-10-15,0-14-41,4-9-91</inkml:trace>
  <inkml:trace contextRef="#ctx0" brushRef="#br0" timeOffset="1502.3">2280 640 484,'0'-7'56,"0"7"-1,0 0-8,0 0-23,0 16-24,0 23-2,0 15 2,0 12 0,0 3 0,0-4-3,0 1-8,-5-11-5,5-12-8,-2-13-3,2-15 13,0-11 12,0-4 2,0-2 1,15-29 2,6-6 27,8-7-4,-2 8-2,-5 10-3,-7 9-8,-10 11-3,-1 5-10,-1 1-1,-3 0-7,9 10-3,4 15 9,1 10 0,3 0-1,-3 0-10,1-1-20,3-10-46,2-9-70,6-10-118</inkml:trace>
  <inkml:trace contextRef="#ctx0" brushRef="#br0" timeOffset="1884.79">2803 965 325,'0'-7'43,"0"4"30,-2 3-17,2 0-36,0 0-20,0 0-13,0 0-2,10 0 7,9 0 4,2 0 1,1 0 3,-5-3 0,2-7 1,-6-2 1,3-8 7,-5 0 2,-5 0-1,1-2-3,-4 8 1,-3-1 10,0 8-2,0 0 0,-14 4 3,-9 3-3,-5 10-16,-6 26 0,0 8-1,11-1-4,7 1 4,11-3-8,5-6 1,0-2 1,18-6-2,6-11-2,7-4-4,3-10-3,9-2-10,1-9-28,10-18-52,-3-8-13,0-7-23</inkml:trace>
  <inkml:trace contextRef="#ctx0" brushRef="#br0" timeOffset="2269.3">3247 896 9,'13'-38'111,"-13"11"24,0 8-6,0 7-23,0 5-23,-4 6-29,2 1-33,2 0-21,-2 20-11,2 14 11,0 6-3,0 2-1,0-1-12,0-4-1,0-9-12,2-10-22,-2-7 34,0-11 17,0 0 5,0-8 24,0-19-22,4-7 5,10-5 2,13-6-11,6 3-1,11 4-2,4 8-2,-2 8-6,-1 12 1,-5 6 0,-7 4-1,-12 0-7,-11 14 1,-10 8-6,0 2 8,-6-4 10,-19-4 2,-4-8 7,0-8 1,4 0 5,8 0 3,6-3 0,6-14-16,5-3-21,0-3-35,12 0-81,13 2-186</inkml:trace>
  <inkml:trace contextRef="#ctx0" brushRef="#br0" timeOffset="2801.34">3729 788 257,'0'0'212,"0"0"-200,0 0-9,0 4 12,0 6-15,0 4-1,2 8-1,0 5 1,0-4-10,-2 1 1,0-4-9,0-5 0,0-7-16,0-5-7,0-3-12,3-3 33,7-20 21,4-6 17,1 3 32,2 3-13,-7 3 3,0 10 2,-8 2-9,0 8-14,-2 0-18,2 0-7,3 14-1,-1 10 8,3-1-1,-5 6-8,-2 0-6,3-14-4,1 0 10,-2-11 0,5-4 9,-1 0 14,3-14 9,5-13 13,1-5 2,3-4 3,0-2-5,-3 1-11,2 10-6,-7 7-10,-1 9-9,-3 11 0,2 0-9,0 8 0,3 25 3,-1 7 4,-4 3 2,1 0-2,-3-2-8,8-11-10,-1-11-23,9-5-36,2-14-56,7 0-135</inkml:trace>
  <inkml:trace contextRef="#ctx0" brushRef="#br0" timeOffset="3351.94">4309 744 211,'-21'-9'170,"4"5"-105,1 4 0,1 3-35,-1 19-22,-2 7-8,7 5 0,2-2-3,9-1-9,0-4-4,0-6-6,6-9-8,15-4-7,4-6-1,-4-2 19,-3 0 19,-5-12 4,-1-7 31,-8-4 4,1-3 34,-5 5-25,0 4-3,0 2-9,0 8-9,0 1-10,0 6-13,0 0-4,2 4-16,12 20-3,-1 5 18,7 4 0,2-5-10,2-4-9,8-10 0,1-6-8,6-8-2,0 0 17,-3-18 12,-3-11 1,-4-14 9,-4-7 1,-3-19 4,0-7 4,1-3-7,-9 1 2,-8 17 6,-6 12 1,0 16 5,0 11 3,0 10-4,-4 8 1,-4 4-4,6 0-8,-2 2-13,-7 27-8,-1 20 7,-1 23 0,7 12 1,6 4-7,0 1-2,0-11-8,15-14-15,5-16-28,7-12-112</inkml:trace>
  <inkml:trace contextRef="#ctx0" brushRef="#br0" timeOffset="3717.33">5864 648 612,'-8'-7'0,"5"7"-4,1 36 4,2 14 6,0 7-6,5-5 0,12 0-7,-1-8-15,-5-6-55,-11-14-290</inkml:trace>
  <inkml:trace contextRef="#ctx0" brushRef="#br0" timeOffset="4068.28">5893 667 489,'0'-3'55,"0"3"-23,0 7-29,21 25-2,12 9 13,11 8-7,1-2-7,1-3-1,-3-5-5,-5-14-1,-5-4-11,-6-14-15,-6-7-40,-6-6-22,-1-26-31,-8-14 72,-2-8 54,-4-16 33,0-9 22,0 3 11,0 6 26,-8 18 5,0 12-26,4 16-17,-2 14-16,3 8 1,3 2-21,0 0-18,0 29-10,3 17 6,13 13 2,-3 10-7,1-6-10,1 0-31,-2-11-132</inkml:trace>
  <inkml:trace contextRef="#ctx0" brushRef="#br0" timeOffset="4384.28">6493 870 367,'-14'-5'183,"10"3"-157,2 2-1,0 0-14,2 5-11,0 15-1,0 6-2,2-2-7,20-2-1,3-8-3,6-7 5,5-7 4,1 0 5,-3-21 2,-5-7 1,-11-6 4,-9-4 6,-9-6-3,0 4 1,-3 2 1,-19 8 1,0 7-2,0 14-11,-3 9 0,-2 0-11,10 22-15,5 10-14,12-2-62,0 0-148</inkml:trace>
  <inkml:trace contextRef="#ctx0" brushRef="#br0" timeOffset="4548.59">6917 790 231,'0'-10'171,"0"10"-109,0 0-10,0 0-9,0 10-31,0 16-10,0 12 11,0-2-13,0 2-2,0-6-10,0-4-17,0-3-58,-5-11-226</inkml:trace>
  <inkml:trace contextRef="#ctx0" brushRef="#br0" timeOffset="4687.69">6905 424 309,'0'-6'16,"0"6"-16,0 0-47,5 15-9</inkml:trace>
  <inkml:trace contextRef="#ctx0" brushRef="#br0" timeOffset="5068.01">7340 688 310,'5'-7'62,"-3"3"-12,-2 3 21,0 1 8,-13 0-36,-22 0-43,0 4 0,4 14-7,6-1-3,16 6-11,7 0 2,2 0 4,0 1 7,23-6 1,4 4 7,2-2 0,-2-2 2,-10-1-1,-8-2 2,-9-3 0,0 0 2,-11-2 5,-14-2-1,-4 1-8,-2-8-1,4-1-7,5 0-12,6 0-76,3-1-203</inkml:trace>
  <inkml:trace contextRef="#ctx0" brushRef="#br0" timeOffset="5468.31">7563 819 229,'33'-11'16,"3"-1"37,0 1-4,-2-1-21,-5 5-18,-3-6-2,-4 4-5,-6-8 0,-5 3-2,-5-1 11,-6-3 1,0 2 7,0 0 9,0 1 6,0 3 9,-10 6-11,-3 0-8,-3 3 3,-7 3-12,-6 2-7,-4 28-7,1 8-2,8 6-1,4 0-1,9 0-3,8-1-1,3-6 2,5-7-5,24-6 1,14-10 1,13-3 5,12-11 2,3 0 3,-1-7 1,-10-11-4,-13-1 1,-16-2 0,-15 1-1,-12 3-1,-4 0-7,0 5-63,0 4-196</inkml:trace>
  <inkml:trace contextRef="#ctx0" brushRef="#br0" timeOffset="9783.51">3129 1947 363,'11'-22'175,"-8"7"-148,-3 8 30,-20 7-13,-16 0-23,-5 0-12,-5 29-9,-3 15-3,9 7-1,7 14-5,14-2-5,15-5-6,4-10-4,6-16-6,26-15 5,6-17 12,0 0 2,4-26 11,-4-16 0,-7-6 18,-9-1 7,-8 3 2,-7 14-2,-7 11-10,0 12 2,0 6-1,0 3-5,0 0-11,-5 29-7,-9 21-3,1 17 6,7-3-7,6-15-3,4-12-6,23-16-3,9-21 4,3 0 8,11-27 3,1-21 8,-2-18 6,-4-11 6,-9-10 4,-5-4 7,-10-1-9,-2 6-5,-11 11 2,-8 15-1,0 24 1,0 16 6,0 14-8,0 6-7,-4 1-2,-7 45-11,-7 21 9,1 28-1,-4 11 2,10 1-12,9-14-11,2-15-36,0-21-15,29-28-16,11-17-48,8-12-84</inkml:trace>
  <inkml:trace contextRef="#ctx0" brushRef="#br0" timeOffset="10017.94">3727 2099 99,'21'-39'124,"-11"4"7,-8 9-12,-2 8-18,0 6-36,0 6-24,-8 6-20,4 0-8,2 0-13,0 2-3,2 26-13,0 10 7,0 12 3,2-1-11,19-3 1,-3-5 5,-9-9-1,-9-5 9,0-5 3,-21-6 0,-17-2 10,-1-4-10,3-4-4,9-4-23,13-2-45,14 0-60,5-12-96</inkml:trace>
  <inkml:trace contextRef="#ctx0" brushRef="#br0" timeOffset="10276.81">3963 2188 182,'3'0'59,"-1"0"5,-2 0-34,4 0-4,0 10-14,3 0-1,1-1-4,8 0-7,3-5 0,4-4 0,4 0 2,2-10 4,5-19 6,-3-5 7,-6-5 1,-11 4 7,-14 1 17,0 6 10,-14 4-20,-20 3-5,-1 10-14,-3 5-10,5 6-5,6 0-4,11 22-8,7 14-24,9 10-13,7 6-105</inkml:trace>
  <inkml:trace contextRef="#ctx0" brushRef="#br0" timeOffset="10576.67">5027 1688 556,'0'-10'73,"-6"8"-18,6 2-28,0 0-15,0 6-9,0 31 0,-4 14-1,-2 16 2,-3 6-4,2 2-3,-6 3-7,-5-2-11,-4-5-9,1-20-74,8-16-119</inkml:trace>
  <inkml:trace contextRef="#ctx0" brushRef="#br0" timeOffset="10876.52">5243 1969 371,'-5'-4'12,"-8"4"-12,-8 0-11,-8 14-16,-4 12-3,-3 3 6,3-3-46,2-6-45</inkml:trace>
  <inkml:trace contextRef="#ctx0" brushRef="#br0" timeOffset="11034.76">4986 2099 94,'-4'0'153,"1"0"-51,3 0-15,0-2-16,0 2-27,0 0-23,0 0-17,16 0-2,6 14 11,7 13-9,-2 8 0,2 5-4,-2 3-1,0-6-3,0-6-11,-1-11-9,3-10-29,3-10-85</inkml:trace>
  <inkml:trace contextRef="#ctx0" brushRef="#br0" timeOffset="11386.46">5418 1961 114,'-19'-12'322,"7"5"-295,8 6 40,1 1-26,3 0-32,0 6-6,0 20-6,0 3 3,0 3-2,0 1-5,5-8 1,-5 1-1,0-9 1,0-4 5,0-8-4,0-3 5,0-2 3,0 0 1,0-2 7,9-18 1,4-6-2,6-4-5,2 4 3,2 4-3,-3 10 0,-5 8-5,-3 4 0,1 0-3,-1 12 3,1 18-2,-5 7 2,0 6-5,-6-1-9,0-4-26,4-7-87,1-11-184</inkml:trace>
  <inkml:trace contextRef="#ctx0" brushRef="#br0" timeOffset="11717.59">5748 2085 261,'0'-4'171,"0"3"-141,0 1-17,0 0 4,0 0-17,12 12 0,5 7 1,6-3-1,1-2-2,1-5 1,-3-9 2,-2 0 5,-4 0 6,-1-11 10,-4-7 8,-3-4 1,-4-2-7,-4 0 2,0-2-5,-9 3-8,-9 4-2,-5 5-1,6 6-4,3 3-6,6 5-2,1 0-3,0 7-12,2 15 8,3 6-14,2 5-10,0-2-42,12-7-67,7-2-76</inkml:trace>
  <inkml:trace contextRef="#ctx0" brushRef="#br0" timeOffset="12151.74">6215 1988 298,'0'-7'155,"0"5"-72,0 2-20,0 0-12,0 0-34,0 0-16,0 6-1,0 16-7,0 5 6,0 2-11,0-3-6,0-8 3,0-4-6,2-8-3,11-6-4,3 0 14,-1 0 10,5-14 4,-1-2 6,-6 6 2,-3 0 0,-2 2 0,-2 6-5,-1 2-3,3 0-3,4 0-3,3 0-1,8 2 2,1 2-5,2-4 7,1 0 1,2 0 2,0-13 5,-2-6 5,-4-5 10,-11 4 3,-4-1 7,-8 4 8,0 2-10,-14 3-9,-9 3-7,0 3-5,-2 3-7,0 3-2,5 0-10,7 3-11,4 12-32,9 6-108</inkml:trace>
  <inkml:trace contextRef="#ctx0" brushRef="#br0" timeOffset="12534.47">6910 1932 515,'0'-2'37,"0"2"-16,0 0-7,0 0-13,0 2-1,0 21-2,0 3-5,0 6 6,0 1-16,0-4-8,0-7-23,0-8 14,0-10 27,0-4 7,0 0 8,5-16 18,7-10 4,9-6 1,1-2 1,4 3-1,3-3-6,6 9-9,-2 6-11,-2 7-3,-9 10 1,-4 2-3,-7 0-6,-6 25 6,-3 10 0,-2 9 2,0 7-2,0 2-13,0 0-25,-5 0-64,5-7-226</inkml:trace>
  <inkml:trace contextRef="#ctx0" brushRef="#br0" timeOffset="13201.4">8076 1856 510,'-31'-7'60,"-7"5"6,-9 2-32,-4 2-25,-3 23-9,11 8-1,10 9-3,16 2-8,9-3-6,8-4-9,0-13-12,14-10-32,15-14 24,0 0 42,5-17 5,-3-15 11,0-1 12,-6 1 8,-6 4 6,-5 8 5,-8 3-2,-3 10-9,-1 5-12,-2 2-5,0 0-14,2 0-6,2 20-6,4 10 12,2 4-1,1 2-4,1-2-8,-1-8 1,7-8 2,-1-11-5,8-7-2,6 0 0,5-31-12,4-4-13,-2-8-6,-5 2 15,-3 2 30,-10 0 3,-7 8 12,-9 6 6,-4 7 21,0 10 9,0 5 4,-6 0-15,-1 3-13,1 0-24,0 21-1,4 8-1,2 7-3,8 3-9,15-1 2,2 0 3,-7-3 5,-9-1-2,-9-8 6,0-5 1,-4-5 0,-21-4 3,-8-5 5,-3-5-3,5-2-6,8 0-5,13 0-30,10-5-110</inkml:trace>
  <inkml:trace contextRef="#ctx0" brushRef="#br0" timeOffset="21502.19">4873 2934 341,'21'0'37,"-4"0"-32,-11 28-5,-6 38 13,0 33 8,0-16-2,0 3-12,0 0-3,0-3-2,0-7-2,-4-4 1,-3-9 1,-2-14-2,-2-8 2,-7-11 2,0-10 8,-2-11 6,-5-4-6,2-5 0,-4 0-12,2-25-5,0-10-14,9-10-28,10-4-86</inkml:trace>
  <inkml:trace contextRef="#ctx0" brushRef="#br0" timeOffset="21786.83">4076 3096 420,'0'-12'0,"45"-5"-21,37-4 21,34-9 10,21-5-7,8 0 11,-1-4-11,-10 5 6,-15 3-6,-28 8 5,-29 9-1,-28 5-7,-24 9-2,-10 0 2,0 0 0,0 5 0,-20 17-18,-1 2-34,2-2-131</inkml:trace>
  <inkml:trace contextRef="#ctx0" brushRef="#br0" timeOffset="22084.45">5301 3050 165,'0'19'231,"-10"6"-231,-3 5 0,-1 0 4,8-2 0,4 2-4,2-4 0,0-4-5,22-7-2,7-8-4,2-7 7,3 0 4,-3-14 0,-6-10 8,-8-3 8,-10-5 12,-7 1-2,0-1-1,-5 0-2,-16 8-11,-8 4-5,2 6-7,0 7-4,2 5-18,6 2-36,3 0-91</inkml:trace>
  <inkml:trace contextRef="#ctx0" brushRef="#br0" timeOffset="22501.17">5662 2755 257,'0'-24'189,"-3"8"-157,-4 6 26,3 4-17,2 6 2,2 0-18,0 0-25,0 0-9,0 27-9,0 16 17,4 11-3,10 2-2,-1-1-4,0-8 4,1-7 0,-5-9 5,-3-9 1,-1-6 0,-2-8 0,-3-5 0,2-3 1,-2 0 2,2 0 1,0 0 0,0 0 1,2 0-5,3-1 3,7-7-3,3-3 4,1 4-4,-5 5 0,1 2-4,-3 0 2,3 0-1,-3 12-1,-3 2 0,4 4 0,-3 0 0,2-4-18,5-3-63,1-11-34,1 0-104</inkml:trace>
  <inkml:trace contextRef="#ctx0" brushRef="#br0" timeOffset="22943.34">5690 2705 205,'0'-16'97,"0"7"-44,0 4 0,0-2-2,0 6-10,-2 1-4,2 0-18,0 0-9,0 0-3,0 0-4,0 0-3,-2 0-1,2 0-3,-5 0-6,-1 1-11,2 8-17,-3-1-27,2-2-24,-2 0-37,3 0-23</inkml:trace>
  <inkml:trace contextRef="#ctx0" brushRef="#br0" timeOffset="23234.41">5690 2705 159,'-62'-8'147,"62"3"-90,0 4 24,0 1-8,0 0-25,0 0-25,0 0-23,0 10 0,0 22-2,0 16 2,0 10 2,0 6 0,0 0-2,0 1 1,0-7-1,5-6 0,1-6-1,1-12 0,2-6 0,-2-12 1,-3-7-1,1-6 0,-3-3-1,-2 0-5,0 0-1,0 0-12,0 0-20,8 0-61,9-8-166</inkml:trace>
  <inkml:trace contextRef="#ctx0" brushRef="#br0" timeOffset="23618.55">5999 2912 375,'0'-12'77,"0"7"-26,0 3 8,0 2-15,0 0-26,0 0-18,0 7-11,2 20 8,13 5 1,3 5 2,-3-1-10,1-4-3,-7-8-1,-3-8-2,-1-7 2,-5-9 14,5 0 2,-3 0 16,7-13-3,4-15-6,7-6 4,5-2 0,2 1-1,0 12 6,-4 5-9,-5 9-6,-1 8-3,0 1-3,-1 5-1,-1 23 3,1 12 0,-7 5-2,-7 8-8,-2-2-6,0-5-34,0-6-125</inkml:trace>
  <inkml:trace contextRef="#ctx0" brushRef="#br0" timeOffset="24285.72">5735 3043 157,'0'0'52,"-2"0"-23,0 0 13,0 0-11,-3 0-31,-2 0-3,3 3 0,-1 8-1,3-1-5,2 3 1,0-1 8,0 0 0,0-3 1,0 2 2,0-3-3,0-4 3,0-1 5,0-3-3,0 0 3,0 0 2,0 0 6,0 0 1,0 0 4,0 0-1,0 0 6,0 0-1,0-3-13,0-3-1,0-2-11,0-1 5,0 0-2,4-3-1,10 1-1,-1-1-1,-2 5 0,-1 0-3,-2 4-9,-1 3-7,1 0-10,2 0-12,-1 3-99</inkml:trace>
  <inkml:trace contextRef="#ctx0" brushRef="#br0" timeOffset="24643.68">5735 3043 119,'114'79'83,"-114"-81"-77,0 0-2,0-3 9,0 2 6,7 1 1,-1 0-6,-4 2 16,0 0-10,-2 0 2,3 0-1,-1 2-13,3 12 10,1 0-3,1 2-10,-3 3-2,3-2-2,0 1 3,-3 0 1,1-4-5,-3 0 2,2-3 0,1-4 2,-5 1 1,2-4-1,-2-2-1,0-2 0,0 0-3,0 0-1,0 0-10,0 0-12,0 0-34,0-6-110</inkml:trace>
  <inkml:trace contextRef="#ctx0" brushRef="#br0" timeOffset="24882.93">5731 3104 168,'-4'-3'121,"1"0"-101,0 1 35,1-2-25,2 0-17,0 4-12,0-1-1,0 1-5,0 0-7,-2 0-7,-2 0-12,1 0-60,1 0-48</inkml:trace>
  <inkml:trace contextRef="#ctx0" brushRef="#br0" timeOffset="26033.67">6645 2959 127,'4'-10'114,"-4"2"-83,0 2 31,0 1-3,0 5-21,-11 0-14,-11 0-24,-9 4 0,-1 15-8,5 5-2,9 5-2,14-3-14,4 2-6,10-1-13,25-8-5,7-1 29,5-6 21,-7 0 0,-13-6 4,-12-1 5,-13 0 10,-2-3 29,-4 3 30,-29 2-11,-12 6-55,-6-4-12,1 3-3,13-2-8,8-2-13,16-4-24,11 0-97</inkml:trace>
  <inkml:trace contextRef="#ctx0" brushRef="#br0" timeOffset="26333.42">6823 3159 170,'7'0'44,"-3"0"-4,2 0-4,6 0-8,-1 0-19,3 0-3,-1 0-6,2 0-1,-1 0-5,-1 0-2,1-7 6,-3-7 2,0-8 11,-9 0 11,-2-5 6,0 2 27,-2 1 1,-16 3-5,-7 5-19,1 5-7,-5 4-12,-3 7-13,-1 0-3,-2 14-6,8 16 3,9 6-9,16 5-15,2-5-52,22-4-118</inkml:trace>
  <inkml:trace contextRef="#ctx0" brushRef="#br0" timeOffset="26683.96">7189 2977 326,'0'-12'59,"0"6"2,0 6-6,0 0-17,0 0-25,0 0-13,0 6-9,2 17 9,6 3 5,4 2-5,-3-3 0,0-2-7,-3-7 2,-2-6 0,2-6 5,-6-4 3,2 0 6,0 0 9,4-7-1,5-18 16,5-3-15,11-2-8,4-1-5,5 7-4,1 8 0,-1 8-1,-7 8-3,-6 0 1,-5 5-1,-3 20-1,-1 12 1,-6 9 3,-3 3-4,-1 2-15,0-3-34,6-2-122</inkml:trace>
  <inkml:trace contextRef="#ctx0" brushRef="#br0" timeOffset="27202.01">8325 2921 384,'-11'-4'112,"5"4"-51,2 0-12,-2 2-38,2 25-8,0 11-1,4 10-1,0 1-1,0 2-2,0-7-3,2-8-12,2-11-15,4-14-47,-4-11-85,2 0-111</inkml:trace>
  <inkml:trace contextRef="#ctx0" brushRef="#br0" timeOffset="27500.64">8323 3016 170,'0'-22'138,"-2"12"-67,2 7-1,0 3-44,0 0-26,22 13 0,16 11 6,4 4 2,3 4-6,-3-2-2,-5-2-2,-6-5 1,-5-11-4,-6-5 1,-2-7 4,-9 0 0,2-16 7,-4-21 16,-3-8-15,-4-5 5,0-3 2,0 3 2,-7 4 9,-8 7-9,-1 14 1,5 7-8,2 12-10,9 6 0,0 0-12,0 14-30,7 18 2,15 8-52,10 4-145</inkml:trace>
  <inkml:trace contextRef="#ctx0" brushRef="#br0" timeOffset="27768.68">8834 3144 264,'0'2'97,"0"0"-97,2 0 2,4 0-2,4 2 1,3-1-1,9 0 0,1-1-3,3-2-11,3 0 1,-2 0 13,-3-18 0,-5-6 8,-6-4 22,-9 1 2,-4-1 4,0 3 17,-11 3-23,-16 5-4,-6 9-9,0 8-14,-5 0-3,1 13-7,6 14-11,12 5-26,15 1-45,4-4-134</inkml:trace>
  <inkml:trace contextRef="#ctx0" brushRef="#br0" timeOffset="27922.42">9210 3021 337,'0'-1'108,"0"1"-66,0 0-42,0 8 3,0 19-3,0 6 0,0 3-10,0-1-31,0-2-92</inkml:trace>
  <inkml:trace contextRef="#ctx0" brushRef="#br0" timeOffset="28073.47">9139 2759 128,'9'0'0,"17"0"-108</inkml:trace>
  <inkml:trace contextRef="#ctx0" brushRef="#br0" timeOffset="28367.16">9434 2939 194,'2'0'195,"0"0"-154,-2 0-15,0 0 32,0 0-35,0 0-23,0 2-12,6 16-6,5 8 10,1 1-25,-1 0 5,0-2 11,-2-5 9,-5-4 8,-4-6-1,0-4 1,0-4 8,-10-2 10,-13 0-12,-2 0-3,1 0-1,8-5-2,8-8-8,5 1-37,3 2-109</inkml:trace>
  <inkml:trace contextRef="#ctx0" brushRef="#br0" timeOffset="28734.1">9845 2956 166,'14'-10'84,"-3"2"0,-2 0-25,-2 1-20,-3 1-17,3 3-3,-3-4-5,1 0-8,2-2-2,-5-1 2,0 0-4,-2 1 5,0 1 14,0 1 5,0 2 4,0 5-4,-9 0-2,-13 0-7,-9 12-6,-8 15-8,2 9-1,3 5-2,14-3 1,11-2-4,9-2 0,0-6-6,31-9 1,15-7-1,12-12 2,4 0 6,0-1-1,-5-17-6,-7-4 1,-13-2-3,-14-1-40,-16 2-47,-7 0-30,-11 4-154</inkml:trace>
  <inkml:trace contextRef="#ctx0" brushRef="#br0" timeOffset="29123.43">9066 2805 410,'0'0'22,"0"0"-19,0-2 8,0 2 0,0-2-11,0 2-1,0 0 1,4 0 0,0 0 1,-1 0 0,-1 0 1,-2 0 2,0 0 7,0 0 4,0 0-2,0 0-13,0 0-15,2 0-30,4 0-33,4 0-141</inkml:trace>
  <inkml:trace contextRef="#ctx0" brushRef="#br0" timeOffset="29556.54">9558 2914 375,'-2'0'62,"0"0"-12,-2 0 22,-8-2-34,3-1-19,-2 1-19,-5 2-2,-2 0-29,1 0-75,-8 2-335</inkml:trace>
  <inkml:trace contextRef="#ctx0" brushRef="#br0" timeOffset="38882.65">5266 4238 80,'6'-25'399,"-6"4"-341,-6 11 5,-11 3-9,-12 7-23,-11 0-10,-15 34-15,-14 27-6,-5 14-1,5 14 0,17-2-5,21-7-5,24-10-2,7-15-12,21-17 11,23-14-8,10-17-1,6-7-2,-4-8 11,-10-16 10,-13-1 4,-16 1 5,-11 2 9,-6 1 2,0 4-4,-9-1 1,-11 4-9,-3 5 2,2 2-6,0 7-2,5 0-4,8 0-2,8 0-7,0 0-6,11 2 0,18-2 8,7 0 7,2 0 4,-1-16 2,-5 2 5,-8 0 2,-7 2 7,-7 6 4,-6-1 3,-1 7-1,-3 0-5,0 0-3,0 0-7,0 0-4,0 7-1,0 22-2,0 14 2,0 13 7,0 4-5,-3-2-2,3-1-3,0-6-4,0-2-7,0-7-10,0-4-21,-4-10-84,4-7-143</inkml:trace>
  <inkml:trace contextRef="#ctx0" brushRef="#br0" timeOffset="39735.38">5719 4377 335,'-29'0'49,"-11"14"-20,-11 20-7,-4 12-7,1 4-6,14 1-9,13 1-1,13-5-8,12-6-5,2-10-5,0-11-6,25-15-3,6-5 6,0-2 20,1-22 2,-12-6 7,-5 0 36,-3-2 17,-8 2-1,-4 2 1,0 3-21,0 10-15,0 2-8,0 12 0,0 1-3,0 0-13,0 0 0,-2 17-8,-6 14 3,2 8 4,0 7-5,3-7-2,3-7-9,0-8-4,5-8-4,13-10-8,6-6-15,3 0 8,-1-16 15,1-10 15,-2-6 10,-5 0 10,0-2 15,-6 2 1,-3 3 8,-7 9 1,-2 8 2,-2 9 0,0 3-10,0 0-10,0 0-12,0 0-5,0 8-9,0 14 3,0 9 5,0 4-2,0-3-6,0-4 2,2-7-4,16-10-7,5-5 6,-4-6 6,2 0 6,-1-8 0,-5-13 11,1 0 0,-5 1 3,-4 3-2,-3 6 5,-4 3 1,0 6-2,0 2-8,0 0-8,0 0-3,0 0-7,7 16-8,2 10 10,2 6-2,5-6-25,1-6-48,3-10-44,10-10-22,3 0-40</inkml:trace>
  <inkml:trace contextRef="#ctx0" brushRef="#br0" timeOffset="40007.48">6242 4596 173,'6'-26'96,"-2"6"-12,-2 4-28,-2 7 8,0 4 9,0 5-29,0 0-17,0 0-19,-6 1-8,-10 21-3,-1 7-4,3 0 1,12 2-9,2-7-11,0-2-12,11-2-4,7-4 23,0-4 14,-5 0 5,-5-7 2,-8 1 2,0-3 5,0 1 13,-15 4 5,-14-2-20,-4 4-7,4-2-4,6-1-7,13-4-19,7-1-60,3-2-164</inkml:trace>
  <inkml:trace contextRef="#ctx0" brushRef="#br0" timeOffset="40267.93">6522 4496 262,'7'-25'154,"-7"7"-73,0 4-9,0 7-19,-3 5-19,-3 2-16,0 0-18,-2 5-2,4 26-20,4 7-11,0-3-30,37-4-59,6-8 12,-3-3 85,-11-8 25,-18-3 18,-11-5 20,0-2 54,-24 0 38,-19 2-110,-5 0-16,-2 0-4,11 1-5,7 2-12,16-2-30,10 0-57,6-5-208</inkml:trace>
  <inkml:trace contextRef="#ctx0" brushRef="#br0" timeOffset="40404.46">6682 4207 289,'9'-57'48,"-2"12"-12,2 8 7,-2 14-33,-1 12-10,1 7-21,4 4-62</inkml:trace>
  <inkml:trace contextRef="#ctx0" brushRef="#br0" timeOffset="40598.93">6743 4355 229,'0'10'135,"2"4"-129,2 7 3,0 2 12,2 3 18,-2 8-28,0 0-8,1 4-3,-5-3-22,4-7-25,0-6-119</inkml:trace>
  <inkml:trace contextRef="#ctx0" brushRef="#br0" timeOffset="40785.51">7091 4393 551,'-21'0'26,"-3"0"-4,-5 7-8,-2 18-14,-1 8 0,10 5-2,7 0-12,6 0-14,9-6-44,0-11-98,4-8-58</inkml:trace>
  <inkml:trace contextRef="#ctx0" brushRef="#br0" timeOffset="41282.26">7046 4575 159,'14'-25'176,"-4"-5"-65,-3 2-18,-5 3-36,-2 4-5,0 7-20,0 5-6,0 7-13,0 2-13,0 0-4,0 16-9,-4 21 1,-3 9 9,5 6-5,2-4-19,0-9-27,0-7-23,23-17-10,8-13 33,4-2-29,3-17 10,-5-15 31,-4-3 42,-6-3 32,-6 4 28,-5 2 3,-3 4 3,-5 10-3,-2 5-11,-2 8-13,0 5-20,0 0-19,0 0-7,2 2-12,-2 18 15,0 4 2,0 3 2,0-1-4,0-7-2,0-9 6,0-7 3,0-3 1,2 0 7,8 0 2,3-12-3,9-13 7,8-5-8,-1-2 1,2 2-5,-7 9-2,-4 7-1,-6 8-1,-6 6-1,1 0 0,-3 8-7,2 16 5,-2 7-3,3 5-15,3 0-34,5 4-130</inkml:trace>
  <inkml:trace contextRef="#ctx0" brushRef="#br0" timeOffset="41517.51">8541 4215 585,'-6'-4'42,"4"4"-13,2 0-29,0 0 0,0 20 0,0 16 1,-5 10 0,-3 4-1,-6-1-7,-1-5-13,-4-8-23,4-12-77,1-11-49</inkml:trace>
  <inkml:trace contextRef="#ctx0" brushRef="#br0" timeOffset="41683.47">8414 4423 245,'0'-37'90,"0"2"-25,0 7 3,5 8-8,4 10-15,2 4-22,2 6-21,5 0 0,7 9-2,4 12 0,-2 7 0,-3 4-6,-2-4-15,3-3-24,-3-12-66,0-8-65</inkml:trace>
  <inkml:trace contextRef="#ctx0" brushRef="#br0" timeOffset="41845.61">8771 4243 36,'7'-70'221,"-3"6"-158,-4 3-3,0 17 16,0 16 16,0 10-29,0 13-12,0 5-20,0 0-18,0 2-13,0 25-11,0 16 10,0 8-8,0 5-22,2 1-45,8-8-215</inkml:trace>
  <inkml:trace contextRef="#ctx0" brushRef="#br0" timeOffset="42151.82">9081 4313 456,'-13'0'113,"-3"0"-93,-1 0-4,-4 18-11,3 8-5,3 3-4,6-3-2,6-3-5,3-5-6,0-5-2,5-13 0,13 0 18,6-15 1,-1-16 7,0-6 9,-11-1 1,-7 0 5,-5 6 4,0 2 6,-15 10-8,-12 6-8,-7 10-7,-2 4-9,3 4-6,6 23-5,10 10-8,14 1-29,3-4-72,5 0-207</inkml:trace>
  <inkml:trace contextRef="#ctx0" brushRef="#br0" timeOffset="42701.39">8865 4309 92,'-4'-2'217,"1"2"-148,-1 0-12,2 0 13,-3 0-20,0 0-31,-1 0-13,-3 2-1,1 14-3,-4 6 0,3 6-2,1 2 0,0 2 2,4-2-2,-1-1 0,3-4 0,-4 0 0,-2-5 0,2-4-2,-3-2-2,3-6-1,-4 1-1,2-9 1,-3 0 5,-3 0 1,-1 0 0,-1 0 1,3-9-2,4-9-1,7-4-14,2-4-21,0-1-63,19 1-154</inkml:trace>
  <inkml:trace contextRef="#ctx0" brushRef="#br0" timeOffset="43253.75">8956 4284 52,'-11'0'288,"2"0"-265,-2 0-9,0 7-8,-1 13 0,4 0-2,1 6-1,3 0 0,2 0 0,2 0-3,0-2 0,0-3 0,2-8-1,7-2 1,-1-8 0,2-3 3,-4 0 2,3 0 2,-3 0 6,4-14-13,-1-1-4,-1-4-5,-1 1-14,0 4-69,0 3-176</inkml:trace>
  <inkml:trace contextRef="#ctx0" brushRef="#br0" timeOffset="43484.36">9148 4264 445,'-5'0'67,"1"0"-28,2 6-15,-3 15 0,1 7-7,4 4-2,0-2-7,0 2-5,0-6-3,0-2 0,2-4-2,0-7-4,-2-3-3,0-2-18,0-6-31,0-2-240</inkml:trace>
  <inkml:trace contextRef="#ctx0" brushRef="#br0" timeOffset="43647.08">9143 4095 403,'-13'-8'92,"11"4"-57,2 4-17,0 0-18,0 0-14,9 0-13,11 8 5,4 6-63</inkml:trace>
  <inkml:trace contextRef="#ctx0" brushRef="#br0" timeOffset="43982.18">9427 4168 363,'0'-5'127,"0"2"-65,0 3-7,-3 0-13,-10 0-28,-5 0-14,3 15-2,1 13-5,5 2-14,9 7-12,0-2-11,2-1-63,21-2-19,4-3 46,2-4 36,-2-7 44,-10-3 26,-10-10-11,-7-2 15,-5-3 84,-26 0-30,-13 0-59,-6 0-10,2 0-9,9 0-6,13 0-15,19 0-31,7 0-142</inkml:trace>
  <inkml:trace contextRef="#ctx0" brushRef="#br0" timeOffset="44416.56">9676 4235 394,'7'-6'56,"2"0"-23,2 1 8,4 2-23,8-1-10,2-2-5,6 0-2,0-2-1,2-3-2,-1-6 2,-1-1 1,0 0 1,-11 4 2,-7 1 5,-11 4 15,-2 1 35,0-1-32,-4 1-9,-18 6 7,-7 2-12,-9 2-5,-6 24-7,-1 9 0,7 2 1,11 4-2,9 1-3,14-2-2,4-2-3,2-6-1,33-6-2,15-9 3,12-10 2,9-7 6,10 0 0,-1-7 0,-4-12 1,-12-3-1,-12-2 0,-17 2-1,-12 2-1,-17 4-2,-6 6-11,0 4-37,0 6-64,-8 0-171</inkml:trace>
  <inkml:trace contextRef="#ctx0" brushRef="#br0" timeOffset="45219.32">8483 4377 169,'-2'-3'42,"0"0"15,2 3 15,0 0-5,-2 0-25,0 0-14,-7 15-9,-5 19-1,-8 13 6,-7 11-12,-2 3-3,2 5-4,2-1-5,7-7 0,9 0-8,5-12-10,6-12-10,0-12-16,2-15-72</inkml:trace>
  <inkml:trace contextRef="#ctx0" brushRef="#br0" timeOffset="45467.93">8524 4525 377,'-4'-4'62,"4"3"-35,0 1-25,0 0-1,8 0 0,19 4 8,7 8 3,3 2-8,1-4 0,-7 4-4,-4-2-2,-9-5 0,-7 1-4,-5-3-6,-3-3-5,0-2-12,1 0-31,0 0-185</inkml:trace>
  <inkml:trace contextRef="#ctx0" brushRef="#br0" timeOffset="46033.4">8834 4081 325,'-13'-17'69,"5"8"7,6 0-21,0 5-18,0 0-8,2 3-10,0 1-8,0 0-5,-2 0-3,2 0-3,-3 13 1,1 11-1,0 5 7,0-3-5,-2-6-2,2-6 0,-2-6-2,4-6 0,0-2-4,0 0-1,0 0-1,0 0-5,0 0 5,0-9 5,0-6 3,0-2 3,0 2-3,0 1 1,0 3 6,-2 2 0,0 4 4,-2 1 1,4 3-1,0 1 0,0 0 0,0 0-2,0 3-8,-5 27 0,1 14 3,-5 13 5,2 6-5,1 0-3,1 4 1,5-1-2,0-7 1,0-6-1,0-7 0,0-6 0,0-10 0,0-7 0,0-8-2,0-9-6,0-6 2,0 0-3,0 0 2,5-14-4,3-10-11,-3-5-36,0 0-53,-5 0-41,0 2-134</inkml:trace>
  <inkml:trace contextRef="#ctx0" brushRef="#br0" timeOffset="46240.68">8495 4434 304,'-18'-11'88,"7"5"-25,4 2 20,5 3-22,2 1-30,0 0-22,0 0-9,0 5-6,2 12 5,11 2 1,3 3-9,6-1-14,3-8-48,-9-5-318</inkml:trace>
  <inkml:trace contextRef="#ctx0" brushRef="#br0" timeOffset="66049.23">11219 3549 157,'22'-35'405,"-22"9"-378,-17 13-1,-2 9 15,-5 4-1,-23 28-20,-21 56-12,-22 41 0,-13 41-4,7 22-4,23 3-1,28-3-4,34-16-6,16-29-5,66-27-12,40-29-51,30-38-105</inkml:trace>
  <inkml:trace contextRef="#ctx0" brushRef="#br0" timeOffset="68015.34">10911 4439 368,'-24'-7'29,"8"0"8,9 2 38,7 1-25,0 0-14,0-3-23,7 0-10,24-2-3,16 1-1,6 4-2,-1 4-3,-7 0 5,-14 6-3,-16 14 0,-13 11-2,-2 1 4,-4 1 1,-16 2 1,-2-7 0,4 0 1,5-5-1,9 4 0,4 1-1,0 0 1,0 2-4,17-2 3,1-4-5,-3-4 6,-8-8 1,-7-1 0,0-8 2,-18 1 8,-19-1 0,-8-3-6,5 0-3,11 0 1,8 0-3,17-15 0,4-3-3,11-8-12,32-4 7,15-4 4,8 0 1,5 0 3,-8 2 0,-9 4 2,-17 3 0,-10 2 3,-11 7 1,-9 2 4,-3 4 1,-4 1 0,0 4-1,0-3-3,0 4 4,0-1-1,0 0-5,-4 2-5,-9 1 0,-3 2 0,-9 0 0,-2 0 1,0 15 0,3 8-1,4 8-1,7-1 1,8 2-3,5-1 0,0-4-3,20-3-2,18-8-8,9-10 4,11-6 2,9 0-5,-5-18-17,-6-10 8,-16-2 11,-11-5 13,-15 2 3,-10 0 9,-4 7 7,0 4 16,-2 7-10,-8 4 9,2 8-11,1 1-6,7 2-7,0 0-10,0 4-6,0 21-5,0 9 11,0 5-3,0-1-9,2-2 4,1-8-2,-3-10-1,0-8 7,0-10 4,0 0 7,4 0 6,-2-20-1,10-9-9,5-9 2,12 1-1,11 1-4,5 5-2,-3 9-1,-7 10 0,-3 10-2,-10 2 1,-4 0-4,-9 4-3,-5 10-1,-4 0 5,0 0 7,-4-3 3,-16-4 3,2-4 0,2-3 1,8 0-1,-1 0-6,7 0-4,2-10-18,0-4-69,15-1-78,21 1-63</inkml:trace>
  <inkml:trace contextRef="#ctx0" brushRef="#br0" timeOffset="68313.92">12131 4432 114,'0'3'104,"2"5"-4,-2 0-26,0 2-31,2-1-3,3-1-22,3-1-11,4 4-7,-1-3-2,4 2-3,3-4-1,0-1-4,4-5 7,3 0-3,-1 0 6,-1-1 5,-4-14 9,-5-2 11,-7-5 6,-7 0 14,0-3-1,0 0-16,-15 2-10,-8 3-5,-2 7-3,-2 10-10,-2 3-3,0 0-10,5 22-4,11 10-6,13 5-27,4 0-93,29 0-242</inkml:trace>
  <inkml:trace contextRef="#ctx0" brushRef="#br0" timeOffset="69831.95">13127 4333 179,'0'-5'344,"0"5"-272,0 0-44,0 0-18,0 0-6,0 19-1,0 11-3,0 10 2,0 1-2,0-3-2,-9-5-5,2-7-3,1-15 4,2-7 3,1-4 3,0 0 8,1-18 0,2-9-6,0-5 6,2 0 1,17 5-3,3 5-4,-2 10 3,-4 5-5,-1 7-2,-1 0-3,3 0 2,-1 14 2,2 2-2,-3 2 0,-4-1 2,-1-5-2,-4-7-2,-1-2 3,-3-3 2,4 0 3,2 0 5,2-7-7,7-8 7,-5 0 2,1 1-2,-1 4-4,-1 5-4,-2 2-1,2 3-1,2 0-5,3 0 2,2 16 1,4 2 1,-1 0-1,2 1-2,4-10-4,4-2-1,1-7 2,4 0 8,2 0 1,-1-16 1,1-6 3,-9-1 2,-4 4 6,-5-2-1,-9 7 2,-5 4-1,-4 0-1,-2 6 8,0 2-3,0 2-1,0 0-1,-2 0-8,-19 0-5,-8 16-1,-5 8-6,-2 4 3,12 5-5,8-6-1,12 1-2,4-3-4,8-6-5,30-7-1,20-5-9,12-7 5,3 0 4,-2-14-3,-13-7 12,-13-2 12,-14-1 4,-8-2 9,-10 1 6,-4 1 3,-9 2 2,0 2 3,0 8 1,-11 4-11,2 7-6,-3 1-11,4 0-2,-5 11-4,1 15-3,3 6 5,7-2-9,2-3-1,0-5-1,11-8 6,3-6-4,1-8 1,-1 0 3,1 0-2,3-13 9,4-9 2,0-4 3,-3 2-1,-4 2 4,-6 5 3,-4 8 3,-5 6 4,0 1-2,0 2-7,0 0-3,0 0-4,0 7-8,0 12 3,0 6 5,-5-1-5,0 0-6,5-5-7,0-9 3,0-7 4,14-3 1,5 0 10,6-6 1,2-12 5,0 0 3,-5 1-2,1 2 1,-6 4 3,-3 2-1,-7 6-1,-3 3-1,-4 0-7,0 0-1,0 0-4,0 10-2,0 3 5,0 5 1,0 1-3,2-6-4,2-2 3,-1-6 1,1-3 1,1-2 2,-1 0 6,3 0 1,6 0 0,5-12 6,5-4 3,4 0-7,2-3-2,2 3 2,-3 4-2,-1 4-5,-7 8-2,-4 0-1,-5 0-4,-2 20 3,2 9-1,-2 12 1,-3 5 0,-3 2-16,-3-2-36,0-6-191</inkml:trace>
  <inkml:trace contextRef="#ctx0" brushRef="#br0" timeOffset="70881.06">16048 4231 290,'19'-44'133,"-19"11"-36,0 11-15,-22 8-18,-29 14-26,-25 6-23,-22 41-10,-9 20-5,6 16 0,22 8-1,21 4-5,20 2-5,22-7-9,16-18-8,11-22-18,36-28 20,7-18 11,0-4 15,-6-16 0,-11-8 13,-8-6 1,-6 0 5,-10-2 0,-3 0-7,-6 4-3,-4 2-6,0 8 0,0 4-3,0 8-1,0 4-3,0 2-5,0 0-3,0 0-8,8 0-5,6 0 16,6 0 4,5 0 5,1-2 8,3-8 5,-6 2 3,-6 4 7,-5-1-6,-3 5-4,-3 0-2,-2 0-6,8 12-2,-1 17 3,0 7-5,-2 3 0,0 4-1,-5 1-6,1-2-4,-3-4-7,-2-5-15,7-12-23,2-6-103,8-13-127</inkml:trace>
  <inkml:trace contextRef="#ctx0" brushRef="#br0" timeOffset="71831.25">16437 4525 201,'12'-29'209,"-12"8"-141,0 7 15,0 4-5,0 5-33,-14 2-16,-4 3-9,-8 3-20,-6 18-1,-1 9-4,4 7-1,4 1-8,10 3-2,6-8-14,9-8-39,0-10-8,4-10 42,18-5 30,1-5 5,4-17 9,-2-8 21,-6 0 11,4-4-1,-8 3 1,-1 1-14,-6 9-5,-4 7-7,-1 3-3,-3 11 2,0 0-12,0 0-2,0 7-10,0 22-5,-3 11 15,-3 7-10,4-3-6,2-8-8,0-8-13,8-10-2,17-13-4,6-5 10,5 0 17,9-21 1,-1-11 15,-3-4 0,-6 0 15,-8-1 10,-5 7 4,-8 7 1,-8 4 9,-6 7 1,0 7-7,0 5-7,0 0-18,0 0-8,-4 8-8,-7 17 1,-3 8 5,3 2-9,7 2-1,4-7-9,0-5-9,4-10 3,25-9 8,7-6 8,6 0 10,3-21 1,-5-6 6,-5-7 8,-6 0 1,-4-1 4,-2 5-1,-10 5-3,-2 9 4,-9 7-7,-2 8-1,0 1-9,0 0-2,0 10-10,0 17-1,0 8 8,0 2-12,0-4-31,22-10-33,11-12-25,12-11 14,9 0-53,4-20 55,-1-12 46,-3-4 42,-11-3 62,-12 8 67,-14 0-5,-7 8-22,-10 2-39,0 7-19,0 5-19,0 8-4,-7 1-21,2 4-12,3 25-10,2 6 0,0 5-19,0-4-28,0-4 12,2-8 47,-2-5 10,-2-9 8,-27-5 31,-6-2-3,-5-3-19,3 0-9,14 0-8,15-4-2,8-10-16,16-5-72,31-6-58,18-6-104</inkml:trace>
  <inkml:trace contextRef="#ctx0" brushRef="#br0" timeOffset="72065.25">17726 4393 208,'11'-5'156,"-11"3"-21,0 2-28,0 0-41,0 0-35,0 0-10,-3 0-19,-5 7-2,-3 17-8,-3 8-2,5 8-11,9 5-16,0-7-51,0-2-29,5-10 42,-5-8 70,0-8 5,-13-6 34,-21-4 23,-8 0-17,-3 0-23,5-2-13,6-12-4,19-6-13,13-4-13,2-8-65,9-8-210</inkml:trace>
  <inkml:trace contextRef="#ctx0" brushRef="#br0" timeOffset="72347.97">17960 4259 229,'-4'30'72,"1"2"7,-2-2-6,-3 5-15,-1-1-10,0 2-29,0 1-7,2 4-12,1-8-6,-2-4-21,8-9-49,0-8-157</inkml:trace>
  <inkml:trace contextRef="#ctx0" brushRef="#br0" timeOffset="73031.69">18252 4388 481,'-7'-9'108,"-8"5"-49,-5 4-5,-7 0-30,-7 0-17,3 16-7,2 10-2,11 5-8,7-1-5,11-2-18,0-9-57,15-8-88,20-11 37,0 0 61,-2-2 80,-6-18 8,-7-2 87,-9 0 25,-4-2-22,-5 3-17,-2 3-24,0 4-6,0 7-22,0 2-14,0 5-12,0 0-3,0 0-15,-2 19-3,-2 8 11,-1 4-13,3-6-16,2-1-33,0-7-26,0-9 44,17-8 34,10 0 17,7-4 4,1-18 9,4-3 10,-6 0 4,-6-1 14,-3 3 4,-10 4-6,-6 2-5,-1 5-7,-5 4-9,-2 4-9,2 4-9,-2 0-4,3 0-15,1 2-7,1 12 13,-3 6 7,-2-3 0,0 0 6,0-7 0,0-3 2,0-7 1,0 0 7,0 0 7,0 0-1,2 0 1,9-2-6,9-9-4,7-1-3,0 3-4,2 7 0,-4 2 0,-10 0-4,-7 18-1,-8 15 1,0 15 2,-35 12-3,-11 7-12,-10-3-16,4-3-127,4-15-255</inkml:trace>
  <inkml:trace contextRef="#ctx0" brushRef="#br0" timeOffset="73217.87">18035 3932 564,'-2'-20'42,"2"8"-42,0 1-12,16 2-11,2 9-36,-2 0-182</inkml:trace>
  <inkml:trace contextRef="#ctx0" brushRef="#br0" timeOffset="74782.5">13040 5366 602,'-40'-29'44,"20"8"-30,20 21-14,0 9-2,-2 34 2,-3 10 4,-2 10-4,-6-1-5,-3-4 2,-1-12-2,1-14 1,3-15 4,3-13 4,4-4 4,-1-6-1,7-30-4,0-19-1,11-19-2,32-22 1,17-15 0,9 6-1,2 12 0,-8 29 3,-16 32-2,-20 18-1,-16 14-4,-11 0-7,0 22 2,-25 26 8,-17 18-1,-18 16-3,-5 3-14,-2-7-4,5-16-17,13-22-20,15-20 60,16-15 10,14-5 35,4 0-6,0 0-17,14-5-7,12-9 2,12 4-6,2 2-3,2 6-3,-1 2-4,-4 0-1,1 16 0,0 7-2,3 6-3,3 1-8,1-1-8,1-6-13,-1-6-74,-1-13-119</inkml:trace>
  <inkml:trace contextRef="#ctx0" brushRef="#br0" timeOffset="75114.62">13635 5511 316,'0'-29'113,"0"7"-13,0 4-32,-11 6-16,-9 3-17,-5 9-18,-4 0-14,-4 9-3,2 21-2,2 4-5,11 0-8,7 2-8,11-4-19,0-4-30,0-10-27,18-11 5,0-7 70,-1 0 24,2-18 39,-2-9 36,1-3 5,-1-3-11,-1 3-22,-3-2-18,1 11-10,-7 5-5,-1 6-9,-6 6-4,0 4-1,0 0-11,5 0-7,4 18-3,0 8 13,-1 4-13,2 2-21,-6-4-42,5-2-5,5-8-32,5-6-69</inkml:trace>
  <inkml:trace contextRef="#ctx0" brushRef="#br0" timeOffset="75398.69">13635 5511 23,'168'85'137,"-149"-107"-16,-1 2-31,3 0-27,-8 4-14,-5 4-10,0 8-7,-8 2-9,0 2-12,0 0-11,0 0-16,0 14-3,0 4 16,0 0-3,-3-2-13,3-4 2,0-6 11,0-2 6,0-4 6,0 0 10,9 0 11,9-7-2,8-8-6,6-1-7,1 3-5,-2 4-6,-2 6-1,-2 3-5,-2 0-5,-3 3-5,1 15-12,1 0-20,0-1-105,5-3-207</inkml:trace>
  <inkml:trace contextRef="#ctx0" brushRef="#br0" timeOffset="75763.5">14569 5464 469,'0'-11'93,"-8"2"-35,-17 6-9,-11 3-22,-6 0-13,-5 17-12,0 11-2,9 6-6,9 0-5,13 0-8,14-2-6,2-7-16,0-11-24,27-12 7,8-2 45,6-11 13,1-21 13,1-8 10,-5-8 8,-1-12 8,1-15-8,-1-13 0,-4-6-15,-2 5-1,-14 18-2,-5 26-1,-12 25 9,0 15 3,0 5-14,-5 8-9,-15 32-1,-6 24-5,-3 20 3,8 8-6,12 3-4,5-1-14,4-13-53,0-16-90,0-17-192</inkml:trace>
  <inkml:trace contextRef="#ctx0" brushRef="#br0" timeOffset="76067.55">14895 5467 420,'0'-14'111,"-10"7"-63,6 7-4,0 0-13,-1 0-30,1 4-1,0 18-5,-4 5-4,6-6-5,2-3 0,0-8-1,0-6 8,0-4 3,0 0 4,6 0 2,2-11 5,3-16 13,-2-1-9,-4-2 3,-5 0 0,0 6-2,0 2-2,-8 5-1,-5 10-8,-5 5-1,1 2-3,-3 0-7,5 20-15,9 10-20,6-2-81,18-2-248</inkml:trace>
  <inkml:trace contextRef="#ctx0" brushRef="#br0" timeOffset="76599.13">15232 5432 222,'0'-11'294,"0"2"-208,0 6-34,0 0-9,-5 1-18,0 2-15,-2 0-10,1 5-5,-7 16-1,-1 5 1,1 2-4,-5-1 1,3-4-1,1-5 1,5-10 7,7-6 1,2-2 2,0 0 8,0 0-3,7-12-4,11-8 1,8-6 4,8-2-5,-3 5 1,0 2-4,-9 10 0,-2 8-2,-7 3-1,-3 0-1,-6 0-1,1 12 0,-3 6 4,-2 6 1,0 0-1,0 2 1,0-6-4,0-5 1,0-10-4,0-5 5,0 0 2,0 0 4,8-10 1,13-17 3,8-6 4,8-6-3,9-2-1,4 3-3,4 4 1,-3 10-6,-4 10 0,-11 10-1,-10 4-3,-6 2 0,-11 27-2,-6 16 5,-3 9 1,-3 6-5,-26 2-6,-2-2-34,0-6-112</inkml:trace>
  <inkml:trace contextRef="#ctx0" brushRef="#br0" timeOffset="77206.47">14763 5446 214,'-2'0'75,"2"0"-39,-2 0 3,-5 0-16,1 7-16,-4 16 3,1 1 3,3 1-9,4-2-3,2-7 2,0-4-3,0-2 0,8-8 1,11-2 4,2 0 5,4-7 1,0-10 5,-5-2-7,-9-4 9,-5 1-3,-4 4 1,-2-2-11,0 8-5,0 3-15,-2 2-18,-2 7-80</inkml:trace>
  <inkml:trace contextRef="#ctx0" brushRef="#br0" timeOffset="78215.8">16551 5462 160,'-15'-16'123,"5"4"-59,-1 2 18,5 2-10,-1 1-12,2 4-21,3 1-9,2 0-9,0 2-11,0 0-9,0 0-1,0 0-7,0 0 2,0 2-1,7 12 6,6 6 1,3 0-1,2 4 2,-2 0-2,-3 4 0,1 2-1,-8 1-1,-2-4-2,-2-3-5,-2-7 0,0-9 8,0-4-1,3-4 2,-1 0 3,2 0 7,0-2 2,4-12 5,1-6-5,-1-2 4,2 1 4,1-1-5,-3 5-5,1-2-3,-2 6-5,-2 4-2,-1 4 0,-2 5-2,-2 0-3,0 0-1,0 0-1,0 0-2,0 0 2,0 0 3,0 0 4,0 0 0,0 0 0,2-7 0,2-1 0,4-4 0,-2-2 0,3 2 1,-2-2 1,-3 6-1,-2 0-1,1 4-1,-1 1 1,0-4-2,3-3 2,1-4-2,3-1-4,0-2 6,0 5-2,-5 6-3,-1 3-2,-3 3-13,0 0-52,0 19-97,0 7-127</inkml:trace>
  <inkml:trace contextRef="#ctx0" brushRef="#br0" timeOffset="79064.87">17068 5378 457,'0'-3'58,"-15"3"-18,-14 0-17,-5 20-13,-4 6-10,7 3-2,7 3-6,3-1-9,13-3-4,6-7-7,2-7-5,0-7-5,15-7 16,10 0 12,-1-10 10,3-15 31,-1-5 4,-3 0 3,-3 0-1,-3 4-10,-7 8-7,-6 8-8,-2 6-10,-2 4-2,0 0-11,0 4-1,0 16-3,5 6 15,1-4-12,6-2-14,1-6-5,5-7 2,7-7 16,6 0 13,2-9 0,1-13 0,-3-7 6,-4 2 10,-4-7 2,-2 0-3,-3-2-10,-7 0-2,-3 7-2,-5 10-2,-3 6-3,0 12-4,0 1-6,0 0-33,0 19 5,0 8 19,0 1 4,0-2-1,7-2 19,-5-2 1,-2-4 3,0 0 2,0 0 3,0 0-8,0-2 0,0 0-4,4-6-11,28-2-52,10-6-26,11-2 47,3 0 28,-4-2 18,-10-16 7,-11-3 31,-6-2 18,-8-3 22,-5 2 9,-6 2 0,-6 0-14,0 6-12,0 3-19,0 4-13,0 7-6,-4-1-13,2 3-10,0 3-7,-3 23-11,5 10 12,0 1-5,0 2-6,0-6-16,0-6-20,0-7-34,9-6-38,-5-8-117</inkml:trace>
  <inkml:trace contextRef="#ctx0" brushRef="#br0" timeOffset="79213.72">17842 4976 480,'-2'-1'0,"2"1"-21,0 1-19,0 20-39,11 2-175</inkml:trace>
  <inkml:trace contextRef="#ctx0" brushRef="#br0" timeOffset="79999.1">18035 5282 331,'0'-3'96,"-4"3"-38,-16 0 22,-11 10-54,-7 17-21,0 5-2,3 2-3,8 0 0,11-2-5,12-4-9,4-8 0,0-5-4,16-12-1,13-3 5,4 0 14,0-15 0,-2-12 11,-8-1 4,-6 2 5,-3 3 2,-5 3-3,-7 11 2,-2 3 3,0 6 1,0 0-23,0 0-2,0 0-9,0 18-4,0 4 10,0 4-5,9-2-4,5-4-9,5-8 5,6-8 3,2-4 1,-1 0-4,3-19 7,-6-12 7,-1-10 2,-6-8 8,-3-8-1,0-7 2,-6-4 3,-1 3-5,-6 10-1,0 13 3,0 18 5,0 14 10,0 10-10,0 0-14,0 22-21,0 18 21,-10 15-2,-2 6-2,-1 8-13,-5-3-10,5-12-14,2-16-18,4-21 42,7-10 17,0-7 8,0 0 25,0-8-11,11-11-12,14-4 8,8 3-15,7 5-3,4 10-1,1 5-6,-7 0 7,-13 14-6,-14 14 3,-11 10-2,0 0 5,-27 4-3,-11-8 3,-2-8 0,0-9 5,2-12 2,9-2 2,5-3-9,6 0-1,11-15-26,5-11-89,2-8-179</inkml:trace>
  <inkml:trace contextRef="#ctx0" brushRef="#br0" timeOffset="80177.73">18658 5005 264,'6'-2'168,"-6"2"-88,0 0-52,3 5-4,3 21-5,0 15-7,2 8-5,1 6-7,-3 1-3,0-2-8,2-7-15,-4-11-15,3-13-16,1-9-123</inkml:trace>
  <inkml:trace contextRef="#ctx0" brushRef="#br0" timeOffset="80530.58">18954 5344 158,'2'-10'189,"-2"4"-123,0-2-27,0 2-6,0-1-7,3 2-6,-1-1-10,0-2-10,3-1 0,-1-3 2,-2 1 8,-2 0 7,0 1 21,0 3 4,0 0-12,0 2-1,-2 2-10,-16 3-6,-2 0-6,-7 4-7,-2 24-1,0 9 0,9 3 0,9 1-3,11-6-3,0-7 0,17-6-4,20-10 3,5-10 3,0-2-2,3 0 4,1-20-4,-3-6-4,-3-7-16,-5-4-38,-1-7-37,-2-2-122</inkml:trace>
  <inkml:trace contextRef="#ctx0" brushRef="#br0" timeOffset="81464.72">18664 5017 264,'0'-10'133,"0"3"-98,0 4-20,0-3 5,3 0-2,7 0-5,0 3-2,-6 0-2,1 3-3,-3 0 5,-2 0 0,0 0 1,0 0-4,0 0-3,0 0-1,0 0 1,0 0 6,0 0 0,0 0 6,0 0-3,0 0-4,0 0-7,0 0-3,0 8-1,0 14 1,0 6 6,0 7-3,0 3 0,0 5 2,0 4-3,0 1-2,-2-2 0,-3-5 1,-1-2 0,0-3-1,2-2 0,-2-5-1,4-4 1,-5-6 0,5-8 0,-3-3 0,5-4 0,0-1 1,0-2-1,0-1 0,0 0 0,0 0-4,0 0-9,0-1-17,0-14-80,14-5-190</inkml:trace>
  <inkml:trace contextRef="#ctx0" brushRef="#br0" timeOffset="81947.48">18899 5307 10,'0'0'8,"-3"0"3,0 5-9,1 0 0,0 2 1,2-2 12,0 0-3,0-3-2,0-2 16,0 0 11,0 0-2,0 0-2,0 0-12,10 0-3,-2 0-6,1 0 3,3 0-13,-4 0-2,5 0-8,1 0-7,-1 0-1,1-2-29,-3-3-72</inkml:trace>
  <inkml:trace contextRef="#ctx0" brushRef="#br0" timeOffset="82532.27">19223 3837 312,'8'0'283,"11"0"-283,13 13 6,8 29-6,9 24 12,0 35 2,-7 29 6,-9 26-3,-16 20-9,-17 17-8,-32 23 0,-37 4 0,-25 0-11,-6-9-10,4-27-23,11-29-155</inkml:trace>
  <inkml:trace contextRef="#ctx0" brushRef="#br0" timeOffset="87864.38">17358 5228 130,'0'-7'51,"0"3"-34,0 4-16,0 0 1,0 0 5,0 0-3,0 0-1,0 0-3,0 0 3,0 0 2,0 0 13,0 0-3,0 4-2,0 3-1,0 3 4,0-1 2,0 3-3,0 4-5,0-2-3,2 4-1,-2 0 1,0 6 2,0 1 0,0 1 6,0 0-5,0-2-4,-2 0 1,-4-4-5,0-3 0,4-3-2,0-5 0,2 2 1,-2-4-1,2-2 1,0-2 0,0-1 2,0 0 0,0-2 0,-2 0 4,2 0-1,-2 0-3,2 0 1,0 0 0,0 0 5,0 0 7,0 0 0,0 0-1,0 0-3,0 0-3,0 0-7,0-5-2,2-2-2,4-4 2,2-2 6,0 3-3,-1-2-1,-3 5-1,3 0-1,-2 1 0,-1-1-1,0 0 0,5-3 0,1 1-1,0-6 1,3 1 1,1-1 0,-3 1 0,0 1 0,-1 3 2,-2 1-2,-1 0 0,0 3 0,2 2 0,-3 0-3,3 1-1,0 2 0,0 1-1,-2 0 1,1 0 3,2 0-1,-2 0 1,1 1 1,1 11 1,0 2-1,-1-5 0,-5 5-1,2-5 0,-4 5 0,0-2 1,-2-3 0,0 2 1,0-4 0,0-2-1,0-2 0,0-1 4,0-2-1,0 0 3,0 0 4,-4 0 3,-6 0-5,-1 0 0,3-2-3,0-6-1,4 2 1,0 0-4,4 2-1,0 0-5,0-3-2,0 0-8,0-1-6,0 0-7,8 0-34,6 6-72,-3 2-147</inkml:trace>
  <inkml:trace contextRef="#ctx0" brushRef="#br0" timeOffset="88383.19">17340 5380 256,'-4'-5'103,"4"5"-68,-3 0-3,3 0 4,0 0-12,-2 0-14,0 0-10,0 8 1,-2 15 1,-4 9 7,8 0-5,0 2-2,0-1 0,0-6-2,0 0 1,0-8-1,0-2 0,0-5 1,0-5 1,0 0-2,0-6 1,0-1 0,0 3 2,0-3 3,0 0 0,0 0 0,0 0 3,0 0 0,5 0-9,0-11 0,1-3-11,1 0-8,4 0-20,0 2-36,-2 3-81</inkml:trace>
  <inkml:trace contextRef="#ctx0" brushRef="#br0" timeOffset="88882.32">17543 5375 51,'7'0'39,"-1"0"-28,4 0 5,-4 0 4,3 0-4,-1 0 8,2 0-7,-4 0-7,1 3 0,-3 2 7,-2 4-3,-2-1 16,0 4 10,0 4-18,0 0-7,-4 4-3,-11 0-6,-1-2 0,3-2-5,-3-4 0,7-4 1,1-4 2,0-1 8,6-3 11,-2 0 18,-1 0 3,3 0 0,-4-7-17,4-3-4,2 0-8,0-2-15,0 5-3,0-4-2,0 2-2,8 4 0,5 1-6,3 1-15,-1 3-29,-3 0-109</inkml:trace>
  <inkml:trace contextRef="#ctx0" brushRef="#br0" timeOffset="89247.01">17375 5400 278,'-6'-5'122,"4"5"-96,0 0-23,-1 0-2,1 19-1,-2 9 0,4 4-1,0 2-7,0-1-6,0-1-13,0-6-25,0-1-108</inkml:trace>
  <inkml:trace contextRef="#ctx0" brushRef="#br0" timeOffset="89830.18">17634 5366 108,'0'-3'69,"0"3"-29,0-5 13,0 5 5,0-4-7,-2 4-18,0-3-7,0 1-5,2 2 8,-2 0-13,-4 0-7,0 0-4,-7 5-1,-5 13-3,-2 5-1,2 3 0,2-3-5,3 0-4,5-2-4,1 2-6,4-4-22,3-3-131</inkml:trace>
  <inkml:trace contextRef="#ctx0" brushRef="#br0" timeOffset="96880.98">4799 6368 208,'0'-42'260,"-2"0"-192,-7 7-10,-1 8 11,2 19-18,6 4-17,2 2-10,0 2-14,0 0-10,0 0-8,0 14 2,0 16 3,0 14 2,0 9 1,0 1-2,-7 4-1,-1-2-3,-2-4 1,3-6-6,3-12 1,4-10 3,0-10 0,0-6 1,0-6 0,13-2 0,5 0 4,5 0 2,4-6 1,-1-8 1,0 0 0,-3 1 0,-5 2-1,-3-1 0,-4 0 1,-1 1 0,-4 2 0,1-5 0,-1-1 0,-1 0-1,2-2 1,-1 0 0,3-3-1,-2 2 0,0 0-1,-3 2 2,1-1-2,-3 3 2,0 3 1,0 3-2,-2-3 1,0 6-2,0-2 1,0 3 0,0 3 0,0-1-1,0 2 0,0 0-1,0 0 0,0 0 0,0 0 0,0 0-1,0 0 0,0 0 2,0 0-2,0 0-1,0 0-1,0 2 0,0 12-1,0 5 5,0 11 0,0 7 1,0 1 0,0 2-1,0-4 0,10-2-2,3-8-1,3-4-2,-1-6 0,7-6-1,1-4-2,3-6 5,3 0 0,-2-4 0,4-20 3,-2-10 5,-2-10-1,-3-11 1,-3-8 6,-6-9 1,-6-5-3,-9 5-3,0 8 0,0 11 2,-18 17 1,-2 11-3,3 10-5,3 10-1,5 5-6,-1 0-3,0 3-10,-1 26-18,1 5-55,10 4-114</inkml:trace>
  <inkml:trace contextRef="#ctx0" brushRef="#br0" timeOffset="97481.89">5552 5993 430,'0'-8'136,"-4"6"-97,4 2-7,-2 5-32,0 23 4,0 20-2,-4 13 3,4 14-5,-2 9 0,2 6-4,-5 3-8,5-7-11,2-20-13,0-23-15,0-23 20,2-18 29,11-2-4,8-14-2,5-20 8,6-10 18,1-2 3,-2 5-6,0 1-9,-4 12-2,0 7-4,-8 12 0,-2 6-6,-7 3-5,-2 3 5,-4 18 5,0 4 1,5-2-1,0-2 1,7-11-3,4-9 0,4-1 2,10 0 1,6-23 7,2-9 1,3-5-4,-7-5 12,-9 2 1,-5 4 3,-11 4 0,-8 8 8,-5 11 7,0 6-12,0 7 0,0 0-9,0 0-14,-13 27-4,-3 11 4,1 9 0,6 1-2,6-5-7,3-9-11,0-8 7,16-8-20,11-13-42,4-5-65,0 0-187</inkml:trace>
  <inkml:trace contextRef="#ctx0" brushRef="#br0" timeOffset="97615.45">6242 5985 240,'-23'-7'137,"11"4"-114,10 3-23,2 6-21,0 15-26,8 5-67</inkml:trace>
  <inkml:trace contextRef="#ctx0" brushRef="#br0" timeOffset="97965.7">6468 6403 373,'0'0'30,"7"0"-21,3 0 35,7-22-12,7-9-2,3-7-13,-2-8-3,-8-4 6,-5-10 11,-5-9-1,-5-2-4,-2-1-8,0 14-1,0 14 4,0 25 11,0 13-10,-2 6-10,2 2-12,-9 36-7,-3 21 7,-3 20 1,-5 13-1,5 5-1,1 1-6,7-8-15,7-15-18,0-22-22,23-24-12,12-19-29,11-10-73</inkml:trace>
  <inkml:trace contextRef="#ctx0" brushRef="#br0" timeOffset="98347.24">6925 6291 106,'0'-11'238,"0"6"-173,0 5-9,0 0-11,0 0-18,7 0-27,5 0 0,1-5 0,7-1 3,-1 0-2,0-2 1,-1 0 1,-5-2 3,3-5 1,-8-2 4,1 1-1,-5 0 9,-4 2 4,0 5 2,0 4-7,0 3 3,-4 2-3,-11 0-5,-10 2-8,-8 24-5,-3 8-1,3 8 1,13 3-1,8-6-3,12 0-2,3-9-2,23-9 1,8-7 3,4-9-4,8-5 6,6 0 2,2-22-8,-6-2-3,-7-7-54,-6-1-54,-10-2-49</inkml:trace>
  <inkml:trace contextRef="#ctx0" brushRef="#br0" timeOffset="98547.37">6522 6090 99,'-27'0'371,"19"0"-355,8 0 13,0 0-21,10 0-7,36-6-1,18-6 0,16-5-6,7 0-47,-15-5-222</inkml:trace>
  <inkml:trace contextRef="#ctx0" brushRef="#br0" timeOffset="115280.88">8123 6038 192,'2'-17'70,"-2"3"134,0 4-141,0 5 0,0 3-8,0 0-16,0 2-9,0 0-14,0 0-5,0 0-8,0 0-3,0 19-2,0 20 2,0 14 5,-10 16 2,0 1-4,-1 1-1,3-6-2,4-9-2,0-12 0,4-7-2,0-16-5,0-8-7,0-12-11,0-1-11,0-5-28,4-25 11,8-12-7,-1-11 21,-3 0 7,0-3 25,-4 5 9,-2 11 14,-2 10 23,0 10 8,0 10 11,0 4 0,0 6-15,0 0-18,0 0-23,13 0-6,5 12-1,7 12 7,6 4 5,-2 4-5,-1 0 0,1-1-3,0-4 1,-4-3 0,-2-5-6,-8-6-12,-1-9-5,-1-4-14,-2 0-31,5-29-44,0-16-25,-1-11 63,-6-7 72,-4-10 4,-5 0 41,0 4 18,0 8 35,-8 17 12,-3 15-2,5 12-30,-1 11-17,5 3-19,2 3-19,0 0-19,0 14-9,0 13 3,7 16 6,-1 4-1,1 10 0,-3-1-6,-2 2-2,-2-2-10,0-8-10,0-7-36,0-6-110,0-12-149</inkml:trace>
  <inkml:trace contextRef="#ctx0" brushRef="#br0" timeOffset="115596.16">8689 6214 405,'-16'-2'140,"2"2"-117,8 0 9,2 0-9,4 12-19,0 10-4,0 4-2,17 0 2,8-4-2,2-6-1,-3-6 2,-1-6 1,-4-4 1,-1 0 6,-5 0 6,-1-14 0,-8-6 8,-4-5 6,0-5-7,0 1-4,-20 3-4,-1 4-7,-4 4 2,2 4-7,-1 7-1,4 4-7,0 3-6,1 0-11,7 14-32,5 8-76,7 0-129</inkml:trace>
  <inkml:trace contextRef="#ctx0" brushRef="#br0" timeOffset="115810.34">8990 6138 384,'0'-2'152,"0"2"-93,0 0-11,0 0-8,0 2-21,0 19-15,2 14-1,4 9 9,2 5-7,0-3-5,-3-5 0,-1-4-2,0-9-4,-4-8-5,2-8-14,-2-7-18,6-5-110,-2 0-148</inkml:trace>
  <inkml:trace contextRef="#ctx0" brushRef="#br0" timeOffset="115944.52">9068 5921 425,'-10'-1'12,"10"1"-12,0 0-37,0 12-18,0 7-78</inkml:trace>
  <inkml:trace contextRef="#ctx0" brushRef="#br0" timeOffset="116327.47">9342 6099 312,'0'0'146,"0"0"-102,0 0-8,0 0 22,0 0-20,0 0-20,0 0-12,0 0-2,-4 7-4,-10 7-2,-1 4-5,3 3 1,10 0-5,2 2-9,0-4 0,16-1 1,9 0 13,-4-4 6,0-4 5,-11 0-2,-5-2 9,-5 1 2,0 1 2,-11 1 2,-14 1-5,-6 0-4,0 1-7,4-6-2,14-2-5,7-5-10,6 0-29,0 0-102,8-2-244</inkml:trace>
  <inkml:trace contextRef="#ctx0" brushRef="#br0" timeOffset="116750.56">9538 6229 306,'0'-3'104,"0"-1"-71,2 4-6,0-2-2,6-2-21,2 4-4,5-4-1,6 2-7,-1-2 1,3-2-1,-2-3 7,2-2 0,-3-3 1,-7 0 2,-4-2 13,-4 2 3,-3 2 12,-2 1 23,0 4-2,0 2-23,0 4-8,-9 1-2,-4 0-4,-14 0-12,-9 22 0,-1 8-2,0 3 0,14 4 0,9-3 0,12-1-4,2-6-1,10-5-3,25-5 1,11-12 4,10-5 2,8 0 1,-6-12 6,-6-10 1,-14 1-6,-9 0 4,-10 5-4,-5 2 0,-8 3-1,1 6-4,-2 1-9,0 4-33,-3 0-126</inkml:trace>
  <inkml:trace contextRef="#ctx0" brushRef="#br0" timeOffset="142561.31">4790 7308 481,'-93'15'77,"57"-10"-64,20-5 7,14 0 22,2 3-30,20 1-12,51 0 0,60-4 0,64 0 3,61 0-3,54-20 1,44-4-1,47-1 1,41-5 0,30 7-1,26-4-1,3 5 1,-15 3 0,-31 4-4,-54 8 4,-64 2 1,-60 5-1,-68 0-2,-57 0 2,-57 2 0,-44 5 0,-33-6 0,-18 3-3,-11-1 3,-27-1 0,-8-1-4,-4 2 0,6-2 2,13 2-7,13-2-6,9 2-5,7-3-6,2 0-12,0 0-33,0 0-15,2 0-17,7 1-25</inkml:trace>
  <inkml:trace contextRef="#ctx0" brushRef="#br0" timeOffset="142996.44">10547 7146 14,'0'-5'75,"0"0"-74,0 3 4,0-4 25,0 2 23,0 0 18,0-1 8,4-2-11,-4 3-8,0 3-8,0 1-7,0 0-10,0 0-19,0 0-11,0 0-2,0 17-2,2 8 6,0 3-4,0 3 5,-2 8-3,0 7 1,0 5 1,-2 8-3,-6-3-4,2-5 0,6-4 1,0-10-3,0-9 2,0-10 0,0-9 2,0-9-2,0 0 2,0 0 8,0 0-3,0 0 2,0-3-5,0-7-4,0 0-6,0-2-6,0 1-11,0-1-15,2 4-59,-2 3-82</inkml:trace>
  <inkml:trace contextRef="#ctx0" brushRef="#br0" timeOffset="143345.75">10327 7548 325,'-27'-9'98,"12"6"-64,9 3 31,6 0-3,0 0-36,0 0-19,15 17 0,16 8 0,4 1-4,6 2-3,1 0-2,2 1-3,1 0-8,5-3 4,2-2-10,0-8-12,-5-12-9,-7-4 6,-9-7 28,-8-20 6,-10-1 12,-7 5 10,-4-2 8,-2 9 2,0 4 10,-8 7-8,-9 5-11,-6 0-10,-4 0-3,0 25-10,3 8-2,8 8-5,9 8 0,7 0-16,0 1-96,0-6-330</inkml:trace>
  <inkml:trace contextRef="#ctx0" brushRef="#br0" timeOffset="143527.47">11217 8041 487,'-5'0'0,"5"16"-8,0 5-9,0-2-23,-7 6-91</inkml:trace>
  <inkml:trace contextRef="#ctx0" brushRef="#br0" timeOffset="148711.69">2861 11292 453,'-95'1'73,"48"-1"-69,18 0-4,16 0 19,10 0 8,3 0-18,0 0-9,32 0-9,30 0 9,34-4 0,34-8 1,32-4-2,39-7 1,37-6-4,45-5 3,45-6 0,53-6 0,40-6-6,34-4-5,33 1 3,21 1 3,12 6-3,9 4 4,8 6-1,-9 6 4,1 4-7,-13 1 1,-25 10 8,-23 1 0,-35 5-7,-39 4 7,-40-1 3,-41 2-2,-49-1-1,-49 2 0,-51 2 3,-51 3-3,-48 0-1,-43 0-9,-23 0-48,-4 0 0,-32 0-68</inkml:trace>
  <inkml:trace contextRef="#ctx0" brushRef="#br0" timeOffset="151361.82">7467 8707 22,'7'-31'512,"-7"26"-488,0 5-21,11 34 0,2 40 1,0 40 29,3 39 4,-5 36-8,-7 29-22,-4 28-4,0 17-2,0 6 2,0-5-3,0-24 1,12-25-1,9-23 1,-2-30-1,4-18-1,-3-17 0,2-20 1,2-21-4,-1-21-10,4-21-13,0-28-98</inkml:trace>
  <inkml:trace contextRef="#ctx0" brushRef="#br0" timeOffset="152777.94">4716 9578 339,'-58'-26'78,"3"1"-73,3 15 17,3-1 19,7 4 8,11 1-19,13 3-11,9 2-10,9 1-9,0 0-5,13 0-7,39 0 12,35 8 2,42-4-2,43-4 0,42 0-4,45-15-2,39-9 0,46-3 1,48-8 1,36 0-2,27-4-4,8 1-1,-4 2 10,-22 4 0,-33 6 1,-37 9 0,-48 6 1,-38 1 0,-40 4 0,-47-2-2,-41 2 1,-36 1-1,-42 0 1,-30 1 0,-28-3 0,-17 3 4,0-1-1,-2-4-3,-13 6-1,3-1-4,1 1 0,7 1-1,4 2-10,0 0-35,0 0-32,17 0-24,6 2-37</inkml:trace>
  <inkml:trace contextRef="#ctx0" brushRef="#br0" timeOffset="153943.15">7546 8538 268,'0'-10'82,"0"10"-52,-10 0-2,-12 18-6,-7 18-3,-5 13-9,3 2-5,5 3-5,6-3-4,9-10-2,6-12-1,5-12 5,0-8-3,7-9 5,15-6 6,14-26 2,2-14-2,2-6 1,-3-2 5,-6 3 4,-4 12-6,-2 6 7,-7 15-1,-3 6-9,1 10-7,-3 2-2,8 0-1,0 19-1,2 8-1,6 6 2,-2-3 0,0-2-1,2-5 0,-7-2 0,-7-9 2,-3-4 2,-12-4 0,0-3 0,0-1 18,-34 3 15,-10-1-18,-14 0 0,-7 0-1,-2 1 4,5-3 3,0 2-14,4 5-6,2 3-1,6 4-2,8 2-5,13 4-7,13 2-5,16 3-30,0-4-65,12-5-198</inkml:trace>
  <inkml:trace contextRef="#ctx0" brushRef="#br0" timeOffset="156777.84">8406 7854 198,'24'-30'53,"-6"1"-32,-4-5 22,-1 5 15,-7-5-9,-4 2-17,-2 2-11,0 4-6,0 2-6,-4 3 3,-16 8-9,-2 4-2,-9 9 2,-9 0-3,-5 10-3,-5 19 0,0 7 1,7 2 1,10 2-1,15 2-1,18-2-3,0 2-2,25 3 2,15-2 6,6 6 0,1 0 1,-5-2 3,-3-1-3,-13-2 2,-8-4 1,-14 0-3,-4-2 5,0-1-1,-24-3 6,-12-5 3,-6-2-2,-7-9 6,0-8-5,0-6 7,7-4-5,5 0-4,6-14-2,10-9-9,7-4-5,14-1-4,0-2-19,37 2-1,19 3-59,11 9-81</inkml:trace>
  <inkml:trace contextRef="#ctx0" brushRef="#br0" timeOffset="157312.15">8686 8147 151,'0'-6'47,"0"1"-31,0 5 25,0-3 10,0 3-12,0 0-20,0 0-12,0 0-3,0 0 0,0 0 3,0 0 10,0 0 0,0 0-2,0 0-4,0 0-1,0-2-6,0 2 3,0-2-6,0 2 4,0 0-5,0 0 1,0 0-2,0 0-2,0 0 3,0 0 5,0 0 0,0 0 4,0-2 3,0 2 1,0 0-5,0 0 0,0 0-8,0 18 1,0 10 6,0 6 5,0 4-7,0-1-3,0-1 0,-2-7-2,0-2 2,2-6-2,0-4-2,0-5 1,0-6-2,0-3-4,0 0-6,0 0 3,0-3-14,-2 0-2,2 0-23,-4 0-86,4-19-108</inkml:trace>
  <inkml:trace contextRef="#ctx0" brushRef="#br0" timeOffset="159946.57">8724 8274 28,'0'-4'45,"0"-3"-31,0 5 0,0-2 5,0 0 6,0 3 16,0-4-16,0 1 5,0-1-2,0-2-5,0-1 1,0 2-5,0-3-2,2 6-6,3-3-10,0 2 3,-1 0-2,5-2-2,-3 4 0,2 1 0,0-4 1,-1 5-1,-1-2 0,0 2 0,-4 0 0,-2 0 4,0 0-1,0-2-1,2 2 2,0 0-4,4 0 0,1 0 2,3 9 5,-4 4-1,0 6 5,-1-2 0,-1 4 0,-2 2-5,3-2 2,-2 3 2,-1-2-4,0 0 8,-2 2-3,0-2-3,0-2-1,0-2 1,0-4 3,0 0-6,0-5 2,0-4-1,0-1-4,0-1-1,0-3 1,0 2-2,0-2 0,0 0 2,0 0-2,0 0 0,0 0 0,0 0-1,0 0 1,0 0-1,2 0 0,3 0-6,1-5-24,0-3-16,-3 0-93</inkml:trace>
  <inkml:trace contextRef="#ctx0" brushRef="#br0" timeOffset="160864.59">8684 8185 57,'0'-2'11,"0"-2"-3,2 2 2,1 0 3,-1-2-10,-2 3 7,0-4 3,0 1-5,0 0 9,0 3 4,0-4 2,0 5-3,0 0-10,0-2 6,0 2-3,0-2-2,0 2-7,0-2-1,-5 2 0,1-2 3,0 0 1,-3 2 3,0-2 5,2-1 3,1 3 0,2-5-2,0 3 3,2 0 7,0-1 0,0 3-4,0 0-3,0-2-10,0-1-3,0 1-4,8-2 0,9 2-2,2 2-5,-3 0-2,-1 0-21,-5 2-16,-10 12-132</inkml:trace>
  <inkml:trace contextRef="#ctx0" brushRef="#br0" timeOffset="161783.5">9139 7433 304,'0'0'53,"-33"41"-34,-3 18 13,-5 19 25,2 14-24,5 5-20,19 0-13,15-5-1,0-15-5,24-12 1,14-13 4,4-9-6,0-6-15,-1-9-39,-5-9-181</inkml:trace>
  <inkml:trace contextRef="#ctx0" brushRef="#br0" timeOffset="162260.01">9458 7650 268,'0'-25'70,"0"6"-30,0 0 7,0 6-7,-3 4 4,-3 4-24,3 5-9,-3 0-11,0 0-2,-4 15 2,-3 18 0,0 11 0,3 7 3,8 12-3,2 7-2,0 5 2,0 0 1,0 4-1,0-5 0,0-5-7,0-5-2,-11-7-11,-2-5-27,2-17-32,4-7-94</inkml:trace>
  <inkml:trace contextRef="#ctx0" brushRef="#br0" timeOffset="162446.29">9145 8156 216,'0'-34'65,"19"1"-30,18 2-3,8 4-3,2 4-10,0 4-15,-7 2-4,-3 6-1,-10 0-4,-8 8-4,-11 1-6,-4 0-15,-1 2-21,-3 0-52</inkml:trace>
  <inkml:trace contextRef="#ctx0" brushRef="#br0" timeOffset="162744.24">9585 7532 304,'0'-19'140,"13"8"-110,10 6-23,6 5 5,6 0 10,1 16 0,4 23 0,-4 15-10,-7 11 3,-8 8-7,-11 5-6,-10-1 0,0 1 6,-18-10-7,-15-3 1,-5-10-1,-7-5-2,5-4-7,2-6-18,14-4-44,8-8-170</inkml:trace>
  <inkml:trace contextRef="#ctx0" brushRef="#br0" timeOffset="169011.26">10461 8161 365,'13'0'0,"0"-8"-13,16 2-1,23 0 13,19 1 1,-13 5-7,-2 0-31,-3-3-72</inkml:trace>
  <inkml:trace contextRef="#ctx0" brushRef="#br0" timeOffset="169861.05">10748 8168 255,'-10'-5'54,"2"3"-36,8 0 12,0 0-4,23-2-26,22 0 0,13 0-2,11 2 2,0-2-4,-5 1-6,-6 3-3,-8-5 5,-11 3 1,-10 0-2,-10 2-13,-11-3-11,-8 3-7,0-2 0,0-1 29,-11 1-14,0 2 3,2 0-23</inkml:trace>
  <inkml:trace contextRef="#ctx0" brushRef="#br0" timeOffset="170313.8">11253 8073 152,'0'0'0,"0"0"-11,2 5 11,11 0 2,7 1-1,5-5 4,-1 2-4,0-3-1,-6 0 5,-9 2 11,-5-2 5,-4 0-5,0 2 11,0 2 32,0 2-5,-15 4-18,-7 4-2,-3 0-18,0 2-5,2-2-6,4 2-5,1 1 0,3 1-6,6-2-11,7-2-16,2-5-63</inkml:trace>
  <inkml:trace contextRef="#ctx0" brushRef="#br0" timeOffset="170777.91">11678 7928 45,'0'0'431,"0"0"-385,-4 8-23,-3 21-20,0 5 3,3 4 9,-1 3-11,1 0-4,2-4-2,-5-6-1,0-4-4,3-10-2,-3-5-3,3-8 0,2-4-2,-6 0 14,0-21 10,3-14-8,3-9 0,2-13 1,0-8 1,13-6-1,12 5-3,6 10 1,0 17-1,-4 16 2,-2 14 2,-3 9-4,0 0 0,-6 13 0,-5 13-1,-9 4-2,-2 3 1,0 1 0,-22-4-2,-10-4 4,-1-5 0,0-2 0,-1-6 0,10-6 0,8-3-10,10-1-28,6 0-64,4-3-125</inkml:trace>
  <inkml:trace contextRef="#ctx0" brushRef="#br0" timeOffset="171087.24">11979 7993 318,'5'0'51,"1"0"-48,1 10 10,1 0 6,4-3-1,-1 2-11,5-6-2,1-3-3,4 0 1,1 0 2,0-12 3,-2-11-6,-4-3 4,-5-5 1,-5 2 5,-6-1 2,0 3 0,0 6 9,-10 4 4,-13 9-11,-4 4-5,-2 4-10,-2 0-1,4 8-6,6 8 0,7 5-9,11-2-13,3 1-36,0-1-39,7-1-90</inkml:trace>
  <inkml:trace contextRef="#ctx0" brushRef="#br0" timeOffset="171596.24">12269 7832 192,'18'-13'80,"-3"1"-33,-5 5 19,-4 2-16,-4 5 4,-2 0-9,0 0-17,0 0-18,0 0-10,0 3 0,0 13 0,0 3 6,0 4-6,-4 3-2,-12 3 1,3-1-1,3-6-6,8-9-1,2-4-12,0-9-1,18 0 12,11 0 5,9-6 4,3-14 1,-1-2-1,-3-2 1,-6 3 0,-10 5 7,-10 9 1,-7 3-2,-4 1 8,0 3 0,0 0-4,0 0-8,0 7-2,-7 8-1,-1 2-2,6-8 3,2-3-8,0-2 3,0-4 2,4 0 0,15-7 3,4-14 6,-1-1 3,-3 0-3,-4-2 0,-4 0 4,-4 1-4,-5 6 1,-2 3-6,0 5-1,0 2-1,0 7-10,-4 0-10,-4 0-11,4 14-63,4 5-69</inkml:trace>
  <inkml:trace contextRef="#ctx0" brushRef="#br0" timeOffset="171977.3">12953 7766 171,'3'-5'100,"-1"-2"-69,2 5 6,0-1 1,1 3-16,2-3-18,0 1-4,1-2-3,1-1-3,0-4 5,0-2 1,0-1 0,-3 3 0,-1 4 0,-2-2 3,-3 2 5,0 2 11,0 0 20,-3 3-9,-15 0 8,-6 11-18,-8 15-17,-5 8 1,1 5-2,3-1 0,6-1-2,9-1 0,16-5-3,2-5-4,4-6-4,25-8-3,12-8-8,9-4-1,6 0-4,9-16-31,-3-10-46,-6-3-23,-9 1 45</inkml:trace>
  <inkml:trace contextRef="#ctx0" brushRef="#br0" timeOffset="172376.41">13286 7790 94,'0'-16'108,"0"6"5,-10 2-19,1 4-26,3 4-30,6 0-12,0 0-23,0 12-3,0 8-10,0 6 5,0 3-3,0 0-10,0 2 3,0-7-11,0-8-16,0-6-26,-2-9 20,-3-1 48,-2 0 23,3-10 14,4-14-12,0-7 17,4-4-11,27-1-5,12 3-19,9 1-6,8 5-1,-1 8-3,-1 10-3,-6 9-4,-15 0 3,-12 0 3,-11 14 0,-10 0-2,-4 0 4,0-1 0,0-8 2,-9-1 2,-9-1 17,2-3 1,-1 0 1,1 0 2,3-12-1,1 3-10,8-3-12,4-1-3,2 6-34,23-3-59,2 2-196</inkml:trace>
  <inkml:trace contextRef="#ctx0" brushRef="#br0" timeOffset="173042.87">14407 7636 88,'21'-25'135,"-11"11"-76,-6 3-2,-4 0 8,0 1 26,-16 5-22,-21 2-35,-19 3-20,-7 0-9,5 4-3,12 10 0,17 7-2,17 3-1,12 1-6,2 7-2,35-6 1,9 6 2,6-6-1,-4-1 3,-11-3 4,-16-3 1,-13-2 2,-8-1-1,-6 2 1,-29 1 3,-16 0 4,-12 1-5,1-2-5,7-1 0,10-3-4,16-2-6,16-2-16,13-6-84,0-4-138</inkml:trace>
  <inkml:trace contextRef="#ctx0" brushRef="#br0" timeOffset="173443.89">14516 7842 353,'0'0'109,"0"0"-78,0 0 2,0 4 2,0 17-23,0 9-6,0 8 5,0 6-7,0 0-4,0-3-5,0-12-10,0-11 2,0-12-3,0-6 11,0 0-5,0-13 10,0-16 10,0-11-9,0-12 1,0-6 1,24-4-3,7 1-2,3 8 1,-1 12 1,-2 13 0,-2 10 0,-2 8 1,-6 8-2,-11 2 1,-5 0-2,-5 7 2,0 16-6,-11 7 6,-12 0 4,-6-2 5,0-3-7,0-4-2,2-3-1,10-1-8,9-6-15,4-3-47,4-4-97</inkml:trace>
  <inkml:trace contextRef="#ctx0" brushRef="#br0" timeOffset="173827.87">14794 7754 216,'2'-12'92,"6"2"-67,-2 0 23,5 2-28,1 2-14,5 1-5,3-2-1,1 1-1,-2-1 1,2 1-2,-4-3 4,-1-2-1,-3 2 0,-1-1 0,-4 3 7,-3-4 4,-1 2 24,-4 2 1,0 0-11,0 4 9,0 1-8,0 2-13,-15 0 3,-10 0-17,-6 14 0,2 8-2,2 4 2,12 0 0,7 2-1,8 0-3,0-6-3,25-2-3,11-3 6,11-8-3,4-3-1,4-6 1,1 0-11,-6 0-39,-1 0-72,-7-10-152</inkml:trace>
  <inkml:trace contextRef="#ctx0" brushRef="#br0" timeOffset="174242.55">15446 7631 342,'-14'-6'108,"-4"6"-44,-9 0-1,-4 0-27,-2 17-8,0 9-13,4 4-8,6 1-7,10 1-3,10 0-5,3-6-4,5-6-7,21-9-2,8-7-18,6-4-30,10-1-12,-2-25 2,2-11-32,-6-7 50,-7-11 56,-2-8 5,-2-9 35,-8-1 17,-6 5 8,-5 13 3,-10 14-5,-2 21 29,-2 8-13,0 12-22,0 0-23,0 4-16,-2 33-13,-20 21 0,-9 17 1,-7 12 1,5-2-1,4-4-1,6-11-8,12-14-11,11-14-17,0-13-14,9-13-46,16-16-53,-2 0-28</inkml:trace>
  <inkml:trace contextRef="#ctx0" brushRef="#br0" timeOffset="174349.4">15599 7800 90,'0'-30'56,"0"0"14,13 4-14,12 1-22,8 0-3,15 3-24,7 0-7,6 4-3,-1 2-7,-12 4-22,-14 8-59</inkml:trace>
  <inkml:trace contextRef="#ctx0" brushRef="#br0" timeOffset="174760.3">15983 7632 323,'0'0'99,"0"1"-86,0 2 17,0 3 29,0 4-27,0 8-26,-5 3 2,-2 3-6,-6 1-2,-1-1 0,1-4-1,0-8-5,6-6-2,3-6 2,4 0 4,0 0 2,0-4 3,0-16-3,0-6-11,22-2 11,12-2 7,3 6-4,1 6 0,3 6 1,-1 5-4,-3 6 0,-6 1-1,-8 0-1,-7 0 1,-12 0-3,-4 0-1,0 8-2,0-3 0,-4 2 7,-16-3 5,-1-4 0,2 0 0,1 0-1,1 0-4,7 0-1,3 0-9,7 0-41,0 0-121</inkml:trace>
  <inkml:trace contextRef="#ctx0" brushRef="#br0" timeOffset="175345.56">16509 7604 396,'-23'0'90,"-8"0"-45,-7 0-7,-1 11-23,-2 10-5,10 0-10,8 4 0,6-1-8,10-4-10,5-2-9,2-6-18,2-10-44,18-2 2,4 0-9,3-12 89,-2-10 7,-2-2 32,-6 1 25,-1 2 12,-5 5-6,-7 4-1,-2 6-4,0 6-14,-2 0-6,0 0-16,0 0-22,0 0-8,0 6-7,5 8-1,2 1 14,4 2 2,-2-8-1,2-1-4,2-5 2,5-3 0,6 0 2,5-4 1,6-18 2,0-10 4,3-5 0,1-10-1,2-8-1,-3-3 2,-7 2-2,-14 8 0,-13 15 7,-4 10 7,0 11 10,-8 8 7,-3 4-10,-7 0-12,-1 18-13,-2 22-3,6 13-1,10 8 2,5 6-2,2 1-7,8-2-4,-4-12-9,-6-8-71,0-16-159</inkml:trace>
  <inkml:trace contextRef="#ctx0" brushRef="#br0" timeOffset="176175.39">14966 8450 36,'20'-17'440,"-17"17"-392,-3 0-5,0 7-11,-7 27-30,-13 14 2,-7 12 1,2-2-5,-2-2-5,4-8-12,0-7-33,-4-15-134</inkml:trace>
  <inkml:trace contextRef="#ctx0" brushRef="#br0" timeOffset="177259.31">14676 8400 391,'7'-14'28,"29"9"-9,12 5 1,22 0-2,10 17-8,5 17 0,-3 6-6,-11 4-4,-19 2 0,-25 0-3,-23-4-1,-4-3 3,-33-7 1,-25-6 7,-15-6 3,-10-8 1,2-4-1,8-6-3,19-2-6,23 0-1,20 0-1,11-2-5,13-10-1,37-5-24,25-1-9,16 0 23,13 1 10,0 1 3,-8-5 4,-9 3 2,-11-1 5,-14 1 8,-9-5 4,-12 3 1,-12 2 2,-10 2 1,-7 4-1,-10 2 1,-2 4 14,0 2 9,-18 2-27,-18 2-12,-13 0 1,-7 24-7,3 5 0,8 0-2,14 2 0,16-4-4,15 2-1,0-5-4,27-7-8,19-7-2,10-8 0,9-2 13,1-2-1,-6-20 1,-8-2 0,-10-5 7,-9 0 2,-8 0 4,-7 0 3,-7 5 2,-7 8 1,-4 2 4,0 7 4,0 2-8,0 5-7,0 0-5,2 0-4,-2 0-8,4 14-6,-4 10 3,0 6 11,0 2-2,0-4-3,0-5-4,0-11 3,-4-6 6,4-6 4,0 0 3,0 0 4,0 0 5,0-2-2,6-10 5,7-5-1,3 2-3,1 1-8,3 3-3,0 5-4,0 6-1,1 0-4,-2 0-2,1 3-1,-1 9 4,-2-3-1,1-1 2,3-4 3,4-4-1,7 0 3,4-2-3,4-20 4,-5-2 1,-3-2 1,-12 0 4,-7 6 3,-9 4 4,-4 6 5,0 6 3,0 2-5,0 2 2,-6 0-12,-7 22-5,-1 6-4,1 4 1,7 0-2,3 2-7,3-3 0,0-2 2,0-4-2,0-9 3,0-2 4,0-4 0,-14-4 3,-6-2 2,-2-1 1,-2-3-1,6 0-6,9 0-24,9 0-53,0-7-53,18-11-195</inkml:trace>
  <inkml:trace contextRef="#ctx0" brushRef="#br0" timeOffset="177411.64">16437 8596 292,'0'-2'151,"0"0"-80,0 2 7,0 0-13,0 0-31,0 2-31,0 19-3,0 4-5,-9 3 2,-2 2-7,-3-4-17,6-3-30,-1-7-135</inkml:trace>
  <inkml:trace contextRef="#ctx0" brushRef="#br0" timeOffset="177560.97">16507 8240 349,'0'-11'56,"0"11"-53,4 0-3,2 0-22,1 6-16,0 15-69</inkml:trace>
  <inkml:trace contextRef="#ctx0" brushRef="#br0" timeOffset="178225.86">16747 8275 445,'0'0'105,"0"0"-65,0 0-8,-2 25-8,-7 15-16,-2 15 6,-2 6-5,1 7-6,-1 2-3,-3 0-4,5-10-4,7-9-16,4-19-24,0-14-46,15-12 3,-3-6 51,-12-6-5,0-20 45,-3-6 31,-14-6 8,3-5-9,7-1 1,7 3-19,4-2-5,33 5-7,11 6-9,13 4 5,5 7 4,2 6 1,-15 5 5,-15 2 1,-18 4 6,-14 2 9,-3 2 10,-3 0 7,0 0-4,0 0-5,0 0-10,0 0-12,0 0-8,0 7-1,2 12-10,14 5 9,2-6-5,9-1-5,4-8-2,9-6-2,9-3 0,2-3 10,-8-19 1,-10-4 2,-16 0 3,-7 6 9,-10 6 13,0 2 9,0 6-5,0 2-2,-8 4 3,-9 0-15,-3 24-12,-5 15-1,1 12 0,0 5-2,-1 2-2,-4 7-1,-2 0-1,-11 6-2,-16 1 9,-19-7 1,-25-10-1,-10-13 0,8-13-4,15-12-30,27-7-41,28-10-32,29 0-256</inkml:trace>
  <inkml:trace contextRef="#ctx0" brushRef="#br0" timeOffset="178347.45">17529 8793 425,'0'0'0,"-13"0"-65</inkml:trace>
  <inkml:trace contextRef="#ctx0" brushRef="#br0" timeOffset="182484.42">7692 9549 306,'0'-14'61,"0"4"-7,0 2 6,0 4-5,0 2-19,0 2-4,0 0-21,0 0-9,0 0-1,0 0-2,0 4-3,0 16-1,7 9 4,0 4 1,-1 3 2,3 2-2,-2-6-2,-2-6-1,-1-8-3,-2-8 3,0-6 0,-2-2 2,0-2 1,0 0 3,0 0 3,0-7 4,0-14-1,0-3-6,0-5 0,5-6-1,9-2 1,3 5-2,8 5 0,-3 5 3,0 8-3,-6 7-1,-3 5 0,-4 2-1,0 0-2,0 0 0,-5 19 0,3 7 3,-2 10 2,-5 8 5,0 2-5,0 0-1,0-6 0,0-3-1,0-9-1,6-7 0,5-6-1,3-5-1,1-3 3,5-7-2,-1 0 1,-2 0-2,-3 0 3,-6 0 2,-1 0-2,-5 0-2,4-7-3,4-3-5,1 2-30,0-1-87,-2 2-110</inkml:trace>
  <inkml:trace contextRef="#ctx0" brushRef="#br0" timeOffset="182785.61">8275 9490 143,'0'-1'230,"0"1"-166,0 0-34,0 0-4,-4 5 10,-2 28-21,-9 15-8,-3 10 13,-2 3-5,-2 2-7,6-1-2,0-3-1,5-3-4,4-5-1,3-4-5,4-7-1,0-6-9,0-9-15,0-6-43,6-9-263</inkml:trace>
  <inkml:trace contextRef="#ctx0" brushRef="#br0" timeOffset="183210.29">8450 9823 349,'-7'-8'96,"7"0"-61,-2 2 8,2-2-18,0-4-12,0 0-5,0-1-8,2 0 0,10 5 0,3-1 0,6 4 2,2 3-2,4 2 0,0 0 0,-4 2-2,-5 20 0,-7 10-1,-11 11 0,0 4-1,0 4 0,-13-3-3,-3-8-3,5-12-11,6-10 14,5-8 7,0-4 1,16-6 1,23 0 3,15-9 1,17-14 3,12-5-1,2 0 3,-5 0-11,-11 4 0,-15 0-9,-14 3-7,-15 8-26,-25 3-71,0 6-203</inkml:trace>
  <inkml:trace contextRef="#ctx0" brushRef="#br0" timeOffset="184353.48">7594 9382 158,'-2'0'87,"2"0"-61,-2 0 0,2 0-3,0 0-17,0 0-6,0 0-14,0 0 1,0 0 3,0 0 8,0 0 2,0 0 1,0 0 0,0 0 4,0-4-4,0 0 8,0-2 6,0 5-10,0-3 1,-2 1 4,-1 3-4,-1 0 5,0 0-4,-6 0-7,4 0-1,-1 0-1,3 3 1,0 1-2,0-1-2,4-1-2,0-2-1,0 0-2,0 0-11,0 0 6,6 0 0,0-4 15,1-6 0,-5 0 5,0 4 1,-2 3 6,0-2 6,0 3-5,0 0 1,0 2-1,-6 0 1,-5 0-12,-3 0-2,-1 12 0,3 0 2,6 2-2,3-1-3,3-6-2,0-1-9,5-1 2,9-5 6,1 0-4,1 0 3,-3 0 6,-3-9 1,-2-3 3,-4-3 5,-2 0 6,-2 1-1,0-1 9,0 3 4,0 5 8,0 3-31,-2 1 9,0 3 5,0 0-17,-2 0-4,-4 0-8,4 14-14,0 1-9,-1-1-73</inkml:trace>
  <inkml:trace contextRef="#ctx0" brushRef="#br0" timeOffset="185659.98">12601 10407 368,'-17'-12'86,"5"6"-35,12 6 16,0 0-26,0 0-22,0 0-19,12 0 0,11 6-2,16 4-1,5-2 3,1-3 7,-1 2-3,-6-2-1,-7 0-1,-2 1-1,-8 0 1,-4 0-1,-3 0-1,-4 0 2,0 2-2,-1-2 2,-5 4-2,-4 3 1,0-2 2,0 7-1,0-1 4,0-1-2,-6 0 0,-11-2 3,0 0 2,-5 2 5,-10-2 2,-7 3-4,-9 2-2,-5 3-4,0-3-6,-1 4 0,5-3-1,9 0-7,13-5-2,18-3-12,9-3-24,3-9-104,21 0-315</inkml:trace>
  <inkml:trace contextRef="#ctx0" brushRef="#br0" timeOffset="186144.71">13270 10048 521,'-9'-5'70,"9"5"-54,0 0 6,0 0-13,0 0 0,0 0-9,22 0-2,10 0-1,5-9 2,1-7 1,0-8 0,-9-2 1,-7-6-1,-9-4 4,-8 4-1,-5 1 3,0 5 0,-9 8-2,-11 4 2,-2 7 7,1 7-3,6 0-3,6 14-7,2 21 0,7 16-2,0 9 2,0 14 1,0 4 1,-4 2 0,-7 0 2,-7-8 1,-5-3 0,-3-3 0,-3-6-4,0-2 1,0-5-2,7-11-5,6-10-3,3-13-3,11-6-8,2-9-22,0-4-99,0-2-225</inkml:trace>
  <inkml:trace contextRef="#ctx0" brushRef="#br0" timeOffset="186344.36">13087 10386 378,'0'-5'72,"4"-4"-43,27-3-20,19-1 4,6-1-4,-1 0-4,-8 0-5,-12 2-5,-14 1-12,-8 6-22,-4 1-18,-9 4-157</inkml:trace>
  <inkml:trace contextRef="#ctx0" brushRef="#br0" timeOffset="187362.22">13695 10217 397,'-33'-7'42,"-25"7"-14,0 0 15,-15 0-7,-12 11 2,-2 4-17,7 3-7,12-4-3,18 0-10,19-3 1,8-2-1,11 3-1,6-3-2,-1 1-8,7-4-7,0-2-13,0-4-66,0 0-331</inkml:trace>
  <inkml:trace contextRef="#ctx0" brushRef="#br0" timeOffset="188309.36">13080 10401 264,'-10'0'132,"4"0"-128,6 0-2,0 0 1,0 0 1,0 0 5,12 0-9,15 0 5,10-2 16,10-11-5,9-1-3,2-3-9,8-5-1,2 3-3,-1-2 0,-1 5-1,-5 2 0,-10 2-1,-13 4-1,-13 1 3,-15 6-4,-8 1 4,-2 0 0,0 0 1,0 0-1,-6 0 6,-8 1-6,3 3 0,1 0 2,-4 1-1,-2-3 0,-6 1-1,-5 4 3,-4-5-2,-7 5-1,-7 2 3,-3 1-1,-13 2 2,-5 1 3,-6-2-3,1-1 5,6-2 1,9 0 2,11-4 1,14 1 5,14-2 2,8-3-6,9 0-7,0 0-7,5 2-5,26-2-12,11 0 6,18 0 11,7 0 2,7 0-2,-1-5-4,-1 0-4,-8-3-2,-9 4 7,-12 0-2,-16 4 3,-16 0-2,-11 0-3,0 0-10,-11 0-1,-18 0-22,-14 0-85,-1 0-208</inkml:trace>
  <inkml:trace contextRef="#ctx0" brushRef="#br0" timeOffset="189628.1">8337 10822 270,'0'0'2,"13"0"-2,5 0-44,1 0 5,2 0-114</inkml:trace>
  <inkml:trace contextRef="#ctx0" brushRef="#br0" timeOffset="189813.78">9062 10726 118,'10'0'0,"11"0"-108</inkml:trace>
  <inkml:trace contextRef="#ctx0" brushRef="#br0" timeOffset="189993.79">9906 10686 365,'0'0'0,"4"0"-31,23 0-48,11 0-13</inkml:trace>
  <inkml:trace contextRef="#ctx0" brushRef="#br0" timeOffset="190152.37">10811 10640 42,'29'-7'0</inkml:trace>
  <inkml:trace contextRef="#ctx0" brushRef="#br0" timeOffset="190325.75">11609 10561 384,'-7'0'48,"7"0"-43,0 0-2,0 0-3,0 0-24,0 0-61,-2 0-119</inkml:trace>
  <inkml:trace contextRef="#ctx0" brushRef="#br0" timeOffset="191156.09">6263 11011 290,'0'-7'0,"4"4"-70,6 1 58,-6 2-31,-4 0-71</inkml:trace>
  <inkml:trace contextRef="#ctx0" brushRef="#br0" timeOffset="191328.52">6011 10989 178,'-22'1'0,"0"10"-102</inkml:trace>
  <inkml:trace contextRef="#ctx0" brushRef="#br0" timeOffset="191511.66">5503 11133 160,'0'0'91,"0"0"-91,6 0-6,15 0 5,-5 0-12,-7 0-90</inkml:trace>
  <inkml:trace contextRef="#ctx0" brushRef="#br0" timeOffset="191976.77">4286 11263 175,'-7'0'69,"7"0"-69,0 0-2,3 0-49,11 0 1</inkml:trace>
  <inkml:trace contextRef="#ctx0" brushRef="#br0" timeOffset="-205937.05">5671 12746 403,'10'-31'194,"-10"16"-194,-15 15 2,11 46-2,4 33 8,0 35-2,0 41 13,2 35-6,27 27-3,7 32-9,-1 3 7,1-7-7,-5-14-2,-6-29 1,-5-13 0,-7-33-2,-4-22-3,-7-35 1,0-29-1,1-20-5,3-20-13,3-9-40,4-21-101,-1 0-191</inkml:trace>
  <inkml:trace contextRef="#ctx0" brushRef="#br0" timeOffset="-204837.48">2099 15150 223,'-69'1'33,"7"2"-12,4 2 13,9-5 22,11 0 8,17 0 4,13 0-26,8 0-13,0 4-29,33 1-2,36-5 2,34 0 6,42 0 0,45-13-1,28-9-4,31-6 1,30-11-2,24-12-1,49-11 1,50-12 1,48-5 0,45-7-1,36-6-1,28-6 1,12-3 1,12 1-1,-5 6 0,-23 6 1,-22 8-1,-36 1 0,-47 13 0,-48 8-2,-61 8 0,-61 12 2,-50 12 3,-51 10 0,-50 9-3,-44 7-1,-45 0 1,-25 0 1,-12 0-1,-3 0 2,0 0-2,0 0 0,0-7-4,-10 1-20,-7-2-96,-8-6-189</inkml:trace>
  <inkml:trace contextRef="#ctx0" brushRef="#br0" timeOffset="-203804.3">5679 12659 315,'-8'-17'48,"-13"6"-23,8 9 25,4 2-15,-2 0-10,-2 16-15,-5 22-10,-5 12 3,4 13 0,-4 0-3,1 1-1,1-5 1,6-15 0,4-12 0,6-15 0,5-5-1,0-10 0,0-2 1,0 0 4,8-41 17,13-15 9,10-23-13,0-4-3,-2 6 6,-4 13-6,-2 17 2,-10 20-2,1 15-9,-1 10-5,7 2-4,15 14-8,21 22 8,17 10-2,19 6-18,7-4-62,-13-8-395</inkml:trace>
  <inkml:trace contextRef="#ctx0" brushRef="#br0" timeOffset="-202588.56">5637 13546 101,'-7'0'52,"0"0"-39,1-3 15,4 1-10,0 2-1,-1 0-1,1 0-1,2 0-6,0 0-6,-2 0-1,0 0 1,-3 8 5,-2 14 4,-4 11 4,-3 6-5,4 7-4,-5 0-1,-1-2-5,3 2 1,-1-15 2,3-7-3,7-9 1,-2-10 1,6-1-1,0-4 16,0 0 15,0-18 10,0-17-29,10-2-6,5-3 1,3-2-1,-1 6-4,0 3-1,-1 8 0,-1 6-1,-4 4-2,0 4 0,-2 5-1,-3 2 0,-3 4 1,-3 0-3,2 0-5,0 0-6,1 0-12,1 13-8,-2 3-59,-2 3-212</inkml:trace>
  <inkml:trace contextRef="#ctx0" brushRef="#br0" timeOffset="-202250.1">5679 13585 274,'0'-10'105,"2"4"-83,7 3-1,5-4 7,6 7-2,6 0-13,9 0-1,4 16 1,6 9 1,8 2-6,1 1-2,2-1-2,-3-1-4,-6-6-2,-7-1-1,-7-4-7,-4 2-7,-11-8-16,-5-1-37,-11-2-134</inkml:trace>
  <inkml:trace contextRef="#ctx0" brushRef="#br0" timeOffset="-201822.68">5758 13662 335,'-2'-4'61,"2"1"-13,0 3-3,0 0-17,0 8-25,17 23 15,14 17 1,2 18-1,-1 14-5,-1 11-7,-9 6-5,-3 7 1,-9 0-4,-1-5 2,-2-11-8,-2-23-8,3-19 2,-3-18 0,3-16-12,6-12-22,7-6-56,8-35-135</inkml:trace>
  <inkml:trace contextRef="#ctx0" brushRef="#br0" timeOffset="-201587.46">6114 13904 63,'-32'-79'88,"-7"28"-6,1 10-12,3 13 13,8 10-21,11 8 1,9 6-3,5 3-31,0 1-13,2 0-16,0 19-6,0 23 6,8 18 4,1 18-3,3 8 0,-6 0-1,-1-4 0,-1-7-2,-4-12-4,0-10 5,0-18-9,0-9-10,0-8-22,0-18-34,0 0-53,0-12-87</inkml:trace>
  <inkml:trace contextRef="#ctx0" brushRef="#br0" timeOffset="-200873.6">5898 13858 225,'-40'-67'84,"2"20"-4,9 15 6,9 16 4,7 7-31,8 8-29,5 1-9,0 0-21,0 28-9,9 30 9,14 21 2,0 23-2,4 6 1,-6-1-1,-4 0-4,-5-17 0,-8-9-4,-2-15 2,-2-20 2,0-17-5,0-12-3,0-17-2,-2 0 6,0-34-16,-3-24-29,3-22 53,-2-23 2,-8-9 8,1-4 3,-5 5 0,-1 27 18,1 24 0,5 26 6,-1 20-2,8 14-7,4 0-16,0 27-12,0 24-6,14 30 6,3 19 4,4 2-4,-1-3-3,2-7-1,-4-19-5,0-18 1,-7-21 0,-7-17 7,-2-17 1,-2 0 1,0-17 1,-8-24-2,-13-25 0,-1-14 0,-2-14 0,2-8 1,-1 7 1,-2 19-2,8 22 7,3 24 0,5 20 1,7 10 1,2 0-9,0 19 0,0 37-3,11 20 2,10 16 2,1 1 1,3-6-2,1-10-2,-6-11-2,-2-16 0,-7-18 0,-2-15-1,-4-12 2,-3-5 1,-2-18 2,0-32-8,0-21 2,-2-19 6,-10-3 4,-3 1-4,-7 19 0,-1 13-1,-2 17-6,2 15-21,2 12-49,1 8-107</inkml:trace>
  <inkml:trace contextRef="#ctx0" brushRef="#br0" timeOffset="-200438.75">5657 13612 277,'-13'0'29,"4"0"-25,4 2-2,-2 11 3,3 1 2,-5 4-5,-2 5 2,-4 0-3,-6 4 3,2-3-2,-2-1 1,1-6-1,9-3-2,5-8-1,4-4 1,2-2-4,0 0 4,0-16 22,0-19 4,17-6-15,5-8 1,3 3 9,-2 7 0,-2 6 3,0 8-2,1 8-7,0 8-3,7 4-7,4 5-5,6 0-3,5 17 0,3 9-1,6 3 0,3 5-7,-3 0-22,-3-2-44,-12-6-217</inkml:trace>
  <inkml:trace contextRef="#ctx0" brushRef="#br0" timeOffset="-199405.39">5791 13640 267,'-12'-9'220,"4"7"-167,8 2-4,0 0-25,-2 2-13,2 29-10,0 15 12,0 13-9,0 14 0,0 3-4,6 0-1,4-4-1,-4-7-3,-2-15-1,1-17 1,-3-14-1,0-11 1,-2-8 2,0-4 3,0-31 0,0-16 1,0-23 2,0-17 12,0-3-4,0 6 0,0 19 2,0 22 3,0 19 9,0 17-4,0 10-8,0 1-6,2 16-7,2 27-2,4 26 2,1 15 2,-5 6-2,-2 0-1,0-15-3,-2-20-1,0-23 0,0-15 2,0-15 3,2-2 0,-2-7 0,0-28 0,0-20 0,0-17 4,0-10-1,0-3 0,0 0-1,0 13-1,0 9 2,0 24 2,0 16-1,0 15-4,0 8 0,0 0-5,8 4-4,5 25 6,5 8 3,-1 9 0,-3 3 0,-1-2-3,-4-6 3,-2-7 0,-2-5-2,-5-12-4,0-7 5,0-7-3,0-3 4,0 0 1,-14-15-1,-6-17-8,2-6 4,0-11 0,0 3 4,2 1 4,1 6-3,3 14 4,4 11-1,1 7 0,5 7-4,0 0 0,2 7-3,0 19-3,0 8 4,0 0 2,0-2-5,4-6-2,1-9 1,-3-4-1,0-6-1,-2-7 0,0 0-1,0 0 9,0 0 0,0-23-9,0-5 2,0 1 7,-4 6 3,-3 3 2,1 6 1,4 7 2,-4 5-3,4 0-1,2 0-4,-4 30-4,2 8 4,0 15 0,2 6 0,0-1-2,0-3-6,6 4-1,6-6-2,-6 2-1,-1 3-10,-5-2-25,0-2-55,0-9-87</inkml:trace>
  <inkml:trace contextRef="#ctx0" brushRef="#br0" timeOffset="-198806.31">5530 13708 282,'-2'0'57,"0"0"-32,2 0 15,-3 0 0,1 25-21,-2 12-4,0 5-4,-4-3-11,4-7 1,0-9-1,4-7-2,0-14-1,0-2 2,0 0 1,0-2 7,0-24 0,2-6-3,12-7 9,5-4-6,4 5 0,3 6-5,3 4 2,3 6-2,-1 7-2,0 6 6,2 2-5,3 7 0,5 0 4,5 0-3,1 9-2,2 10 0,2 9-3,-9 3-4,-6 9-11,-12 0-31,-17-1-248</inkml:trace>
  <inkml:trace contextRef="#ctx0" brushRef="#br0" timeOffset="-195222.46">6439 12421 441,'5'0'69,"-5"20"-63,0 43-6,0-1 7,0 1-2,0-3-5,0-2 2,0-9-6,0-12 4,0-15 0,0-12 2,0-10 0,0 0 11,-9-19 13,-2-26-17,4-15 3,3-22-8,4-18-4,2-20 0,25-9-3,8 8 0,2 25 2,-4 34 0,-6 28 0,-8 20 1,-5 14-8,-5 0 1,-1 8-2,-6 28-2,-2 12 9,0 17 2,-19 7-5,-12 0-5,0-8-7,0-15-1,2-16 12,4-13 6,7-6 17,7-6-2,4-4 4,7-1-3,0-2-11,0 8-3,13 3 1,16 5 4,7 6 3,7 5-1,3 4-5,1 1-1,-3 4 0,1-3-3,-5-4-1,-2-4-1,-7-8-1,-6-4-4,-7-6-5,-5-2 3,-7-4-7,-1-2-8,0 0-23,-1-10-67,3-10-237</inkml:trace>
  <inkml:trace contextRef="#ctx0" brushRef="#br0" timeOffset="-192622.65">6996 12787 220,'-8'-12'65,"1"4"-35,3 2 18,0 0 5,4 0 7,0 4-16,0 1-12,0 1-15,0 0-14,0 0-3,2 0-8,17 13 8,4 9 0,1 4 1,-3 2-1,-8 2-4,-2-2 4,-4-5 0,-5-7 0,-2-9 0,0-7 0,0 0 8,0 0 8,0-7 5,0-20-9,0-9 3,0-3-6,0-7 2,0 11-4,7 5-3,8 8-1,-1 10-3,1 7 0,7 5-2,5 0-8,2 3 5,2 19 0,-2 6-1,-6 6-6,-10 0-6,-9-2-30,-4-3-78,0-10-131</inkml:trace>
  <inkml:trace contextRef="#ctx0" brushRef="#br0" timeOffset="-192403.77">7318 12123 525,'-15'-9'53,"5"7"-29,8 2 15,0 26-39,-5 32 3,3 25-1,4 16-2,0-1-3,6-3-7,23-15-4,7-14-11,6-18-2,3-22-52,-3-18-120</inkml:trace>
  <inkml:trace contextRef="#ctx0" brushRef="#br0" timeOffset="-192187.88">7725 12363 304,'0'-21'61,"-6"11"12,4 4 3,-1 6-11,3 0-24,0 0-28,0 18-13,0 18 6,0 10 4,-2 7-5,2-2-4,0 0 0,0-5-1,0-5-2,0-6-10,2-7-8,7-8-14,3-10-49,-4-8-130</inkml:trace>
  <inkml:trace contextRef="#ctx0" brushRef="#br0" timeOffset="-191962.29">7552 12529 291,'-16'-28'59,"12"-1"-32,4 1 27,0-4-26,10-2 9,23-2-18,9 2 0,2 10-11,-1 7 6,-6 14-11,-3 3-3,-5 2-5,-2 18 1,-3 4-4,-4 3-14,-2-1-19,-5-6-62,-6-3-215</inkml:trace>
  <inkml:trace contextRef="#ctx0" brushRef="#br0" timeOffset="-191754.97">7918 12154 465,'0'-3'73,"4"3"-68,14 0 1,11 25-4,5 15 8,1 11 1,-6 12 0,-4 2-8,-10-2-3,-9-3-1,-4-5-13,-2-3-15,0-9-34,-4-4-144</inkml:trace>
  <inkml:trace contextRef="#ctx0" brushRef="#br0" timeOffset="-190456.6">9148 12041 383,'0'0'21,"-3"20"-18,-5 16-3,-5 10 0,1 0-2,3 0 2,3-11-4,4-12-3,2-14 1,0-6 6,0-3 0,0 0 8,0-21 3,0-16-1,8-6-4,10-7 7,4-8-6,9-4-1,3 1 0,2 9-1,-2 14 5,-5 15 0,0 14-7,-3 9-3,-4 9 1,1 24 3,-6 17 6,-3 8 0,-1 7-10,1 0-5,1 0-11,3-11-22,-3-11-50,-1-16-165</inkml:trace>
  <inkml:trace contextRef="#ctx0" brushRef="#br0" timeOffset="-190273.1">9162 12266 111,'-19'-22'114,"17"0"-75,2-2-15,25-6-13,21-2-2,14 0-5,12-3 0,1 3-4,-1 5-1,-11 6-5,-17 8-5,-20 6-6,-19 7-22,-5 0-51,-7 12 4</inkml:trace>
  <inkml:trace contextRef="#ctx0" brushRef="#br0" timeOffset="-189155.91">8549 12363 245,'-16'0'75,"1"0"-22,-2 0 3,2 0-4,8 0-21,3 0-15,4 0-16,0 0-7,4 0-15,27 0 19,21-3 3,12-13 3,10-3 0,4-4-3,-4 3-2,-10 4 1,-11 2 1,-14 4-1,-20 6-1,-14 4 2,-5 0 5,0 0 12,-16 0-17,-6 0-4,-5 0-3,8 2-3,0 2-3,11-1-5,3-3-1,3 0 8,2 0 5,0 0-1,0 0-4,0 0-4,0 0 15,0-9 4,0-1 5,0 4 3,-2 0 1,2 2 8,-2 0-9,2 4-3,0-2-3,0 2-6,0 0 0,0 0-2,0 0-3,0 0 2,4 0-2,5 0 3,2 0 2,0 0 0,0 0-1,-2 3 1,-2 2-1,-2-1 1,-1 0 1,-2 0-1,0-2 1,0 2 2,1 2-2,-1-2-1,0 1-1,-2-2 1,2 1 8,-2 0-5,0 2-2,0 2 2,0 2 0,0 6-1,0-2 0,0 0 0,-4-1-2,2-4 2,-3-1-2,5-1 0,-2 1-2,0-1 1,-2 1-2,-4 4-5,0 0-15,-1 2-19,0 1-110</inkml:trace>
  <inkml:trace contextRef="#ctx0" brushRef="#br0" timeOffset="-187789.08">9721 12001 229,'-11'-2'75,"2"-1"-42,6 0 21,3 1-4,0 0-10,0 2-19,0 0-12,0 0-4,0-1 3,0 1 4,0 0 0,0 0 1,0 0-1,0 0 0,0 0-3,0 0-5,0 0 0,0 0-2,0 0-2,0 0-2,0 1-2,-2 21 4,2 6 1,-2 4-1,2 2 0,0-1 0,0-5-1,0-3-1,12-4-2,5-7 0,1-5 3,2-6-8,2-3 2,3 0 7,-1-17 0,1-10 6,-5-4-5,-4 1 1,-6 1 5,0 5-3,-10 8 2,0 6 2,0 7 10,0 0-8,0 3-9,0 0-1,0 0-2,0 18-5,4 3 3,-2 4 4,7-6-1,2-4-5,1-6-3,3-6-2,1-3 0,3 0 0,4-22 4,-1-13 4,1-5 3,-8-10 5,-1-4-2,-5-6 3,-5-6 3,-4 6 0,0 14 2,0 14 5,0 18 8,0 11-2,-2 3-12,-3 3-10,-1 30-4,-2 16 4,2 16 0,6 2-3,0-1 0,0-8-8,18-9-4,9-15-4,4-15 13,5-9-6,1-10-1,9-1 1,-2-27 4,-2-4 7,-6-5 1,-9 5 3,-12 6 4,-4 6 2,-6 10 6,-5 6-3,0 2-1,0 2-11,2 0-4,-2 0 0,5 20 1,-1-1 2,0 1-2,3-11-1,-3-3 3,1-4 1,-3-2 0,3 0 2,-1-2 6,0-16 7,1-4-5,-3-2-6,-2 2 5,0 2-3,0 2-5,0 3-1,-2 3-6,-11 5-2,-3 5-1,-6 2-19,-7 0-44,-2 4-97</inkml:trace>
  <inkml:trace contextRef="#ctx0" brushRef="#br0" timeOffset="-187623.19">9903 11965 136,'-24'0'144,"13"0"-98,11 0 16,0 0-25,11-3-35,34-9 3,17-8 2,17-5-7,5 3-10,-4-1-43,-11 3-120</inkml:trace>
  <inkml:trace contextRef="#ctx0" brushRef="#br0" timeOffset="-186787.79">10933 11773 306,'0'-5'71,"-17"5"-25,-10 8 4,-14 25-30,-3 11-5,4 4-2,11 2-13,18-5-3,11-6-11,0-8-3,31-12 5,10-8 0,9-11 1,10 0-11,-1-14 2,-8-13 1,-9-3 9,-9 2 6,-10 0 4,-9 9 22,-10-1 1,-4 8 5,0 7-1,0 1-6,0 4-9,0 0-5,0 0-7,0 2-16,0 14 14,0 4-1,0-2-6,9-7 2,7-2 3,1-9 4,1 0 1,2 0 3,0-4 7,-2-13-7,-5-6 10,-4 0-3,-7 0-6,-2 0 4,0 2-1,-4 3-8,-16 4-3,-2 4 2,-1 3-7,1 7-16,2 0-27,9 0-70,2 5-109</inkml:trace>
  <inkml:trace contextRef="#ctx0" brushRef="#br0" timeOffset="-186389.16">11421 11763 177,'0'-9'164,"0"9"-120,0 0-28,0 0-7,3 4-9,6 21 1,-2 6-1,3 4-1,-3 1-13,0-3-14,0-8-9,-5-6 1,-2-10 9,0-9 27,0 0 42,0 0 19,0-16-29,-9-9-3,9 0 12,0-8-15,0 0-8,13-1-18,19 4-1,5 6 1,8 6-3,-3 10-3,-4 8-5,-9 0-1,-9 0-3,-11 12-2,-9 4 1,0-1 15,-9 0 1,-13-5 3,-5-5 4,1-2-3,-1-3-4,9 0-3,7 0-36,9 0-104</inkml:trace>
  <inkml:trace contextRef="#ctx0" brushRef="#br0" timeOffset="-185989.6">11785 11763 151,'9'5'64,"2"7"-1,0 2-11,1 4-19,1-1-13,1 1-11,-4-2-8,-3 0 0,-3-4-2,-4-2 0,0-4 1,0-4 5,-8-2 14,-5 0 3,1-2 10,3-20 14,5-6-21,4-6-12,0-4-5,13 1-1,18 3-4,9 10-3,7 6-2,0 8-1,-3 8-2,-8 2 1,-11 0-4,-12 2 3,-8 9 1,-5 5 4,0-2 1,-20 0 2,-12-6 4,1-4-1,-2-3 1,8-1-5,5 0-2,9 0-2,11-5-14,0-8-38,13-1-76,18 5-17</inkml:trace>
  <inkml:trace contextRef="#ctx0" brushRef="#br0" timeOffset="-185640.44">12258 11680 5,'4'0'147,"-2"0"-61,3 0-44,1-4 1,6 0-14,-1-1-9,3-2-9,-2-1-5,1-2 6,-1 3 3,-3-4 0,-5 1 9,-4 0 2,0 2-2,0 2 1,0 2-4,0 2 0,-6 2-7,-7 0-5,-10 0-6,-6 22-2,-2 8 0,0 5 0,6 2-1,7-1 0,11-1-4,7-3-3,0-9-5,21-6 0,16-8-3,13-9 3,6 0-4,4-14-3,-3-11-53,-3-5-48,-7-5-119</inkml:trace>
  <inkml:trace contextRef="#ctx0" brushRef="#br0" timeOffset="-185406.54">12681 11307 68,'-14'-28'302,"2"9"-234,3 6 44,1 5-45,4 2-18,2 6-11,2 0-18,0 0-20,-2 10 2,2 26-2,0 13 0,0 6 2,0 8-2,0 2-2,0 2 0,0-3-2,4-1-3,8-14-9,5-9 3,6-13-22,10-14-73,7-8-138</inkml:trace>
  <inkml:trace contextRef="#ctx0" brushRef="#br0" timeOffset="-184856.95">13051 11558 453,'-16'-12'71,"1"6"-29,1 4 15,-3 2-19,-3 0-20,-3 0-8,4 5-10,0 16-3,4 5-6,6-1-6,4 2-14,5-7-14,0-6-67,8-10-10,9-4 29,1 0 66,-5 0 25,1-16 11,-1-1 49,-2-6 1,3 0 4,-1 4 1,-2 1-27,2 6 1,-2 3-15,5 2-22,3 3-3,2 4-5,6 0-2,-2 0 2,-1 8-2,-4 4 3,0 0 3,3-8-4,-4-3 2,4-1-4,-3-3 2,3-20 5,-2-6 3,-5-7 2,-5-5 7,-7 0 4,-4-5 2,0 0-1,0 3 1,0 13 1,0 13 17,0 10-14,0 7-22,0 0 0,0 28-8,0 14 8,8 9 0,0 4 0,3 6-4,3 3-2,-1 0-16,5-1 10,-3-14-46,6-15-4,-6-13-66,-3-20-62,-10-1 18</inkml:trace>
  <inkml:trace contextRef="#ctx0" brushRef="#br0" timeOffset="-184607.25">13486 11682 28,'-27'-32'138,"1"-3"-42,1 4-33,5 2-24,11 3-15,9-1-1,0 3-15,25 4-5,15-1 2,4 6 0,1 5 8,-12 2 11,-12 4 29,-13 4 5,-6 0-14,-2 0-11,0 0-16,0 16 2,3 7-1,1 10-2,0-1-9,1 4-4,4 2-3,2-2-2,3 2-3,3-1-6,6-9-7,-1-8 3,-2-6-84,-4-14-219</inkml:trace>
  <inkml:trace contextRef="#ctx0" brushRef="#br0" timeOffset="-184220.4">13853 11510 215,'10'7'82,"-6"-1"-24,3 1-10,1-1-21,4 1-5,5-2-12,4-3-8,1-2-2,-2 0-1,-6 0 1,-6-10 4,-8-12 19,0 1-8,0 0-4,-18 1-1,-6 6 10,0 4-8,1 5-3,1 4-9,0 1-2,4 0-7,3 11-10,3 10-17,10-1-33,2 2-164</inkml:trace>
  <inkml:trace contextRef="#ctx0" brushRef="#br0" timeOffset="-183870.99">14046 11432 215,'4'-5'119,"-4"4"-82,4 1-23,5 0 4,3 0-5,-1 4-7,-3 10-6,-6 2-4,-2 4 4,0-3 0,-2 3 0,-11-7 2,-3-5-1,7-8 14,3 0 27,2 0 20,2-2-17,2-16-14,0-6-10,15 1-5,16-2-5,4 5-2,2 8-2,-9 3-4,-3 9-1,-3 0-1,-4 0-1,-3 21-2,-4 13-2,3 14 4,-3 19 0,-1 10 0,-8 6-20,-2-11-29,0-14-112</inkml:trace>
  <inkml:trace contextRef="#ctx0" brushRef="#br0" timeOffset="-183681.27">13504 11229 505,'-18'-28'0,"11"7"-18,7 12-13,0 1-107</inkml:trace>
  <inkml:trace contextRef="#ctx0" brushRef="#br0" timeOffset="-182788.47">12723 12235 392,'3'-13'100,"-3"13"-63,-25 18-9,-6 24-5,9 10 3,8 9-11,14-1-9,0-2-6,16 0-2,9-4-3,1-4-3,-4-4-10,-8-4-15,-9-8-20,-5-3-109,-10-8-164</inkml:trace>
  <inkml:trace contextRef="#ctx0" brushRef="#br0" timeOffset="-182064.28">12416 12603 194,'0'-24'39,"13"4"-25,21-2 14,10 1-12,10 2-6,6 1-8,-2 1 1,-9 1 7,-11 2 24,-12 6 12,-10 0 8,-5 4 6,-7 2-12,0 2-15,-4 0-13,0 0-11,0 0-9,0 2-6,4 15 2,4 7 3,-1 3 0,-1-1-3,0-3-6,-4-7-9,2-9 6,-2-4-3,-2-3 8,2 0 8,3 0 11,1-20-9,4-4 3,1 2 3,-3 1 1,-1 8-2,0 4 2,-5 6-4,-2 3-5,3 0 0,-3 0-7,4 0-8,0 12 7,0 4 1,1 2-5,-3-4 0,-2-4-8,3-5 4,-3-5 11,2 0 5,-2 0 16,2 0 6,1-12-12,3-7-2,1-1-4,4 1 0,2 5-1,-2 2-3,3 4 0,-5 4-1,-1 0-3,-3 4-1,0 0-1,-3 0-1,0 0 0,0 0 3,-2 0 4,5 0 1,-5 0 4,2 0 1,0 3-1,0-2-1,2 1 0,0 2 0,0-2-3,0 4 0,0 0-1,3 3 0,-3-2-2,1 4-2,-2-1-6,-3-2-9,0 0-4,0-4-18,0-2-11,0-1-15,0-1-44,0 2-37</inkml:trace>
  <inkml:trace contextRef="#ctx0" brushRef="#br0" timeOffset="-181605.33">13089 12475 139,'-2'-4'104,"2"0"-66,0-1 7,0 5 1,0-4-2,0 4-19,0-1-2,0-1-2,0 2-13,0 0-2,0 0-4,0 0 0,0 0-1,0 0 2,0 0 0,0 0 0,0 0-3,0 0 2,6 9 3,4 3-4,1 2 6,-3 2-5,4-1-1,-6-3 2,-1-4-2,-3-4 0,-2-4 1,2 0 4,-2 0 15,0 0 5,0-2 12,0-15-11,0-5-17,0-2-6,0-6 0,0 1-3,9-4 3,11 5-4,5 7 0,0 4-3,1 9 2,-4 6-2,1 2 0,-1 0-1,-5 6-3,2 16-1,-6 2 0,-2 7-10,-2 3-17,-5-5-102,-4 2-177</inkml:trace>
  <inkml:trace contextRef="#ctx0" brushRef="#br0" timeOffset="-181363.63">13610 12339 352,'0'-9'89,"0"5"-33,-6 4 20,-9 0-36,-3 2-28,-5 18-12,6 6-2,3 0-1,9 0-5,5-2-9,0-6-4,23-6-9,10-7 0,12-5-1,10 0-21,8-23-1,-5-7-83</inkml:trace>
  <inkml:trace contextRef="#ctx0" brushRef="#br0" timeOffset="-181172.25">13952 12078 117,'-2'-41'141,"-14"17"-30,5 12-23,2 7 4,6 5-41,3 9-41,0 27-5,0 16-5,0 13 1,0 7-1,12 3 0,-1 6-3,-2-3-3,0-5-7,-5-11-30,1-20-91,-1-18-121</inkml:trace>
  <inkml:trace contextRef="#ctx0" brushRef="#br0" timeOffset="-180958.2">13965 12421 77,'27'-26'25,"2"5"23,2 5 24,-6 4 8,-8 5-6,-7 2-11,-6 5-10,-2 0-15,3 0-18,-3 5 0,4 12-1,-2 10-7,4 4-5,-4 1-7,1 1-2,-3-4-5,0-2-15,2-7-53,-4-6-206</inkml:trace>
  <inkml:trace contextRef="#ctx0" brushRef="#br0" timeOffset="-180590.64">14308 12458 141,'10'0'143,"-2"-5"-128,5-7 3,1-7 13,-1-1 5,-3-4 1,-4 2 4,-6 0-5,0 4 3,0 4-5,-12 5-4,-5 4-13,1 5-13,1 0-4,1 5-11,1 18-3,2 3-11,8 3-31,3-5-66,0-7-94</inkml:trace>
  <inkml:trace contextRef="#ctx0" brushRef="#br0" timeOffset="-180239.75">14505 12372 105,'13'-24'146,"1"1"-62,-1 3-31,1-3-10,-8 7 7,0 2-9,-1 4-13,-3 6-23,2 1-4,-4 3-1,2 0-12,2 0-14,-2 0 8,2 12 16,0 5 1,-2 3-6,1-6 0,-1-7-10,2-4 17,-2-3 11,0 0 20,10-12-3,3-17-7,10-3-1,4-7 14,-2 9-4,0 5-9,-3 13-7,-2 9-6,-2 3-8,-1 12 1,-6 27 0,-3 16 2,-4 9 1,-6 11-4,0-2-6,0 4-2,-14-7-21,1-14-55,5-16-72,6-15-211</inkml:trace>
  <inkml:trace contextRef="#ctx0" brushRef="#br0" timeOffset="-179850.3">14032 12123 387,'0'-4'0,"0"4"-6,0 0-12,4 0-50,4 9-152</inkml:trace>
  <inkml:trace contextRef="#ctx0" brushRef="#br0" timeOffset="-179591.65">13880 12293 102,'7'0'0,"13"0"-32</inkml:trace>
  <inkml:trace contextRef="#ctx0" brushRef="#br0" timeOffset="-178523.42">11560 13569 444,'-16'-5'37,"12"2"-13,2 3 24,2 0-23,0 0-12,0 0-13,6 0-6,19 17 5,6-2-4,7 4 5,2-4 0,0-2-1,0-2-1,-4-3 1,-8 1 1,-5-5 0,-11-3 1,-10 1 1,-2 0 10,0 7 9,-20 6 13,-30 16-15,-21 11-12,-14 9-3,-6 7-1,2 3-3,7 3-7,10 1-23,7-7-91</inkml:trace>
  <inkml:trace contextRef="#ctx0" brushRef="#br0" timeOffset="-177671.63">5835 14718 231,'-15'-4'27,"3"2"-2,6 2 32,2 0-43,4 0-14,0 0-7,0 0-30,4 0-1,14 0-117</inkml:trace>
  <inkml:trace contextRef="#ctx0" brushRef="#br0" timeOffset="-176033.27">1217 13972 523,'13'-15'35,"-13"11"-14,0 6-17,7 49 3,6 5 13,7 7-14,7-1-6,0-2-3,-3 0-3,-8 0-11,-12-5-15,-4-1-171</inkml:trace>
  <inkml:trace contextRef="#ctx0" brushRef="#br0" timeOffset="-175871.63">1090 13868 465,'-11'-12'0,"11"10"-5,0 2-72,21 0 20,11 4-177</inkml:trace>
  <inkml:trace contextRef="#ctx0" brushRef="#br0" timeOffset="-174957.31">1468 14096 315,'0'0'133,"0"0"-133,0 0 4,0 0-4,0 0 0,0 0-3,12 7-3,1 10 0,5 8-8,-3 3 10,-1-1 3,-3-2 1,-2-7 0,-4-3 2,-1-15-2,-2 3 3,0-3 13,-2 0 8,0 0 2,0 0 13,0-3-17,0-10-6,3-6-11,1-4-3,5-7-2,2-2 1,-2-1 1,0 5-2,-2 9 1,-3 8 0,-2 8-1,-2 3-1,3 0-1,1 0-5,2 5-7,8 14 13,-1 6 1,0 1 1,1-3-1,-3-9-1,-1-7-3,-6-5 4,-2-2 0,0 0 1,2-3 7,1-21 8,1-7-5,2 1-2,-2 2-3,1 9 1,1 2-7,2 5 0,1 7-3,-1 0-4,4 5-2,-1 0-4,1 0-3,-1 0 6,3 0-3,2 0 5,0-7 1,-1-4 7,1 3 9,-5 2 6,1 6-3,1 0 4,6 0 3,6 30-1,4 12 2,0 11-5,-2 7-8,0 5-4,-4-2-3,-4 1-2,-3-8-2,-1-15 1,-11-15-5,-2-17 8,-4-9 0,0 0 14,-16-23 4,-15-20-17,-7-19 6,1-14-4,3-11-3,3-2-2,11 6-5,9 16 3,9 22 2,2 15-4,4 15-8,19 8 0,0 7 5,-2 7 2,-10 25-9,-4 7 11,-7 6 5,0-1 0,-5-3-1,-12-6-4,0-12-6,5-6-16,-2-10-33,5-4-30,5-3-94</inkml:trace>
  <inkml:trace contextRef="#ctx0" brushRef="#br0" timeOffset="-173889.17">2171 13812 237,'7'-16'67,"-1"4"-4,1 4 7,-3-1-3,0 8-29,2-3-19,-2 0-7,2 0 7,-4-3 4,1 6 1,-3-1-2,0 2-6,0 0-6,0 0-4,0 0-6,0 0-2,4 0-7,6 14 2,0 12 7,5 8 3,8-1-1,0 2-2,6-9-1,0-8-2,0-7 1,2-11-4,2 0 3,3-29 3,-3-12 1,-6-5 1,-9-7 1,-9 2 1,-7-2 3,-2-3-5,0 1 7,0 13-9,-7 12 7,1 16-1,4 10 1,2 4-7,0 4-11,2 22 2,17 11 9,4 2 0,4 0-3,-3-8-3,0-6 0,-1-11 3,-1-9-3,-3-5-2,-2-3 4,1-27 2,-5-12 2,-1-13 0,-8-6 0,-4-12 5,0-4-1,-10-3-1,-7 3-1,-3 6 0,-1 17 1,8 22 3,5 17 9,6 15-13,2 7-2,0 35-13,17 16 13,12 16 0,9 7-2,9 3-9,4-6-6,2-11-19,1-24-38,-5-21-41,-7-22 74,-6 0-2,-7-30-14,-9-12 57,-7-9 13,-5-2 14,-6 2 8,-2 7 11,0 13-3,0 11 10,0 9-8,0 10-8,0 1-35,0 0-2,11 24-16,7 15 16,-1 5 0,3 5-3,-7-5-2,-5-7 2,-6-5 2,-2-9 1,0-5 4,-16-8-2,-5-5 0,4-5-2,3 0-10,6-15-24,8-14-13,0-12-28,14-8-3,19 0-13,11-1 77,5 2 14,-2 5 36,-2 6 14,-7 2 7,-5 3 6,-4 2-11,-7 2-19,-9 5-1,-3 4-3,-8 5-4,-2 8 1,0 4 8,-4 2-15,-21 8-9,-4 22-10,-4 10-1,6 4-1,13-1-3,14-5-8,2-6-4,41-13-15,15-12-18,15-7-3,8-3 19,-2-18-43,-11 2-53</inkml:trace>
  <inkml:trace contextRef="#ctx0" brushRef="#br0" timeOffset="-173439.16">1163 15133 529,'-27'3'35,"27"-3"-35,31-21 4,60-39-4,57-33 7,55-30-4,44-25-3,43-9 0,24-8 0,12-4 1,2 12-1,-23 6-1,-35 18 1,-36 24 5,-45 18 1,-53 23 3,-49 20-3,-45 18-3,-32 14-2,-10 3 1,0 8-2,-12 3-30,4 2-104</inkml:trace>
  <inkml:trace contextRef="#ctx0" brushRef="#br0" timeOffset="-173307.25">4799 13346 477,'0'-5'32,"-9"5"-25,-5 0-7,-5 0-39,-6 0-38</inkml:trace>
  <inkml:trace contextRef="#ctx0" brushRef="#br0" timeOffset="-171408.23">1246 9506 221,'0'-23'244,"-13"23"-204,-45 2-5,-7 33-4,18 14-15,9 9-14,13 6-2,19-2-10,6-5-3,22-11-3,29-14-9,14-20-15,13-12-27,5-7-31,-6-26 12,-8-8 55,-17-3 31,-19 4 21,-10 10 22,-17 7 10,-6 9 12,0 9 15,0 3-24,0 2-37,0 0-19,0 2-2,0 17-21,9 0 13,15-3-17,5-12-7,5-4 6,-1 0 13,-6-10 14,-9-10 1,-7-3 13,-11 0 8,0 0 10,0 2-4,-22 3 5,-7 4-17,-5 9-12,-1 2 4,1 3-7,7 0-14,6 17-20,11 0-46,10 3-103</inkml:trace>
  <inkml:trace contextRef="#ctx0" brushRef="#br0" timeOffset="-169624.45">1856 9426 346,'2'-15'48,"1"3"-19,-1 3 34,-2 5-1,0 4-30,0 0-32,0 0-15,0 4-13,0 17 24,0 3 2,0 3-3,0-3-1,0-7-5,0-9 10,0-6 1,0-2 12,0 0 9,0 0-5,9-16 0,2-7-3,7-5-1,2 3-2,4 1-5,-1 5-3,0 8-2,-4 4-3,-1 7-4,-1 0-1,2 3-3,-6 15-3,1 1-1,-4 2 4,0-7-5,1-10-16,0-4-16,2 0 17,3-25 31,0-8 2,-3-6 0,-2-1 6,-4 2 10,-3 6 6,-4 10-2,0 8 6,0 7 1,0 7-5,0 0-24,2 9-30,5 17 12,9 8 16,3 1-8,4-2-3,-1-8 0,-7-9 6,-7-5 7,-8-7 1,0-1-1,-2-3 24,-21 0-11,-4 0-13,5-8 0,1-15-5,13-7-9,6-8-29,2-13 16,4-10 2,23-14 17,4-2 8,4 6 1,-6 13 21,-6 22 21,-14 16 20,-5 14-3,3 6-24,9 4-36,8 30-2,16 18 2,7 15 5,5 9-5,1-2-8,-2-12-10,-1-13-19,-15-20-16,-15-9-14,-20-8-7,0-8-31,-36-4 105,-12 0 22,-6 0-7,2-16 8,15-4 4,14 0-15,17-3-12,6-2-9,20-5-5,22-5 12,10 0 2,-6 0 7,-5 8 18,-14 4 6,-15 9 20,-7 9 26,-3 2 7,-2 3-25,0 0-26,0 0-21,-4 4-11,-15 18 3,4 6-4,-3 11-2,7-2-5,11-1-5,0-7-3,9-12-5,13-12-13,5-5 23,-6-8 10,-4-18 8,-5-3 6,-8 0 5,-4 0-3,0 5 2,0 9-5,0 6-3,0 6-8,0 3-2,0 0-8,0 8-12,0 18 7,0 7 2,0 0-18,9-4-26,6-10-17,5-12-1,3-7 26,-3 0 31,-1-26 16,-2-1 4,-7-8 5,-3-2 19,-1-2 6,-3 2-4,-3 2-2,0 7 0,0 10-5,0 8-8,0 6-5,0 4-10,0 0-12,3 4-11,-1 20 17,2 5 4,-2 2-6,0-2 1,1-10 2,1-5-1,-2-10 6,2-4 0,2 0 10,2 0 8,3-18 0,7-12-7,3-4 3,-2 2-3,-3 4 0,-1 8-7,-3 7-3,-1 6-1,-3 5-2,4 2-5,1 0-1,5 6-2,-3 10 2,4 3 0,2-5 4,6-9 1,2-5-1,5-5 4,0-28 4,1-9 2,1-10 0,-7-10 3,-4-8-1,-12-5-3,-11-3 8,-2-1-5,0 12-1,-13 11 1,-3 20 4,5 15 22,4 21-9,7 0-25,0 42-16,0 29 16,0 25 1,20 16-1,7 6-5,4-2-2,-2-11-7,-4-20-17,-5-26-30,-9-27 35,-11-23 26,0-9 3,-13-5 28,-14-23-15,-4-11-7,4-10 7,4-4 3,13-7-12,10-10-5,0-3-2,35-7 0,27-3-3,21 2 3,11 6 0,4 11 1,-11 9 4,-19 13 3,-23 12 18,-21 8-10,-19 14-5,-5 8-11,0 0-3,-29 12-29,-7 20-42,-2 9-114</inkml:trace>
  <inkml:trace contextRef="#ctx0" brushRef="#br0" timeOffset="-169500">4061 8446 190,'7'-2'183,"-7"-2"-183,0 3-1,0 1-21,-5 0-147</inkml:trace>
  <inkml:trace contextRef="#ctx0" brushRef="#br0" timeOffset="-169040.33">1593 10413 432,'-55'10'125,"22"-3"-95,14-7 17,19 0 2,21-15-39,56-35-9,60-30 0,56-32-1,50-18-2,31-9-1,14-2 2,-3 9-1,-21 12-7,-39 22 9,-49 25 1,-62 26 1,-52 22 0,-40 15-1,-22 8 4,0 2-5,-22 0-21,-11 12-80,4 10-143</inkml:trace>
  <inkml:trace contextRef="#ctx0" brushRef="#br0" timeOffset="-168902.03">3978 9272 256,'0'-2'22,"0"2"-22</inkml:trace>
  <inkml:trace contextRef="#ctx0" brushRef="#br0" timeOffset="-166242.22">5882 14650 190,'-37'12'45,"12"-6"-43,23-2 2,2-2-4,0-2-10,0 0-17,11 0 27,9 0 6,4 0 4,3 0-7,-3-6-3,-3 2 5,-8-1-2,-7 4-3,-6 1 3,0 0 18,0 0 22,-4 0 6,-18 14-26,-5 10-15,-2 2-1,3 4-3,3-2-4,10-1 0,9-5-5,4-5-4,0-12-6,2-3 1,9-2 14,-3 0 1,-3-10 25,-5-8 13,0-10 8,0 1 19,-11 1-19,-10 4-17,-2 0-26,5 6-4,5 8-10,5 4-29,8 4-64,0 0-335</inkml:trace>
  <inkml:trace contextRef="#ctx0" brushRef="#br0" timeOffset="-165507.75">12275 13483 438,'0'-16'110,"0"6"-70,0 10 16,0 0-20,0 0-20,0 16-8,0 28-3,0 14 2,0 10 0,2 3-7,4-6 0,-2 0-1,2-11-2,5-11-1,5-13-7,9-14 1,4-13-2,2-3-10,0-11-36,-2-18-82,-7-7-183</inkml:trace>
  <inkml:trace contextRef="#ctx0" brushRef="#br0" timeOffset="-165241.16">12065 13627 408,'-25'-20'93,"11"2"-57,11-2 22,3-12-30,9-8-15,24-7-7,13 1 1,3 7-4,-3 8-3,-6 13 1,-6 13-2,-2 5 0,-1 10-4,0 24 3,-2 10 1,0 7-5,-3-4-17,-4-3-73,-10-7-370</inkml:trace>
  <inkml:trace contextRef="#ctx0" brushRef="#br0" timeOffset="-164123.96">5476 15208 155,'-26'10'238,"-25"19"-229,-7 28 7,24-13 30,10 0-8,11 0-18,13-4-18,0-12-2,19-8-6,20-10 4,5-10 1,5 0-1,2-8 4,-6-18 1,-7-6 4,-12-4 2,-5-1 5,-13-7 3,-8 1-3,0 1 4,-6 4-1,-21 5-9,-4 11 8,-2 12-6,-6 10-7,1 0-3,3 31-8,8 8-11,9 7-30,5-5-154</inkml:trace>
  <inkml:trace contextRef="#ctx0" brushRef="#br0" timeOffset="-159504.55">20075 671 618,'0'-41'26,"-13"17"-23,-18 17-3,27 7-1,4 0 0,0 12-11,8 32 12,17 28 1,4 35 11,2 33-3,-4 34 0,-6 36-8,-4 38 5,-9 30-1,-1 22-2,-2 10 1,-1 9-2,-4 10 0,0 17 1,0 22 1,-11 23 0,-11 14 0,-3 12 2,-2 16-2,1-3-4,1 5 0,0 0 1,-1-4 1,-3-4-2,-9-2 2,-9-2-1,-15-6 0,-12-2 0,-15-6 0,-5-11 5,-6-16 0,2-17 0,2-33-4,3-15 0,4-37 0,8-20-2,14-25 0,16-37 0,20-23 1,10-31-2,13-25 1,8-23-1,0-18 0,0-17-1,0-16-1,4-13-1,0-14-3,-4-11 2,2-7-15,10-4-21,13-41-125</inkml:trace>
  <inkml:trace contextRef="#ctx0" brushRef="#br0" timeOffset="-159351.97">19186 12805 638,'0'0'28,"-2"0"-28,2 0-26,13 0-3,25-12-153</inkml:trace>
  <inkml:trace contextRef="#ctx0" brushRef="#br0" timeOffset="-154405.35">21328 1267 243,'-5'-22'376,"-3"3"-345,-17 10-16,1 9 5,8 40-12,5 20-7,2 16-1,4 5 0,5-5-7,0-2-3,21-6-7,1-12-41,-4-13-107,-14-21-211</inkml:trace>
  <inkml:trace contextRef="#ctx0" brushRef="#br0" timeOffset="-154074.06">21261 1321 145,'0'-40'210,"0"18"-177,2 12-12,8 6 14,7 4-17,12 0-13,16 10 7,6 19-7,2 4-5,1 8-10,-5-1-11,-7-8-7,-6-13-27,-7-12-28,-4-7 58,-5-18 25,-7-29 6,-4-13 18,-7-14 23,-2-3 7,0 7 0,0 12 9,-2 22 13,-7 16-35,5 10 8,-1 10-27,5 0-22,0 8-8,0 26-10,0 16 12,9 8-7,11 5-28,0-10-70,0-9-135</inkml:trace>
  <inkml:trace contextRef="#ctx0" brushRef="#br0" timeOffset="-153790.43">22019 1323 449,'0'0'49,"0"0"-48,0 0 7,0 0-2,2 0-6,16 0-14,7 2 8,8 4-2,3-6 2,-1 0 6,-4-1 0,-8-19 4,-5-6 3,-7-6 5,-11 3 0,0 0 9,-2 8 13,-23 3-12,-6 6-3,-7 5-12,1 7-6,-6 0-1,3 12-9,6 13-10,18-1-34,16 2-72,10-2-77</inkml:trace>
  <inkml:trace contextRef="#ctx0" brushRef="#br0" timeOffset="-153623.16">22550 1087 373,'6'-11'76,"-4"9"-35,1 2 26,-3 0-19,0 9-28,0 27-11,0 12-2,0 11-7,0-1-14,0-9-16,0-11-59,4-11-114</inkml:trace>
  <inkml:trace contextRef="#ctx0" brushRef="#br0" timeOffset="-153487.62">22558 824 191,'-20'-39'94,"7"22"-53,7 9-30,6 8-11,0 0-62,15 11-95</inkml:trace>
  <inkml:trace contextRef="#ctx0" brushRef="#br0" timeOffset="-152973.16">22793 967 125,'2'0'160,"-2"0"-120,2 0-32,0 0 0,-2 0-8,7 0-14,-3 3-21,3 1-4,2 3-32,-7 0-6,0-2-6,1-2 77,-3 2 6,2-5 23,-2 0 15,2 0 34,-2 0 26,0 0-28,0 0-16,0 0-17,2 0-10,-2 0-17,2-7-9,1 1 2,-3 2 1,0 3 13,0 1 34,0 0 0,0 0-11,0 0-19,-9 0-21,0 0-1,0 15-4,7 3 2,2 5-2,0 2-5,9 3 1,18 2-2,6 1 10,0-4-1,-3 2 1,-10-5 1,-11 0 0,-9-2 3,0 0 3,-27-2 1,-15 1 4,-8-5-6,3-5-3,5-3-2,9-4-1,12-4-4,11 0-10,10 0-38,0-10-72,31-14-91,15-6 60</inkml:trace>
  <inkml:trace contextRef="#ctx0" brushRef="#br0" timeOffset="-152673.47">22978 1206 0,'35'-19'74,"-8"0"-21,-9 6 1,-7 1 3,-4 2 0,-5 1-2,0 4-22,0-4-16,5 0-8,0-4-6,4-2-2,5-3-1,-1-3 3,-1 2-2,-6 2 7,-5 5 35,-3 5 29,0 4-13,0-1-17,0 4-17,-5 0-12,-11 0-9,-1 11-4,-6 16 0,-1 9-2,6 3 1,9-3-3,9-2-5,0-6-4,20-5-2,16-8-3,7-10-7,5-5-43,4 0-61,-1 0-213</inkml:trace>
  <inkml:trace contextRef="#ctx0" brushRef="#br0" timeOffset="-150441.93">1977 1550 85,'-71'-4'47,"19"4"7,6 0 0,1 0-3,3 9-7,11-2 7,10 0-1,10-7 0,11 0-15,0 0-25,0 0-10,18 0-10,25 0 10,28 0 7,26 0-1,28-17-2,25-5-2,22-2-2,17-8 2,14-4-2,9-7-1,6-5-3,7-3 3,-4-4 0,-17 5-1,-21 10-1,-40 13 3,-37 12-1,-40 8-3,-32 6-1,-28 1-3,-6 0-15,-29 9 4,-25 14-38,-12-1-48,-5-2-63</inkml:trace>
  <inkml:trace contextRef="#ctx0" brushRef="#br0" timeOffset="-150108.15">1607 1847 520,'-77'5'8,"36"-1"-6,25-1 5,16-3 6,36 0-13,48-4 0,48-23 4,39-10-1,37-11-2,22-3-1,10-2-1,12 4-4,2-6-3,7 1 1,2-1-4,-2 0 3,-19 5 2,-34 13 6,-36 8-2,-52 9-7,-38 8-11,-35 6-6,-30 6-16,-17 0-21,-6 0-46</inkml:trace>
  <inkml:trace contextRef="#ctx0" brushRef="#br0" timeOffset="-149457.99">5577 1287 417,'-47'4'33,"16"4"-9,16 0 27,15-2-41,19 0-3,43-4-7,46-2 12,46 0-2,37-14-5,27-8-3,21-6-2,2 2-3,13-2 2,2 5 1,6 0 0,-17 7-1,-31 4 0,-36 2-8,-53 6-2,-50 4 1,-36 0-7,-39 0-10,-23 0-1,-47 9 4,-27 8-68,-22 2-134</inkml:trace>
  <inkml:trace contextRef="#ctx0" brushRef="#br0" timeOffset="-149207.07">5808 1509 453,'-17'0'34,"17"0"-34,51 0 0,36-13 6,27-3 4,22-4-3,18-2-7,17 0-1,14-5-4,14-1-1,8 2 0,5-2 4,0 5 0,-8 0 0,-25 5-5,-39 6 3,-50 7-6,-46 2-10,-35 3-24,-9 0 2,-18 0 10,-9 3-67</inkml:trace>
  <inkml:trace contextRef="#ctx0" brushRef="#br0" timeOffset="-148808.38">8778 778 493,'-25'0'24,"16"0"-10,9 0 16,5 2-30,36 2 0,25-4 10,26 0-1,14 0-3,12 0-6,5-8 0,-1-4 2,1 0-2,-5 0 3,-10-1-3,-27 6-1,-25 0 0,-29 2 0,-27 3-7,-2 2 6,-47 0-4,-22 0-41,-10 6-114,-12 2-153</inkml:trace>
  <inkml:trace contextRef="#ctx0" brushRef="#br0" timeOffset="-148647.65">8938 569 462,'-28'-14'45,"5"8"-43,9 6 14,4 0-16,-3 8-11,3 16 0,4 4-23,6 6-93</inkml:trace>
  <inkml:trace contextRef="#ctx0" brushRef="#br0" timeOffset="-148457.59">8873 1060 248,'0'11'145,"0"1"-133,0-7 12,0 2 21,0-5-2,0-2-6,0 0-11,0 0-16,0 0-10,0 0-5,0 0-2,0 0-1,0 0-13,0 0-26,-6 0-234</inkml:trace>
  <inkml:trace contextRef="#ctx0" brushRef="#br0" timeOffset="-147308.4">23970 1167 544,'2'-16'76,"-2"-4"-54,0 20 13,0 0-30,0 17-3,11 29-2,5 17 11,1 13-8,4 10-3,-6 3-4,1-9-11,-3-9 1,1-20-17,-8-21-49,-4-15-93,-2-15-100</inkml:trace>
  <inkml:trace contextRef="#ctx0" brushRef="#br0" timeOffset="-147107.25">24003 1358 285,'-14'-106'53,"12"5"-21,2 10 9,7 25-20,17 24 7,3 25 0,7 14-21,3 3-4,6 3 6,-1 27-1,-6 6-5,-12 0 4,-12 5-3,-12 2-3,-5-1-1,-31-4-5,-6-4-20,-3-12-16,5-10-16,9-6-41,16-6-62</inkml:trace>
  <inkml:trace contextRef="#ctx0" brushRef="#br0" timeOffset="-146807.33">24377 1141 184,'17'-2'78,"-7"2"-29,-1 0 23,1 0-39,-2 0-15,3 12 3,3 4-9,-1 4-2,5-1-10,-3-4-2,3-7-4,2-6 2,2-2 4,3 0 2,0-18 7,-6-10 4,-5 0 6,-10-5 16,-4-1 11,-2 7-4,-22-2-11,-8 8-19,-1 6-2,4 7-9,0 8-1,4 0-6,4 12-9,3 16-25,9 6-32,9-1-78,0-3-118</inkml:trace>
  <inkml:trace contextRef="#ctx0" brushRef="#br0" timeOffset="-146325.5">24785 1099 290,'10'-18'121,"-4"6"-83,1-2 46,-5 5-15,0 4-18,-2 3-21,0 2-18,0 0-12,0 0-2,0 0-8,5 7-5,2 16 3,-1 9 9,3 2-5,-3 2-5,4-6 3,1-8 0,-1-7 5,4-8 2,-1-7 1,-1 0 2,1 0 6,1-4 3,-5-11 4,1-5-4,-2 3-1,-4 1 1,-2 6-4,-2 2-2,0 6-2,0 2-1,0 0-3,0 0-9,0 0-6,0 7 13,5 4 3,-1-5 0,4-3-3,4-3 4,5 0 1,4-3 8,1-19 4,-2-6 0,-4 0 2,-12-5 1,-4 6 4,0-4-5,0 4-10,-16 6-4,-3 3-6,3 11-9,5 4-3,4 3-25,3 0-82,4 15-109</inkml:trace>
  <inkml:trace contextRef="#ctx0" brushRef="#br0" timeOffset="-146006.07">25334 993 305,'2'-9'66,"5"6"-64,-3-2 8,5 3-6,3 0-3,1 2-1,5 0-1,3 0-1,0-2-2,1-3 3,3-5 1,-8-1 1,-3-3 2,-9 2 7,-5 0 17,0 0 43,-5 2-6,-17 3-29,-7 7-16,-7 0-8,-1 0-8,-2 7-3,6 15-1,8 4-1,10 4-3,8 6-4,7 5-3,0-6-6,24-4-10,17-14-52,9-12-38,4-5-14</inkml:trace>
  <inkml:trace contextRef="#ctx0" brushRef="#br0" timeOffset="-145607.59">25690 958 149,'5'-16'133,"-5"6"-55,0 2-7,0 8-5,0 0-29,3 0-37,10 0-14,9 14 10,5 8 3,2 4-6,-7 1-8,-8-3 0,-10-6 5,-2-7 2,-2-6 8,0-5 8,0 0 36,-4 0-2,-6-16-12,4 0-6,6-3-8,0 0-16,6 1-1,28-3-8,11 3 1,6 6 1,0 6-6,-4 4-3,-16 2 2,-8 0-3,-15 0 11,-8 2 2,0 7 4,-8-6 15,-19-1 8,-6-2-2,6 0 1,4 0-3,12 0-4,7-2-15,4-4-10,2-2-26,29 0-27,11 2-80,10 2-186</inkml:trace>
  <inkml:trace contextRef="#ctx0" brushRef="#br0" timeOffset="-144991.98">26051 958 319,'0'-2'144,"-2"1"-106,2 1 7,0 0-19,0 0-26,0 0-4,0 0-3,0 0 3,7 10 3,-5-3-4,-2 2 2,0-6 3,0-1 2,0-2 3,0 0 9,-13 0 0,-10 0-9,2 0-1,-2 0-2,5 0-2,5-3-3,7-4-8,3 3-8,3 1-39,0-4-80,5 5-114</inkml:trace>
  <inkml:trace contextRef="#ctx0" brushRef="#br0" timeOffset="-144620.3">25773 935 282,'-2'-5'82,"2"5"-21,-2 0 15,2 0-24,0 0-28,0 0-24,0 8 2,0 14-2,2 2 6,4 7-2,-1-2-1,-1 1 2,-1 1 3,1-3-6,-1-6 5,-1-4-5,0-6 0,0-6-2,-2-3-1,0-3 0,0 0-2,0 0-5,0 0-6,0 0-16,0 0-94,0-7-192</inkml:trace>
  <inkml:trace contextRef="#ctx0" brushRef="#br0" timeOffset="-144422.69">26061 952 363,'0'-2'86,"0"2"-76,0 0 6,0 0 26,0 0-36,0 0-6,2 0-14,3 10-21,-5-1-79</inkml:trace>
  <inkml:trace contextRef="#ctx0" brushRef="#br0" timeOffset="-142886.31">23216 2348 564,'0'-18'79,"0"2"-58,0 16 11,0 26-17,0 30-6,0 20 8,0 12-3,0 3-8,0 1-4,7-4-2,-1-10-2,1-7-2,0-17-7,0-16-12,-3-16-33,2-16-126,-1-6-299</inkml:trace>
  <inkml:trace contextRef="#ctx0" brushRef="#br0" timeOffset="-142670.16">23287 2326 69,'3'-74'292,"-1"32"-230,0 20 32,5 18-15,8 4-63,14 1-12,11 22-4,3 8 6,-10 3-3,-12 5 1,-17 0-1,-4 4 3,-18 1-6,-22 0 0,-11 0-9,-3-4-16,10-4-23,15-4-85,15-2-194</inkml:trace>
  <inkml:trace contextRef="#ctx0" brushRef="#br0" timeOffset="-142307.89">23609 2851 551,'-10'0'33,"10"4"-30,0 10 4,0 6 3,2 10 1,10 2-9,1 1-2,1-3-3,-8-6 1,1-10-1,-7-6 2,0-6 1,0-2 4,0 0 8,0-7 10,0-18 3,4-11-13,12-5-1,9 5-5,4 2 2,4 10-4,1 7 0,-3 8-2,-6 9-2,-6 0-1,-5 2-1,-3 20-3,-5 9-1,-6 4-2,0 5-4,0-1-49,0-7-224</inkml:trace>
  <inkml:trace contextRef="#ctx0" brushRef="#br0" timeOffset="-141892.62">24643 2293 595,'0'-9'87,"-2"5"-62,0 4 1,-10 8-8,-5 23-12,-10 13 1,-4 7-4,-5-1 0,-11 0-3,-15 5-1,-14-3 0,0-13-1,11-10 0,16-19 2,16-10 4,13 0 0,11-19 1,9-8 2,0-4 7,20 4-9,18 3-5,9 12 0,4 8-1,2 4 1,3 9-1,-4 24-2,-2 13 1,-5 10-4,-9 6-1,-7 4-8,-11-2-21,-3-7-132</inkml:trace>
  <inkml:trace contextRef="#ctx0" brushRef="#br0" timeOffset="-138194.35">25113 2298 385,'-49'0'41,"11"0"8,18 0 32,9 0-22,11 0-25,0 0-26,0 0-8,36-5 1,26-4 3,20-7 1,24-8-3,8-3 0,-2 1 0,-6 2-1,-19 7-1,-18 2-1,-18 3-4,-17 7 0,-19 0-11,-11 5-22,-4 0-46,-9 0-101</inkml:trace>
  <inkml:trace contextRef="#ctx0" brushRef="#br0" timeOffset="-137937.52">25510 2252 463,'-5'0'45,"5"0"-15,0 0 40,0 0-21,0 16-24,-4 9-12,-2 16 4,-1 13-1,0 2-7,4 2-1,3-1-4,0-3 2,0-3-5,0-2-1,0-7 3,0-10-3,0-9 0,3-2-2,-1-10-5,-2-4 0,5-2-12,6-5-30,9 0-136</inkml:trace>
  <inkml:trace contextRef="#ctx0" brushRef="#br0" timeOffset="-136857.31">23356 3889 575,'-6'-23'69,"-9"3"-39,-1 14 33,13 6-27,3 0-15,-6 30-15,-8 21-5,1 12 3,0 12-2,1 0-2,6 8-1,2-4-4,-1 0-6,1-13-7,-1-11-23,5-17-63,0-20-163</inkml:trace>
  <inkml:trace contextRef="#ctx0" brushRef="#br0" timeOffset="-136608.81">23229 3960 407,'0'-22'67,"0"12"-54,0 6 37,5 4-25,24 0-22,16 0 9,11 11 5,-4 12-9,-4 6-3,-15 4-2,-15 7-3,-18 5 1,0 0-1,-36 2 0,-15-6-5,-7-2-9,-2-9-24,8-4-31,17-5-35,14-7-114</inkml:trace>
  <inkml:trace contextRef="#ctx0" brushRef="#br0" timeOffset="-136243.28">23557 4459 57,'0'8'429,"0"5"-419,0 0-8,0 5 5,0 3 0,2 2-6,-2-3 0,0 3-1,0-8-2,0-3 0,0-5 2,0-7 1,0 0 5,0-2 18,14-18 9,6-4-17,4-5 3,5 4 8,3 2-3,-6 6-6,1 5-2,-7 7-6,-4 5-6,-3 0-4,-1 8-5,-4 16 4,-4 7-2,-4 9-6,0 2-6,0-3-31,-8-6-154</inkml:trace>
  <inkml:trace contextRef="#ctx0" brushRef="#br0" timeOffset="-135874.28">24396 4008 559,'0'-16'85,"0"11"-46,0 5 13,0 0-20,0 0-16,0 0-16,0 19-9,-6 17 8,-11 9-2,-14 0-1,-9 3 1,-11-10-3,-3-9 1,0-12 4,12-11 1,7-6 8,6-6-3,13-11 2,5-4-6,9 4 2,2 3 3,4 6-6,23 6 1,8 2-1,7 0-1,3 20 1,5 6 0,-2 6-1,2 6 0,0-2-2,-5-2-5,-5-5-3,-6-6-20,-10-3-49,-10-7-177</inkml:trace>
  <inkml:trace contextRef="#ctx0" brushRef="#br0" timeOffset="-135514.58">25281 3802 633,'-14'-13'53,"9"8"4,5 5-1,0 0-21,0 0-11,0 8-19,0 24-5,0 12 3,7 9 3,2-2-5,0 2-1,-3-2 0,-3 2-5,-3-5 0,0-7-4,0-2-7,-13-9-16,-6-4-48,7-14-109</inkml:trace>
  <inkml:trace contextRef="#ctx0" brushRef="#br0" timeOffset="-135059.28">25399 3754 326,'-4'-27'173,"4"8"-123,0-1 9,0-1 3,25-3-32,20-1-18,11 6-7,11 3 2,-2 6-2,-12 10-3,-13 0-2,-15 8-3,-19 23 2,-6 12-4,-27 14 4,-31 5 0,-6-2-11,-3-10-14,21-6 5,23-10 5,21-3-2,2-4-2,29-1 13,9-4 7,4 1 4,-1-4 5,-4 2 1,-6-3 3,-10-4 3,-10-4 0,-7-3-2,-4 2 2,0 1 4,-11 2-2,-22 3 5,-17 4-7,-10 0-8,-2-2-7,2-2-1,6-2 0,16-5-4,16-4-4,13-4-9,9 0-30,20 0-171</inkml:trace>
  <inkml:trace contextRef="#ctx0" brushRef="#br0" timeOffset="-134910.78">26292 4301 447,'-15'0'0,"8"0"-17,7 0-44</inkml:trace>
  <inkml:trace contextRef="#ctx0" brushRef="#br0" timeOffset="-125001.5">21846 6208 423,'-41'9'53,"5"-4"-40,16-3 47,20 3-45,3-5-13,21 0-2,14 0 3,7 0 2,0 0-5,3-7 1,4 1-1,1 0-3,8-1-13,-3 4-43,-6 3-100</inkml:trace>
  <inkml:trace contextRef="#ctx0" brushRef="#br0" timeOffset="-124792.18">21778 6403 460,'-31'11'32,"16"3"-23,15-3 0,8-5-6,40-4-3,20-2 3,17 0-3,13-19-7,0-5-25,-11-3-65,-18-4-62,-22-1-20</inkml:trace>
  <inkml:trace contextRef="#ctx0" brushRef="#br0" timeOffset="-124508.94">22380 6208 1,'-2'-34'161,"-25"5"-28,-11 2-15,-2 8-54,2 4-18,7 5-8,11 6-9,8 0 0,12 4-12,0 0-17,8 0-14,21 1 13,9 16-1,4-2 2,1 4 0,-2-4 0,-7 2 0,-5-5 0,-11 2 2,-7 1-1,-11 0 4,0 5 5,-18 8 18,-20 5 0,-10 2-7,-4 1-9,3-2-3,4 1-7,12-3-2,6 2-6,13 0-7,14-4-4,0-6-18,37-6-83,18-13-176</inkml:trace>
  <inkml:trace contextRef="#ctx0" brushRef="#br0" timeOffset="-124110.19">23123 6079 499,'0'-15'128,"0"8"-81,0 7-20,0 0 0,8 7-16,9 25-7,0 14-3,3 8 1,-3 8-2,-7 6-3,-10 5-1,0-1-3,-4-9 2,-12-19 2,5-18-17,-1-23 20,3-3 8,1-20 1,-2-30-6,4-20-1,6-16 1,0-15 0,22-5-2,12 4-1,-1 13 0,-2 29 1,-6 26-1,-3 22-4,-4 12 0,-4 0-3,-4 18 1,-7 14-1,-3 11-2,-11 3 6,-30 2 2,-12-1-14,-5-1-22,0-5-46,11-13-73,9-5-216</inkml:trace>
  <inkml:trace contextRef="#ctx0" brushRef="#br0" timeOffset="-123757.07">23399 6310 505,'0'14'30,"0"7"-27,-2 4 21,0 8-10,0 6-7,2 4-7,0-8-3,0-6-4,0-12 3,0-5 2,0-12 2,0 0 8,0 0 11,2-13 26,4-15-8,12-10-17,2 0-1,7 0-5,4 6 0,0 6-4,-4 7-4,0 9-2,-5 7-4,-2 3 0,-2 0-3,-7 12-1,1 13 0,-8 8 0,-4 5-1,0 2-3,0-4-12,-14-7-39,3-4-43,0-9-127</inkml:trace>
  <inkml:trace contextRef="#ctx0" brushRef="#br0" timeOffset="-123393.68">24398 5787 534,'0'-8'93,"0"6"-59,0 2 2,0 2-15,0 28-17,-8 12-4,-11 7 0,-10 6-6,-14 4-1,-8-9-4,-7-6-4,3-16-1,8-19 16,9-9 8,13 0 6,12-9-1,13-17 2,0-5-4,25 0-4,23 3-1,8 7-3,6 12-3,-4 9 1,-4 0-1,-4 17 0,-4 19-2,1 13-3,-3 9 2,1 2-6,-3 0-24,0-6-56,1-13-303</inkml:trace>
  <inkml:trace contextRef="#ctx0" brushRef="#br0" timeOffset="-123064.57">24951 5747 577,'-42'-12'67,"7"6"-40,20 1 30,13 3-13,2 1-29,13-3-15,38-4-4,28-1 4,23-4 0,10 1-2,-10 0-9,-13-1 0,-20 8-9,-26 1-39,-21 2-53,-22 2-133</inkml:trace>
  <inkml:trace contextRef="#ctx0" brushRef="#br0" timeOffset="-122889.92">25285 5668 463,'-4'5'103,"-3"7"-83,2 10 30,0 9 18,1 10-30,2 8-21,2 9-6,0 2-9,0 3-2,0 2-1,0 1-7,0-3-8,6-5-37,-1-19-240</inkml:trace>
  <inkml:trace contextRef="#ctx0" brushRef="#br0" timeOffset="-122749.75">25692 6097 578,'-21'-18'60,"3"6"-35,9 7 8,5 0-33,4 5-15,0 0-45,0 0-175</inkml:trace>
  <inkml:trace contextRef="#ctx0" brushRef="#br0" timeOffset="-122524.95">26114 5738 613,'0'0'54,"0"0"-44,0 17 9,0 15 3,0 6-9,14 6-8,-6 0-5,1-2-2,-5 0-5,-4-7-5,0-7-10,0-9-30,0-6-99,-6-11-119</inkml:trace>
  <inkml:trace contextRef="#ctx0" brushRef="#br0" timeOffset="-122110.16">26207 5606 305,'0'-33'80,"0"6"-19,0 13 32,0 7-31,0 2-10,16 1-32,16-1-19,12-2 2,7 3 2,-1 4-2,-6 0-1,-9 0-2,-8 11 0,-9 15-5,-11 6 4,-7 7-2,-7 7-1,-28 3-4,-10-2-7,3-4-11,11-8 11,15-9 9,16-5-4,0-1-8,18-3 11,15-2 7,1 2 5,-3-2 5,-7 1 5,-6 1-2,-11-5 8,-7 1-1,0 2 10,-22 1 3,-18-2-14,-12-1-1,-6-2-7,-2-5-9,8-2-2,15-4 0,16 0-6,17 0-15,4 0-35,45-12-165</inkml:trace>
  <inkml:trace contextRef="#ctx0" brushRef="#br0" timeOffset="-121233.55">23327 7444 562,'0'-19'75,"-17"15"-47,3 4 11,14 14-16,0 34-22,0 22 3,0 22 3,0 3-7,0 1-3,3-4-4,4-9-8,-3-19-13,0-20-37,-2-18-92,-2-24-138</inkml:trace>
  <inkml:trace contextRef="#ctx0" brushRef="#br0" timeOffset="-121023.35">23327 7548 4,'-13'-93'141,"0"27"-95,6 30 25,5 18 9,2 18-14,9 0-62,22 16 7,9 16 23,2 5-16,-8 0-12,-14-1 3,-16-4 9,-4 3 3,-19-5 2,-20 0-10,-7 0-13,-1-2-4,11 0-18,11-2-36,17 0-159</inkml:trace>
  <inkml:trace contextRef="#ctx0" brushRef="#br0" timeOffset="-120709.03">23663 8115 510,'0'9'18,"0"0"-15,0 3 4,0 2-6,0 4-1,0-1-5,0-6-3,0-2-10,0-9 10,0 0 8,0-13 21,6-13 1,7-4-4,3 2 7,6 4 0,4 4-5,6 8-1,8 2-4,0 6-7,-6 4-1,1 0-7,-6 4-1,-4 18 0,2 12-4,-7 4-11,-9 4-9,-7 0-54,-4-11-327</inkml:trace>
  <inkml:trace contextRef="#ctx0" brushRef="#br0" timeOffset="-120299.46">21244 8041 371,'0'0'20,"33"0"-17,29-10-3,27-13 8,14-2-8,6-1-1,-7 0-16,-19 9-76</inkml:trace>
  <inkml:trace contextRef="#ctx0" brushRef="#br0" timeOffset="-120138.08">21223 8240 30,'38'-2'142,"24"-21"-142,23-10-12,0-6-18</inkml:trace>
  <inkml:trace contextRef="#ctx0" brushRef="#br0" timeOffset="-119909.29">21609 7824 290,'-27'-12'86,"11"7"-52,14 5 39,2 0-59,14 0-10,28 9-4,16 8 8,6 6-2,3-1-3,-4 0 5,-10 3 1,-17 3 7,-18 0 11,-18 6 4,0 8 2,-33 5 5,-17 5-11,-3-1-13,2-5-11,6 1-3,19-7-7,16 1-14,10-4-17,14-11-122</inkml:trace>
  <inkml:trace contextRef="#ctx0" brushRef="#br0" timeOffset="-119219.59">24431 7546 445,'-35'2'47,"12"0"-27,19 1 26,4 0-38,21 1-8,33-4 0,20 0 0,16-3-1,3-15-19,-6 0-34,-20 7-69,-23 7-107</inkml:trace>
  <inkml:trace contextRef="#ctx0" brushRef="#br0" timeOffset="-119062.63">24498 7807 426,'0'1'21,"18"-1"-15,28 0 34,23 0-18,18-13-22,5-10-2,-5 3-28,-13 0-105</inkml:trace>
  <inkml:trace contextRef="#ctx0" brushRef="#br0" timeOffset="-117853.57">23546 8101 147,'0'-11'55,"0"-4"-24,0 4 47,7-2 8,-5 7-14,0 4-20,-2 2-21,0 0-14,2 0-13,3 0-2,-3 0 6,7 0-3,0 0 4,2 6-2,5 3-4,-1 2-2,5 3-1,3 4-6,-1 0-8,-4 2-48,-18-3-216</inkml:trace>
  <inkml:trace contextRef="#ctx0" brushRef="#br0" timeOffset="-116704.63">25507 7303 440,'-8'-21'91,"-1"12"-46,7 6 27,2 3-18,0 0-32,0 12-22,13 27-2,12 17 2,6 8 0,2 6-1,-4 1-12,-2-8-16,-10-10-48,-5-15-200</inkml:trace>
  <inkml:trace contextRef="#ctx0" brushRef="#br0" timeOffset="-116342.5">26039 7207 448,'0'-18'74,"-7"10"-29,0 8 33,0 0-41,-6 1-26,-9 21-11,-7 12 0,-11 7-7,-3 1 3,-1 0-2,3-10-1,5-10 5,12-10 2,11-6 5,8-6 3,5 2-3,0 0-4,9 4-1,18 7 8,15 8 6,9 7-4,8 4-2,3 7-2,-2-2-2,2 4-1,-3-6-3,-6-2-2,-4-8-2,-9-4-5,-8-7-3,-10-5-5,-11-7-6,-9-2-7,-2 0-15,0-17-49,-2-9-144</inkml:trace>
  <inkml:trace contextRef="#ctx0" brushRef="#br0" timeOffset="-115923.24">26751 7650 466,'0'0'105,"-6"-2"-64,4-1 9,0 3-32,2 0-18,0 0-11,0 0-19,-5 0-101</inkml:trace>
  <inkml:trace contextRef="#ctx0" brushRef="#br0" timeOffset="-115577.41">26674 7149 464,'-29'-15'97,"17"5"-78,12 4-1,12-6 0,36-8-7,29-4-2,20-6-6,13 4-3,-3-2 0,-14 3-6,-12 10-4,-25 1-9,-21 8-36,-24 6-115,-11 0-159</inkml:trace>
  <inkml:trace contextRef="#ctx0" brushRef="#br0" timeOffset="-115404.55">27055 7052 397,'-13'25'33,"4"4"28,-1 7 18,4 7-17,2 7-25,1 11-16,1 8-9,2 5-10,0 4 1,0-1-3,0-5-6,0-10-4,0-12-13,0-14-51,0-20-200</inkml:trace>
  <inkml:trace contextRef="#ctx0" brushRef="#br0" timeOffset="-115257.81">27314 7548 500,'-7'-9'68,"2"8"-20,5 1-8,0 0-32,0 0-8,0 0-37,0 10-16,0-1-189</inkml:trace>
  <inkml:trace contextRef="#ctx0" brushRef="#br0" timeOffset="-114508.73">27808 7077 574,'-18'-13'74,"7"13"-40,9 0-16,2 22-16,0 14 3,0 10 1,0 5-4,18 3-1,2 1-1,-2-6-4,-5-3 4,-6-11-5,-5-8 4,-2-10-2,0-12 1,0-5 2,0 0 5,0-17 0,-2-24-2,-7-13-3,2-13 6,5-11-2,2-13 2,0-16-3,13 3-1,16 12 0,4 20-2,8 30 0,5 21-4,2 20 3,-2 1-3,-5 20 2,-10 22-2,-10 10 1,-11 9 1,-10 6-2,0-4-2,-20-2-3,-7-8-7,-2-7-11,7-10 2,10-4 13,10-6 12,2 0 0,16 0 1,18 0 2,-1-2 6,-2-5 2,-8-2 4,-17-5 6,-6 0 8,-6 2 6,-39 6 7,-20 2-14,-13 2-22,-4-4-4,10-4-2,24-6-9,21-2-8,27-5-38,4-3-138</inkml:trace>
  <inkml:trace contextRef="#ctx0" brushRef="#br0" timeOffset="-114349.82">28597 7383 556,'2'-16'71,"1"2"-34,-1 3-2,-2 2-28,2 4-7,5 5-23,0 0-38,-7 0-276</inkml:trace>
  <inkml:trace contextRef="#ctx0" brushRef="#br0" timeOffset="-110758.78">22726 7052 438,'-29'-18'43,"0"12"-15,23 6 16,6 22-35,0 38-3,0 41 46,2 37-2,0 28-24,-2 19-10,4 5-4,1-7-7,5-9-5,9-14 0,-1-21 0,-1-21-3,3-26 0,0-20-7,5-19-10,6-15-41,0-27-151</inkml:trace>
  <inkml:trace contextRef="#ctx0" brushRef="#br0" timeOffset="-109860.33">22942 7117 222,'-49'0'62,"0"0"-48,6 1 27,10-1 19,15 0-5,14 0-22,4 0-29,16 0-4,37-5 0,31-16-1,39-5 2,36-9-1,26-10 0,35-5 0,34-8 0,36-6 0,45-5-1,32-5-1,39-2-5,27-2-1,14-2-3,-7 3-2,-28 8 2,-39 12 11,-49 9 6,-42 10-6,-49 6-1,-54 3-1,-47 8 1,-50 7 1,-39 3 1,-28 4-1,-15 1 4,0-1-1,0 0-3,-9 0-5,3 4-9,4 3-24,2 0-56,6 0-66,19 0 81</inkml:trace>
  <inkml:trace contextRef="#ctx0" brushRef="#br0" timeOffset="-109509.06">28917 6020 117,'0'0'106,"2"-3"-44,0 0 14,4-4-41,3 4-14,1 1 2,3 2-4,2 0-11,-1 0 3,-2 0 6,0 0 2,-5 0 2,-1 12-4,1 10-7,0 14 18,2 16-2,-1 18-2,4 18-10,-5 21 4,-3 20-4,-4 28 3,0 20-2,-18 15-6,-4 7-1,6-11 0,7-15-4,9-21-4,0-24 2,0-20-2,5-21 0,-1-21 0,-2-18-2,-2-17-6,0-14 4,0-8-5,0-8-13,0-1-32,-6 0-78,-7-13-242</inkml:trace>
  <inkml:trace contextRef="#ctx0" brushRef="#br0" timeOffset="-108659.84">23185 9080 346,'-70'0'59,"4"3"-32,8 4-6,16-3 46,19-1-15,23-1-18,7-2-34,56 0-5,41 0 5,50-17 3,47-14-3,57-5 2,50-6-1,46-1-1,34-6-1,26 3-4,22-4 3,14-2 2,0 1-4,-19 0 3,-44 2 1,-51 7 2,-48 6 0,-53 4-2,-55 8 0,-55 9-1,-52 8 1,-39 3 0,-25 4-3,-9 0 3,-3 0-5,-21 0-28,-3 17-22,3 2-69,11 1-109</inkml:trace>
  <inkml:trace contextRef="#ctx0" brushRef="#br0" timeOffset="-108390.18">28608 8538 160,'12'-7'25,"10"-2"-25,6 3 27,5-4-8,0 3-2,-2-2 10,-4 1-8,-12 6-10,-8-2-4,-7 2-1,0 0-4,-11 2-32,-25 0-160</inkml:trace>
  <inkml:trace contextRef="#ctx0" brushRef="#br0" timeOffset="-106309.26">24340 9353 621,'0'-14'45,"0"14"-35,-12 3 0,12 43-10,0 21 7,0 19-7,5 9 0,17 4-16,5-2-18,-2-7-101,-15-15-247</inkml:trace>
  <inkml:trace contextRef="#ctx0" brushRef="#br0" timeOffset="-106010.56">24759 9529 470,'-7'-12'51,"-11"10"-38,-2 2 15,-11 2-20,-9 22-7,-12 4-1,-1 6-2,2-1 1,6-1 0,12-9 1,12-3 1,15-5 3,6 1-2,4 3 2,27 1 7,17 5 1,10-1-1,4 0-7,0 0-3,-1-2-1,-10 2-2,-5-2-9,-6 0-17,-3-2-31,-6-2-154</inkml:trace>
  <inkml:trace contextRef="#ctx0" brushRef="#br0" timeOffset="-103345.94">25495 9564 48,'-32'0'296,"10"0"-275,13 0 10,9-3 12,0-1-41,11-2-2,20-4-1,10 0-13,9 2-4,2 2-45,-2 6-110</inkml:trace>
  <inkml:trace contextRef="#ctx0" brushRef="#br0" timeOffset="-103179.73">25519 9726 63,'0'0'246,"0"0"-246,11 0 4,29 0-14,24 0 6,15-7-129</inkml:trace>
  <inkml:trace contextRef="#ctx0" brushRef="#br0" timeOffset="-102543.92">26194 9390 400,'-8'-8'80,"0"3"-40,8 5-4,0 8-24,0 20-7,2 7 9,10 10-7,-1-1-7,-1 4-2,-6 0-3,-2-4-8,-2-2-16,0-8-48,0-8-156</inkml:trace>
  <inkml:trace contextRef="#ctx0" brushRef="#br0" timeOffset="-102126.45">26246 9394 277,'-2'-17'61,"2"7"-16,0-3 12,2 1 2,22 0-30,12-4-16,6 0-2,5 0-5,0 6-3,-10 2-3,-8 8 0,-13 0-7,-11 10-8,-5 21 6,0 6 3,-18 6-9,-4-2-9,4-5-20,9-4 10,9-3 21,4-5 7,28-2-1,-1-4 7,-2 2 0,-9-3 5,-9 4 5,-9 2-2,-2-2 4,0 4-1,-16-6 2,-8 0 1,-7-8-3,-2-2 0,-6-4 0,-1-3 5,1-2-10,5 0-6,7 0-11,18-5-10,9-13-63,9-7-233</inkml:trace>
  <inkml:trace contextRef="#ctx0" brushRef="#br0" timeOffset="-101825.35">26765 9613 262,'0'0'121,"0"0"-84,0 0 24,0 0-16,0 0-26,2 9-14,3 5-4,1 6-1,3-3-5,5-1-3,1-6 0,1-6-4,-1-4-2,1 0 14,-3-2 3,-5-17 5,-4-7 1,-2-6 0,-2 5 0,0 1 5,0 6 2,-20 6-9,-9 6-3,-5 8-7,-1 0 3,1 3-12,5 17-16,5 1-31,11-1-111</inkml:trace>
  <inkml:trace contextRef="#ctx0" brushRef="#br0" timeOffset="-101593.22">26970 9264 429,'0'-15'91,"0"8"-42,0 7 15,0 0-29,0 0-24,5 28-10,1 12 5,1 13 1,-1 0-7,4 5 0,-1-1-2,-1-3-5,1 0-3,-2-11-11,-2-8-16,1-9-72,5-16-160</inkml:trace>
  <inkml:trace contextRef="#ctx0" brushRef="#br0" timeOffset="-101340.34">27295 9300 408,'0'-30'67,"0"12"-9,0 6 8,0 7-19,0 0-9,9 5-24,7 0-9,0 2 0,-1 27-1,-6 17 8,-2 12-6,-7 5-5,0 3-1,2 1-4,-2-6-3,3-8-5,1-9-11,2-11-22,7-18-40,3-8-53,1-7-74</inkml:trace>
  <inkml:trace contextRef="#ctx0" brushRef="#br0" timeOffset="-101179.44">27422 9663 224,'-29'-34'103,"5"4"-31,2 9-4,11 4-30,11 3-1,0-1-37,31 1-3,24-1-3,15-2-6,3 5-8,-6 0-43,-16 5-114</inkml:trace>
  <inkml:trace contextRef="#ctx0" brushRef="#br0" timeOffset="-100959.58">27737 9472 389,'-4'-7'23,"-1"2"-14,5 2 37,0-1-17,0 1-24,0-1-5,0 2-4,0 2-2,0 0 3,0 0-4,0 0-7,0 0-15,0 0-20,0 0-65,0 0-52</inkml:trace>
  <inkml:trace contextRef="#ctx0" brushRef="#br0" timeOffset="-89493.93">27692 9511 294,'-11'0'4,"0"0"114,6-3-67,5-6-42,10-1-1,21 2-8,9 1 1,2 2-1,-1 5 0,-12 0 0,-12 0-2,-13 0-5,-4 17 1,-13 12 6,-18 5 0,-4 0 0,6 2-3,8 1 3,12-6 0,9 3-7,3 1 4,26-4 2,8 1 1,6 3 0,-3-1 3,-2-4 0,-11 0 1,-14-2-1,-13-5 4,0 4 5,-36-3 5,-10-5-1,-6 1-8,1-11-4,6-6-1,14-3-2,13 0 1,18-17-2,2-17 0,39-10-8,17-6 2,7-2 4,8-1 2,3 3 0,-5 2 0,-6 9 1,-16 7-1,-18 7-2,-11 11-22,-20 7-126</inkml:trace>
  <inkml:trace contextRef="#ctx0" brushRef="#br0" timeOffset="-88444.64">28098 9557 540,'-9'-13'27,"4"10"-16,5 3-2,0 0-9,5 14-4,11 14 4,3 11 0,0-2-6,-6-2-7,-4-8 1,-5-6-1,-4-7-9,0-10 7,0-4 15,0 0 20,0 0 2,0-20-10,0-5 3,-2-5 3,2-2 1,0 1-8,0 6 2,0 6-5,0 7 0,5 7-7,-5 3-1,2 2-7,0 0-8,0 2 6,2 10 4,-2 0 1,2-4 4,-2-2 0,-2-6 1,0 0 0,0 0 3,0 0 0,2 0 2,-2 0 3,0 0 1,0 0-5,0 0-3,0 0-2,0 0-1,0 0-2,0 0-1,0 0 1,0 0-3,0 0 4,0 0 2,0 0 0,0 0 1,0 0-1,2 0 1,0 0 2,0 0-2,5-2 1,-1-8 0,6 1-1,-3 0 2,-1-1 0,2 2-1,-4 1 2,-1 4-1,-1 1 0,0 0-3,4 2 0,-4 0 0,0 0-1,1 0-2,-3 0 2,0 2-3,2 16 4,-1 6 0,-1 5 1,0 2 3,1-4-4,-1-1 1,0-3 1,1-7-2,-3-6 0,2-4 0,-2-3 1,0-3-1,2 0 2,-2 0 4,0 0 2,0 0 1,0-12 5,0-11-10,4-7-1,5-4-2,5-2-1,3-3 1,1 8 0,-3 7 0,-1 9 0,-7 13-1,-1 2 0,-4 0-2,6 0-1,0 0 0,3 19 3,1 5 0,-1 5 2,-3 8-2,0 4 0,-4 0 0,0 0-4,-1-4-1,-3-2-2,0-5-8,4-5-17,2-7-47,8-8-78,4-10-164</inkml:trace>
  <inkml:trace contextRef="#ctx0" brushRef="#br0" timeOffset="-87776.79">28774 9645 308,'6'-23'89,"-4"6"-1,-2 9 4,0 4-25,0 4-35,-8 0-15,-17 2-11,-4 22-5,-7 13-1,3 1-5,4 3-4,9-2-2,7-7-8,6-6-8,7-11-6,0-13 5,22-2 2,9-14 26,4-15 13,2-10 4,-4-2 5,-8 0 11,-6 7-2,-7 7 1,-8 8-4,-4 9-2,0 4-13,0 4-5,0 2-8,0 0-8,0 23-6,0 8 12,0 8-5,0 0-9,0-5-6,3-6-7,14-9-20,5-9-1,3-10-16,-2 0 8,0-10 8,0-21 21,-5-3 29,-5-4 15,-1-3 7,-1 2 12,-5 3 5,-4 6 6,0 10-1,-2 7-14,0 10-7,3 3-7,0 0-16,3 10-13,-1 16 6,1 10 7,0 1 0,-1 4-2,0-5 2,-1-11-1,-1-9 1,-3-11 3,2-5-1,0 0 16,0 0 5,5-12 12,2-12-9,8-10-19,8 2-1,4 2-1,2 5-5,0 13 0,-6 5-1,2 7-5,-5 0-1,0 24-1,-1 10-6,-11 5-2,-10 8-10,0 3-53,0 0-89,-17-4-212</inkml:trace>
  <inkml:trace contextRef="#ctx0" brushRef="#br0" timeOffset="-87211.08">30020 9138 497,'4'-39'69,"-4"22"-4,0 10 7,0 7-19,-27 8-30,-19 40-19,-12 12-2,-7 17-2,9 3 0,19 3-6,14-6-7,23-7-11,0-17-14,40-21-12,18-18 12,13-14 12,1 0 7,-3-21 19,-13-13 0,-14 2 15,-11 3 7,-9 0 4,-11 8 5,-7 7-3,-4 3-1,0 10-3,0 1-15,0 0-9,0 1-11,0 21-5,0 5 16,0-1-11,12-4-1,3-8 4,6-6 2,-1-8 6,5 0 1,-1-2 4,-2-18 4,-6-6 1,-5-2 0,-7-2 1,-4 2 1,0 1-7,-13 6-1,-11 4-4,-1 10-3,-2 5-5,2 2-9,4 3-8,3 22-24,9 3-69,9 4-79</inkml:trace>
  <inkml:trace contextRef="#ctx0" brushRef="#br0" timeOffset="-86494.44">30501 9455 272,'9'-23'140,"-7"5"-66,-2 6 2,0 2-1,0 6-34,0 2-19,0 2-22,0 0-5,0 2-13,0 19 12,0 2 6,0 7 0,-4-3-5,2-5 3,2-8 1,0-8 1,0-5 0,0-1 0,0 0 7,0 0 4,13-12 3,7-7 2,0-1-10,0 1 0,-2 5-3,0 5-3,-1 5 0,2 4-7,-2 0 2,-1 0-3,-1 9-1,-3 7-2,1-2 2,-1-2-2,3-4-8,5-8-3,4 0 11,3-4 10,2-19 1,-2-4 2,-3-2 3,-5 0 4,-7 3 6,-7 6 3,-5 6-1,0 8 3,0 4-4,0 2-16,0 0-1,0 18-19,0 13 19,0 8-5,12 3-7,-2 0 3,1-3 2,-7-9 7,-4-7 1,0-6-1,-12-9 2,-13-4 2,0-4 7,4 0-10,7 0-2,9-20-2,5-6-27,2-8-13,23-8 13,8-8 16,7-8 15,1-12 4,-1-2 8,-7 5 6,-8 13 15,-14 18 15,-7 19-1,-4 16-7,2 1-30,3 13-10,6 29-9,5 17 9,-3 16 0,-2 8-3,-7 8-3,-4-1-10,0-4-22,0-17-74,0-14-189</inkml:trace>
  <inkml:trace contextRef="#ctx0" brushRef="#br0" timeOffset="-85378.18">31050 9682 215,'-17'-41'119,"17"-1"-92,5 2 19,33-1-18,15 8 5,7 3-16,8 6-13,1 6-4,-11 5 0,-16 1 4,-15 5 7,-15 0 38,-12 3 22,0 1 0,0-4-32,-14 1-19,-13 5-13,-4 1-4,-3 0-3,1 5-1,2 15-2,4 8-8,9 5-2,11 0-8,7-2-22,4-7-17,30-8 12,4-10 24,2-6 15,-4 0 9,-7-6 11,-7-12 18,-7-4 6,-3-2 5,-8 0-10,1 1-2,-5 5-1,0 6-13,0 4-8,0 6-6,0 2-3,0 0-4,0 21-11,-5 6 15,3 7 3,2-2-8,0-11 2,9-7-2,9-6 4,2-8 3,4 0 1,7-8 6,3-16-1,-5-7 0,-2 2 2,-9-2 0,-5-1 2,-1 6 4,-6 2-9,-2 8 0,1 10 2,-5 6-5,2 0-1,-2 0-11,0 17-6,2 11 13,-2 7 4,0 3 0,0-2-4,0-6 3,0-16-2,0-3 2,0-10 2,2-1 0,0 0 0,6 0 4,3-9 6,5-11-4,1-2-4,-1 3 4,-3 7-2,-7 5-2,-1 4 0,-3 3-3,1 0-2,1 6-7,5 13 6,0 2 2,2-1-1,0-6 2,0-3-4,5-7 0,1-4 0,8 0-1,4-18 5,2-14 0,-2-7 1,-2-5 0,-4-5 0,-1-11 2,-2-13 3,0-9-1,3-3 0,-4 13 0,-3 21 5,-7 24 5,-5 19 5,-2 8-14,-2 8-6,2 33-9,-2 25 9,0 20 2,0 12-2,-8 4-1,-13-1-8,6-13-12,7-21-21,8-20-11,0-24 19,0-14 8,0-9 26,0-9 17,-12-30 2,-3-7 4,-1-6 3,1-1-2,3 3-1,12 8-8,5 4-3,46 6-6,25 6-5,15 2 1,-1 2 5,-13 1-2,-21 1 1,-23 1-4,-15-4 0,-15 2-2,-3 2-15,-3 4-20,-17 6-86,5 9-181</inkml:trace>
  <inkml:trace contextRef="#ctx0" brushRef="#br0" timeOffset="-82910.42">26369 10643 503,'-21'-29'61,"-12"25"-17,12 4-7,17 9-16,0 26-21,2 11 8,2 3-8,0 2 0,4-3-6,12-4-8,1-10-17,2-3-83,-7-13-331</inkml:trace>
  <inkml:trace contextRef="#ctx0" brushRef="#br0" timeOffset="-82731.13">26513 10909 528,'0'-15'40,"-11"3"13,4 7 3,3 0-42,2 4-14,2 1-13,0 0-41,0 3-122</inkml:trace>
  <inkml:trace contextRef="#ctx0" brushRef="#br0" timeOffset="-82377.91">26703 10610 441,'4'-16'68,"13"4"-46,12 3-9,8 0 1,3 2-3,-3 7-8,-5 0-3,-14 0-6,-12 16-10,-6 8-8,0 5 9,-14 0 1,-7 0-19,0-3 10,9-6 23,2-1 0,10-1 4,0-1-4,0 1 1,14-2 7,5 5 0,2-4-1,-5-1 3,-10 0-4,-6-2 4,0 1 2,0-4 1,-18 0-8,-4-2-5,0 0-3,-1-6-10,5 1-28,9-4-107</inkml:trace>
  <inkml:trace contextRef="#ctx0" brushRef="#br0" timeOffset="-81727.14">27280 10747 189,'0'-15'294,"-4"-2"-265,-8-2 35,1-3-8,0-4-26,4-3-3,3 0-19,4 0-8,0 3-11,8 2 6,13 10-2,1 7-1,-2 7-1,-6 0-3,-6 27-2,-8 11 3,0 8 10,0 5 1,-10-5-5,-2-6-12,7-6-3,5-13 15,0-2 5,3-9 0,21-4-2,10-6 2,6 0 8,-2 0 6,-7-6-4,-8-11 1,-14 0 6,-7-3 11,-2-6-5,-7 2-3,-15 2-12,-10 2-4,6 8-4,-3 10-7,-3 2-5,-1 10-17,6 18-79,5 7-207</inkml:trace>
  <inkml:trace contextRef="#ctx0" brushRef="#br0" timeOffset="-81450.4">27779 10537 571,'-6'-10'63,"6"10"-8,0 0-40,0 0-13,13 24 0,11 7 3,7 5 0,1 0-4,-3-4-1,-5 0-1,-1-6-6,-6-3-4,-3-4-9,-5-7-37,-9-5-198</inkml:trace>
  <inkml:trace contextRef="#ctx0" brushRef="#br0" timeOffset="-81268.8">28011 10582 306,'-29'-17'246,"-2"12"-178,4 2 8,-2 3-29,0 0-20,2 18-16,3 13-11,-3 6 0,1 14-6,1 2-10,13 0-17,12-5-93,0-18-288</inkml:trace>
  <inkml:trace contextRef="#ctx0" brushRef="#br0" timeOffset="-81060.06">28367 10615 487,'3'-9'135,"-3"9"-74,0 0-25,0 0 9,0 2-16,0 19-23,0 12 1,0 8-6,0 3-1,0 2-3,0-3-8,0-2-6,0-8-11,0-8-48,0-10-110,0-15-223</inkml:trace>
  <inkml:trace contextRef="#ctx0" brushRef="#br0" timeOffset="-80778.71">28722 10740 361,'0'-2'86,"0"2"-32,0 0 22,0 0-26,0 6-37,0 11-8,6 6-5,2-2 0,5-4-2,1-5-4,1-7 3,5-5 3,2 0 3,5-9 9,-5-16 0,-1-6 3,-11-1 6,-7-2 0,-3 2 3,-3 4-4,-21 8-7,-7 10-7,-7 7-6,-4 3-7,1 18-6,4 18-16,7 7-60,10 3-213</inkml:trace>
  <inkml:trace contextRef="#ctx0" brushRef="#br0" timeOffset="-78151.46">29046 10418 61,'-14'-7'231,"-1"-3"-195,4 8 39,8 2 15,3 0-38,0 0-20,0 0-10,0 0-14,0-2-8,0 0-3,24-2 3,14-4-2,9-1-12,5 0-37,-4-3-137</inkml:trace>
  <inkml:trace contextRef="#ctx0" brushRef="#br0" timeOffset="-77444.45">29542 10251 268,'-8'-11'44,"-1"4"-16,4 0 36,0 3-25,3 1-8,2 1-6,0-3-12,0 0-5,0-6 3,0 0-6,7-3-4,9-1 4,4 1 1,2 3-3,5 0-3,0 8 2,-3 3-3,1 0 1,-2 5-2,-6 23 1,-3 8-2,-8 4 3,-6 4-1,0 0 2,0-5 2,-14-6-3,-1-6 2,1-10 3,1-3 3,2-7 2,6-3 5,1-4-3,4 0 3,0 0-6,0 0 0,0 0 2,0 0-8,0 0-3,0 0-3,16 0 3,9 0 5,6 0-1,4 0-1,-1-8 0,1 0 0,-4-1-3,1-3-1,-3 5 1,-7-3-10,-5 4-19,-5 2-35,-12 2-193</inkml:trace>
  <inkml:trace contextRef="#ctx0" brushRef="#br0" timeOffset="-76144.83">30057 10069 199,'-11'-9'34,"5"5"32,1 3 11,3-6-19,2 2-4,0-2-24,0-5-10,9-1-13,15-6-4,10 1 0,0 4-1,1 4-1,-8 6-1,-6 4 2,-7 0-4,-7 0 2,-7 19-3,0 13 3,-9 3 5,-15 2-5,1-5-1,6-5-2,7-3 3,8-3-4,2-1-2,2-1-8,23 2 11,4 0 3,-2-2 4,-5-1-3,-4-4 4,-7-5-1,-4-2 2,-7-3 1,0-1 2,0 2 5,-11 5 6,-20 4 0,-8 1-15,-1 4-5,3 3-6,8 2-17,13 0-64,11-2-369</inkml:trace>
  <inkml:trace contextRef="#ctx0" brushRef="#br0" timeOffset="-75659.55">30894 10423 487,'0'0'72,"-12"21"-59,3 23 15,3 14 2,-1 6-12,7 0-3,0-3-10,0-3-2,0-11-2,2-9 0,-2-10-1,0-9 0,0-9 2,-2-6 4,-7-4-2,-2 0-4,2 0-1,2-22-19,5-15-74,-3-11-212</inkml:trace>
  <inkml:trace contextRef="#ctx0" brushRef="#br0" timeOffset="-75485.97">30641 10439 476,'0'-16'17,"16"4"10,30-2-1,22-2-13,12 2-5,15 2-8,4 2-3,-7 2-11,-17 2-26,-19 1-82</inkml:trace>
  <inkml:trace contextRef="#ctx0" brushRef="#br0" timeOffset="-75270.18">31562 10147 565,'0'-5'49,"0"5"-9,-9 17-5,-15 24 5,-9 22-5,-2 14-14,6 15-5,10 11-14,-1 5-2,7-4 0,1-9-6,3-16 3,7-14-10,2-12-1,0-16-21,0-8-63,0-19-159</inkml:trace>
  <inkml:trace contextRef="#ctx0" brushRef="#br0" timeOffset="-73212.24">31673 10608 153,'2'-9'151,"-2"6"-92,0 1 12,0 2-1,0 0-8,0 0-18,0 0-20,0 12-17,0 24-4,0 11 14,0 11-12,0 0-5,-6 0-2,-1-7-1,3-5-8,4-7-19,0-11-44,4-12-211</inkml:trace>
  <inkml:trace contextRef="#ctx0" brushRef="#br0" timeOffset="-72877.51">31961 10668 421,'-6'-26'33,"-8"12"21,-1 4 26,-1 3-47,1 7-16,1 0-15,-6 4-2,-4 19-1,-5 5-5,-3-2 3,1-3-3,4-3 2,5-8 4,9-5 2,3-5 1,8-2 10,2 0-5,0 4-4,0 4-4,10 6 0,17 9 8,10 2-3,7 5-1,6 2 1,-2-2-5,-1 1-1,-9-3-5,-5-5-1,-4-2-10,-2-3-14,0-6-33,0-3-105</inkml:trace>
  <inkml:trace contextRef="#ctx0" brushRef="#br0" timeOffset="-72710.86">32499 10985 458,'0'-2'56,"0"2"-30,0 0 12,0 0-15,0 0-23,0 0-40,0 0-95</inkml:trace>
  <inkml:trace contextRef="#ctx0" brushRef="#br0" timeOffset="-71294.5">30686 10886 50,'-4'-8'46,"0"-2"-1,-4 0 8,-1 0-23,3 6 31,0 0-35,0 3 10,4-2 2,2 3-7,0 0-9,0 0 2,0 0 5,0-4 1,0 2-5,0-6-1,-4 2-14,-1-3 2,-1 4 2,2 3 0,2 0-4,2 2-1,0 0-9,0 0-2,0 4-8,21 18 6,12 5 4,8 10-3,8 0-13,-2-2-27,-5-9-210</inkml:trace>
  <inkml:trace contextRef="#ctx0" brushRef="#br0" timeOffset="-68312.43">24315 9356 3,'-2'-2'102,"0"-1"-58,2 0 15,0 3 4,0 0-1,0 0-19,0 0-16,-2 0-12,-3 0-7,0 0-2,-1 15 5,-3 4-1,2 1-3,1 3 2,1 0 7,3 3-5,-3 3 2,1-1-2,0 0 4,-1 0 1,3 2-6,0-2-3,2-2 2,0 0-2,0-2-4,0-2-3,6-4 2,1-2 1,2-2-1,-5-2-2,1-1 0,-3-2 1,0 0 2,3-1-3,-3-1 2,-2 4-1,2-4 2,-2 2-3,2-2 0,0-5 1,1 3 0,1 0-1,-2 0 0,1-3 0,-1 0 0,3-2 2,-3 2 0,-2 0-1,2-1 2,-2 4-1,0 1 0,2 0-1,0-3-1,-2 0 0,2-3 1,-2 0-1,0 0 0,0 0 1,0 0 1,0 0 0,0 0 0,0 0-2,0 2 0,0-2-3,0 0 3,0 0 0,0 0 1,0 0-1,-2 0-1,-8-8 1,0-4 0,3 0-3,3-7-1,2-6-2,2-3-1,0-9-3,0-1 8,0-8 1,0-5 1,0-4-4,0 1 4,0 4 2,0 10-1,0 9 3,0 14 6,0 7 1,0 5 3,0 5 0,-2 0 1,0 10-15,-5 21 3,-2 8 1,2 12 3,1 2-1,3 2 0,3 1-3,0 2 1,0-2 0,0 2-1,0 0 0,0 3-2,0-1 3,5-8-4,-3-4 1,2-10-1,1-6 0,-1-9-1,-1-9 1,-3-7-2,0-5 2,0-2 0,0 0 2,0-7 7,0-20-9,0-10 2,-5-16-1,0-13-1,5-10 1,0-7-1,0 1 0,0 4 0,0 13 1,0 16 0,0 19 2,0 17 3,0 13-2,0 0-4,-4 37 0,-7 13 0,2 11 2,2 4 0,7 1-2,0-1-1,0-2 0,0-8-1,0-11-1,7-9 2,0-16-3,-5-7-2,-2-8 0,0-4-2,2 0-2,5 0-16,2-17-65,4-14-61,3-3-98</inkml:trace>
  <inkml:trace contextRef="#ctx0" brushRef="#br0" timeOffset="-67760.06">24275 10034 198,'-2'-6'148,"2"6"-97,0 0-25,0 6 17,0 15-11,0 2-19,0 0-7,7-4-5,1-7-1,1-4 2,1-8-2,-2 0 5,1 0 1,-2-9 11,0-14-1,-3-5-2,-2-2 2,0 0 3,-2 0-11,0 5 0,0 8 0,0 8-1,0 6 0,0 3-7,2 0-2,-2 0-6,5 0 6,-1 0 2,-2 0 0,1 0 2,-3 0-1,0 0 0,0 8 1,0 10 0,0 8 8,-7 6-3,-4 3-4,7-4-3,0 3 0,4-7-2,0-6 2,0-3-1,0-4 0,0-6 1,0-1-2,0-1 2,0-5 0,0-1-5,0 2 2,0-2-3,0 0 1,0 0-1,0 0-6,0 0 1,0-5-46,0-7-76,2-2-144</inkml:trace>
  <inkml:trace contextRef="#ctx0" brushRef="#br0" timeOffset="-67095.51">24790 9523 17,'0'-8'69,"2"1"-10,-2 5-6,0-3-3,0 1-13,0 1-4,0 2-6,0-3-8,3 1-8,-3 0 1,0 1 5,0 2 15,0 0 10,0 0-7,0 0-8,-10 2-12,-21 21-1,-7 6-4,-8 7 3,-4 3-4,-1-4-3,7-3-2,2-2 0,3-6-4,8-3-1,6-4 1,6 0-6,7-3-3,6-3-11,6-1-10,0-1-17,2-4-50,16 0-46,1-1-119</inkml:trace>
  <inkml:trace contextRef="#ctx0" brushRef="#br0" timeOffset="-66826.16">24413 9858 192,'-4'0'77,"2"-2"-18,2 2 20,0 0-31,0 0-18,0 0-30,22 0 8,7 0 0,9 0 1,4 8 1,3 6-5,3 1 1,2 4-4,-3 3-2,-1-3 1,-8 4-1,-2-2-5,-8 4 0,-5-7-5,-5-3-5,-9-1-10,-5-3-26,-4-1-107</inkml:trace>
  <inkml:trace contextRef="#ctx0" brushRef="#br0" timeOffset="-63511.27">24456 11981 177,'-33'-22'95,"8"4"-40,11 7 22,5 6 3,7 3-22,2-3-12,0 2-15,0-3-19,29 1-9,20-4 1,18-1-4,15 4-1,7-6 1,5 2-3,3-1 1,-8-1-5,-10 3-3,-16 3-11,-22 6-32,-22 0-96,-19 0-120</inkml:trace>
  <inkml:trace contextRef="#ctx0" brushRef="#br0" timeOffset="-63295.58">24841 11913 127,'-11'2'251,"2"1"-220,9 6 0,0 5 28,0 9 16,0 9-29,0 11-16,-2 10-10,-5 6-7,0 8-1,1-1-5,-1-2-2,3-3-2,1-6-3,3-4 0,0-7-2,0-7-5,0-8-7,14-7-2,6-8-55,4-14-166</inkml:trace>
  <inkml:trace contextRef="#ctx0" brushRef="#br0" timeOffset="-62930.11">25869 12214 363,'-13'0'66,"6"0"-7,7 0 17,0 0-42,0-6-28,26-6-3,17-2-3,9 0-2,3 1-7,-2 5-16,-11 4-23,-13 4-92</inkml:trace>
  <inkml:trace contextRef="#ctx0" brushRef="#br0" timeOffset="-62747.57">25929 12342 322,'-2'0'26,"2"0"-19,2 0 25,29 0-12,14 0-20,8-5-5,7-6-67</inkml:trace>
  <inkml:trace contextRef="#ctx0" brushRef="#br0" timeOffset="-61646.5">27050 11933 357,'0'-15'56,"-8"6"15,-26 7 6,-1 2-37,-6 4-19,-1 22-5,1 10-10,10 6-6,9 4-2,11 1-6,11-4-2,0-5-1,16-9-6,24-15 5,5-11-6,1-3 13,-1-14 5,-7-16 0,-7-6 3,-4-4 11,-8 3-2,-7 0-1,-6 9 4,-6 6 1,0 10 5,0 9-11,0 3-5,0 0-1,0 3-4,-6 26-1,-6 4 0,6 9-3,6-2-4,0 0-2,2-3-2,18-7-7,7-13-14,2-8-34,7-9-46,1 0-36,-1-18-106</inkml:trace>
  <inkml:trace contextRef="#ctx0" brushRef="#br0" timeOffset="-61277.82">27416 11869 249,'0'-26'84,"-5"9"-26,-1 10 17,4 5-12,2 2-25,0 0-38,0 16-5,0 11 4,0 11 1,0 5-2,4 1-1,-2 5-5,-2-3-1,0-9-1,0-8 2,0-13 7,0-8 1,0-6 3,0-2 11,0 0 1,0-9 2,0-7-12,13-2 9,10 4-6,6 7-8,4 3-2,3 4 2,-5 0-3,-2 0 0,-7 15-5,-6 6 2,-9 1 0,-7 0 4,0-5 2,-18-2 3,-11-5 1,-7-6 0,-4-4-4,-3 0 0,6 0-8,6 0-25,6-9-83,14-3-200</inkml:trace>
  <inkml:trace contextRef="#ctx0" brushRef="#br0" timeOffset="-60809.99">27974 11893 400,'0'-12'53,"0"0"2,-12 0 1,-5 6-35,-6 6-7,3 0-14,-3 0-3,4 12-4,-2 8-3,11 2 2,5 3-2,5 0 0,0-1 1,13-2 1,12-4 2,-3 0 6,-2-1 2,-6-2-1,-6 1 5,-5-4-1,-3 3-1,0-5 2,0-1-5,-11 1 7,-14 0-8,3-1-2,-1-1-7,8-4-15,6-4-56,7 0-82,2 0-85</inkml:trace>
  <inkml:trace contextRef="#ctx0" brushRef="#br0" timeOffset="-60542.86">28065 12069 144,'19'0'76,"2"0"-26,-2 0 30,-3 0-36,0 0-21,0 4-2,0 3-11,1 0-6,1-1-3,-3-2 0,3-4-1,-2 0 1,-3 0 0,0-14 6,-1-5-4,-10-6 5,-2-1 9,0-2 8,-7 2-1,-17 8 0,-5 4-13,-4 10 0,-4 4-11,4 0-1,4 10-13,7 8-7,8 2-18,10 0-43,4 0-104</inkml:trace>
  <inkml:trace contextRef="#ctx0" brushRef="#br0" timeOffset="-60278.63">28433 11615 387,'0'-17'90,"0"9"-6,0 4-7,0 4-33,0 0-20,0 0-12,0 8-4,0 20-1,0 12-3,0 8-2,0 9-2,0-1 0,0 2 0,0-4 0,0-1-1,0-7-2,0-11-4,2-3-1,9-7-15,5-10-33,5-5-125</inkml:trace>
  <inkml:trace contextRef="#ctx0" brushRef="#br0" timeOffset="-59495.6">28736 11930 325,'0'-15'97,"0"7"-23,0 5 6,0 0-22,0 3-17,0 0-19,0 0-21,0 3-1,0 14 0,0 9 1,0 3-1,0 0 0,2 1-3,7-6 0,1-5-6,4-8-1,11-7-6,1-4 2,3 0 6,-2-6-1,-9-10 9,-7 0 3,-1 4 3,-8 0 3,0 4 1,-2 4 3,0 4-4,0 0-9,2 0-1,-2 0-11,9 3-4,-1 10 14,8 0-1,5-2-7,-2-6 1,8-5 4,0 0 0,4-13 4,0-16-2,3-10 3,-3-9 1,-2-10 0,-2-8 3,-7-6 0,-7 5 0,-9 16 9,-4 14 2,0 19 4,0 10-3,-2 8-6,-4 0-6,-3 26-1,-3 20-3,-1 17 2,5 9-2,6 9-3,2-2-4,0-11-9,0-10-19,19-17-70,14-16-82</inkml:trace>
  <inkml:trace contextRef="#ctx0" brushRef="#br0" timeOffset="-59154.39">29611 11895 411,'-2'-8'53,"-4"6"18,3 2-7,1 0-36,2 0-19,0 0-9,0 6 0,0 1-3,0 0-5,0-5 2,9-2 5,5 0 1,-3-6 7,0-10 6,-4 3-6,-3-2 11,-4 4-1,0-1 0,0 3 9,0 5-3,-14 4-10,-7 0-9,-8 10-4,0 14 0,4 8-2,12 2 1,10 0-2,3-1 0,14-8-7,23-4 5,15-9-3,8-10-2,7-2-3,-3 0-28,-3-13-46,-16-5-109</inkml:trace>
  <inkml:trace contextRef="#ctx0" brushRef="#br0" timeOffset="-58975.09">29077 11853 512,'0'-6'0,"17"-1"-15,59-4 14,29-7 1,17-6-29,4-2-173</inkml:trace>
  <inkml:trace contextRef="#ctx0" brushRef="#br0" timeOffset="-57394.22">30707 11511 450,'0'-11'80,"0"8"-6,0 3-11,0 0-26,-4 7-20,-2 29-16,-5 22 5,-3 17 0,-1 10-5,4 8-1,-3-5-2,8-12-3,4-9-1,2-18-3,0-12-4,6-14-11,13-10-22,-2-13-32,-3 0 23,-8-17 32,-6-10 23,0-7 22,-6-3 3,-19-1 12,-4 4-18,2 5-7,7 8 8,11 7-2,9 8-5,0-2-13,16-1-11,28-3 9,14 1-2,7 2-1,-7 2 1,-14-1 3,-13-3 1,-13-1 5,-11-1 14,-3-1 6,-4 2-6,0-2 14,0 1-11,-4 6-15,-9 3 1,-3 4-8,-6 0-4,2 15 1,-5 16-2,5 5-1,7 6-1,9 1-6,4-4-2,0-11-5,10-2-4,17-12 10,9-5 10,7-7 0,-4-2 4,3 0 1,-3-17 4,-3-3 0,-5-3 0,-4 0 4,-12-5-1,-9 1 3,-3 2 0,-3 1 3,0 6-3,0 6 0,0 4-5,0 8-6,0 0 0,0 0-9,0 0-4,0 8 1,0 13 12,0 4 3,0 1-2,-3-2-1,1-4 0,2-4 0,0-3 0,0-4-1,0-4 1,0-4 0,7 1-1,0-2 0,6 0 1,3 0 2,-3-5 4,3-6-4,-5-1-2,3 0 1,-1 1-1,3-1-1,-1 1-3,-7 9 1,4 2 0,-5 0-2,-1 0 0,1 6 0,-5 8-2,3 0 5,-3-2 2,0-2-1,3-6 0,-3 0 1,2-2-5,5-2-3,5 0 6,5 0 2,6-14 0,4-2-1,0-4-1,0 0 2,2-2 0,-2 0 0,0 5 1,-4 0 2,-10 8 3,-3 6 0,-8 3 5,-4 0 3,0 0-4,2 0-3,3 3-7,1 18 0,4 10 5,-2 14-2,-3 3-2,-5 8 0,0 5-1,0 4 0,0 4-1,-16-6-1,0-8 0,3-17-5,4-18 6,2-12 1,5-8 1,-4-4 11,1-23-12,-2-14-3,3-8 2,4-9-1,0-7 0,0-5-6,18-5-3,7 7-8,4 14 5,2 20 10,2 20 4,0 14-8,-4 0 3,-11 14-1,-11 9-10,-7 0 9,-7 3 7,-24-3 2,-14 0 1,-4-3-2,-2-4-2,8-4-3,12-4-35,14-2-145</inkml:trace>
  <inkml:trace contextRef="#ctx0" brushRef="#br0" timeOffset="-42853.09">32142 11606 74,'0'-8'103,"0"2"-58,0 3 27,0 0-48,0 3-1,0 0-16,0 0 15,0 0-5,-2 8-16,2 4-1,0-3-1,0 0-2,0-5-2,0 1-2,0-5 7,0 0 6,8 0 5,5-5 1,-1-10-2,-5-2 1,-3 3-3,-2 1 8,-2 4 2,0 4 1,0 5-10,-15 0-9,-1 0-6,3 7-7,4 13-47,6 11-110</inkml:trace>
  <inkml:trace contextRef="#ctx0" brushRef="#br0" timeOffset="-42479.66">32130 11867 44,'0'-4'147,"0"1"-97,0-2 6,0 3-5,0 0-3,0 2-13,0 0-8,0 0-8,0 0-5,0 0 5,0 0-4,0 2-7,-4 17-2,-1 6 6,-3 5-2,4 0-9,-1 1-1,3-6 0,2-1-1,0-6-2,0-4-6,0-3-3,0-6-7,0-5-13,2 0-50,11 0-89</inkml:trace>
  <inkml:trace contextRef="#ctx0" brushRef="#br0" timeOffset="-42146.92">32200 11965 175,'0'-10'70,"0"5"10,0-1-9,0 5-7,0 1-26,0 0-18,0 0-20,0 0-4,2 4 3,5 13-1,1-5-1,2-3-1,-2 2 4,-1-8 0,-3 1 0,-2-4 1,4 0 1,-6 0 12,2 0 9,2-14-6,3-4 1,-3 0 5,-2 6-2,2 1 5,1 4-19,0 5-6,1 2-1,3 0-2,2 0-2,1 0-2,-4 14 0,4 6 3,-8-2-3,1 5-2,-5-4-2,0 3-8,0-2-55,0 1-154</inkml:trace>
  <inkml:trace contextRef="#ctx0" brushRef="#br0" timeOffset="-41746.78">32711 11730 423,'0'-9'41,"0"6"21,0 3-1,0 0-35,0 3-22,-8 16-2,2 9-2,-1 2 0,3-2 0,4-3-3,0-4 1,0-8-3,0-5 0,2-6-1,11-2 6,3 0 2,1-12 7,-1-11-4,-5-8 3,-7-1 6,-4 2-5,0 2 0,-4 7-3,-11 8-6,1 8-7,1 5-1,1 0-17,4 14-40,8 9-88,0 5-140</inkml:trace>
  <inkml:trace contextRef="#ctx0" brushRef="#br0" timeOffset="-41548.1">32958 11812 426,'2'-1'70,"-2"-1"-37,0 2 18,0 0 0,2 0-30,5 17-15,-1 14 5,2 7-2,-4 4-6,-2 2-3,-2 2-4,0 2-1,2-4-4,5-1-12,3-9-24,9-9-102,12-11-220</inkml:trace>
  <inkml:trace contextRef="#ctx0" brushRef="#br0" timeOffset="-41213.86">33370 11983 404,'0'-26'37,"0"8"59,0 9-31,-9 2-26,7 5-16,2 2-19,-2 0-4,0 2-15,-3 16 14,-4 3-5,-4 0-6,-3-1-3,-6-6 0,2-2-3,-3-7 16,2-5 2,4 0 12,7 0 1,-2 0 5,10 0 11,2 0-9,0 0-20,4 1-3,21 18 3,8 7 3,10 4-3,8 0-1,-6 2 1,1-3-2,-3 0-5,-3-7-8,-7-2-9,-2-6-18,-6-4-79,-7-1-139</inkml:trace>
  <inkml:trace contextRef="#ctx0" brushRef="#br0" timeOffset="-39882.28">33085 12017 81,'-2'-4'52,"-1"2"-19,1 1 11,0-1 2,0-1-10,2 1-10,-5 0 5,5-3-7,-9 0 5,-2 2 0,-1-2-6,2 1-9,1 4-1,2 0-3,0 0-2,3 0-7,2 0 0,-3 0-1,5 0 0,0 0-3,5 0-11,24 0 5,15 0 9,10 0 0,4 0-15,-5 9-56,-6-4-230</inkml:trace>
  <inkml:trace contextRef="#ctx0" brushRef="#br0" timeOffset="-39347.04">33475 11814 10,'4'-16'57,"3"1"-12,-3 3 18,-2 4 7,-2 1 26,0 7-46,0 0-9,0 0 6,0 0-25,0 0-11,-4 0-10,-13 9-1,-6 15 3,-6 4-3,-2 2 1,-9 4 2,-3 0-3,-3-2 2,1 0-2,1-6-1,-4-2-3,15-5-3,6-1-11,14-4-18,11-2-55,2-4-179</inkml:trace>
  <inkml:trace contextRef="#ctx0" brushRef="#br0" timeOffset="-38728.08">33054 11821 240,'-19'-7'28,"6"5"34,5-1-4,-4 1-10,8 2-7,-3 0-14,3-2-10,4 2-10,0 0-2,-8 0-2,4 0-1,-2 0-2,1 0-2,3 0-5,2 0 0,-2-3-2,2 3-1,0 0 4,0-1 4,0 1 0,0-3 2,0 3 2,0 0 4,0-1 2,-2 1 3,0 0 3,0 0 2,2 0 2,0 0 2,0 0-4,-4 0-6,2 0-3,2 0-6,-4 4-1,0 21 0,1 16 5,-1 1-1,2 4 1,2 0-3,0-4-2,0 2 1,0-3-1,6-6 1,1-2-2,-3-5 0,-2-2 1,2-6 0,-4-2-5,0-4 2,0-4-6,0-4-5,0 1-9,0-6-31,6-1-29,9 0-62,1 0-45</inkml:trace>
  <inkml:trace contextRef="#ctx0" brushRef="#br0" timeOffset="-38479.76">33112 12085 220,'-3'-2'49,"3"2"-15,0 0-5,0 0-29,0 0-8,16 2 7,10 10-9,3 3-29,5-4-88</inkml:trace>
  <inkml:trace contextRef="#ctx0" brushRef="#br0" timeOffset="-36155.7">24699 13496 245,'0'0'239,"0"0"-239,-16 9 1,7 25-2,7-4 1,2 1-3,0 0-5,0 0-15,7-6-6,5 0-22,0-7-88,-3-2-92</inkml:trace>
  <inkml:trace contextRef="#ctx0" brushRef="#br0" timeOffset="-35743.85">24772 13503 37,'-9'-27'188,"7"4"-151,2 0 27,0 4-15,20-8-23,16 6-6,6 1-7,8 2-1,0 7-5,-9 8 0,-8 3 0,-13 0-4,-11 15-3,-9 16 3,0 7-6,-11 4 3,-14 0 0,1-4-7,4-4-11,11-3 4,9-6 1,0 1 6,9-1-1,15-6 8,5 0 2,0-3 9,-11-2 0,-7-5 6,-11 2 3,0-1 5,-11 4 37,-23 2-17,-10 3-26,-7 1-10,-3-3-6,-4 1-3,0 0-7,5-4-4,14-2-7,18-7-18,19-2-52,2-3-82</inkml:trace>
  <inkml:trace contextRef="#ctx0" brushRef="#br0" timeOffset="-35442.96">25637 13546 354,'0'0'0,"18"-7"-2,25-3 2,9 1 1,9 0-1,-3-1-36,-7 6-102</inkml:trace>
  <inkml:trace contextRef="#ctx0" brushRef="#br0" timeOffset="-35250.01">25775 13689 189,'0'0'68,"11"0"-60,28 0-9,5 0 1,9-2-93</inkml:trace>
  <inkml:trace contextRef="#ctx0" brushRef="#br0" timeOffset="-34460.42">27030 13321 368,'-9'-16'59,"5"16"16,2 0-2,-5 9-48,0 30-19,2 7 3,1 5-4,2 7-2,-2 0-3,-1 0 0,1-2-4,0-6-7,1-6-17,3-8-62,0-12-222</inkml:trace>
  <inkml:trace contextRef="#ctx0" brushRef="#br0" timeOffset="-34063.5">27064 13349 312,'-9'-30'35,"6"11"5,3 3 20,0-2-43,27 5-14,7-1-3,3 5-2,0 9 2,-6 0-1,-10 2-1,-4 27-2,-11 7-2,-6 8 6,0-2 2,0 0 2,-11-5-4,9-10 2,2-3-2,0-6 0,0 0 0,9-1-1,11 0 1,6 0 0,-1 0 5,-7-3-2,-7-2 3,-9-1 0,-2-3 5,-13 2 34,-18 0-26,-14-1-6,1 0-8,2-4-5,5 2-4,10-1-8,10-3-26,8 2-57,9-5-189</inkml:trace>
  <inkml:trace contextRef="#ctx0" brushRef="#br0" timeOffset="-33029.4">27636 13489 280,'10'-27'84,"-10"6"-31,0 5 37,0 4-19,0 6-26,-10 6-20,-11 0-24,-8 11-1,-3 14-2,3 8-5,9 6-2,9 0-6,11-4-18,0-5-11,5-9 14,21-11 19,8-10 11,1 0 2,-1-4 5,-5-16 2,-5-5 8,-6-1 0,-5-2 1,-4-2-1,-5 4-5,-4 2 2,0 4-6,0 3-3,0 10 2,0 2-7,0 5-1,0 0-11,0 9-1,0 14 13,0 3 0,0 3 0,0 0-1,0-8-1,3-3 1,13-6 1,2-5 1,3-7 1,2 0 1,-3 0 2,0-19-1,-4-3-1,-5 0 2,-3-2 1,0 0 2,0 2-6,1 2-2,3 4 0,-4 2-2,3 9-2,1 5 1,-3 0-5,-1 0 3,0 7 3,-6 15-1,-2 0 3,0 4-2,0-4 4,0-3-1,2-4-1,7-5 0,4-3 0,9-6 1,7-1 0,9 0 2,5-1-3,1-16 0,3 3 0,-5-4-1,-2 2 0,-4 3 1,-7-1 0,-9 2 0,-6 7 1,-10 3-1,-4 2 0,0 0 0,0 0-7,-18 16-3,-5 6 10,6-2-2,6-1-1,6-5-2,5 1-7,0-5 6,7 0 4,17-6 2,7-4 1,6 0 5,-2 0 0,1-2 0,-5-15 1,0-8 0,-4-1-2,-4-8-1,-8-5-1,-7-10 3,-8-6-1,0 0 4,0 2-2,-13 11 7,0 11 8,2 8 3,4 11-1,5 8-8,2 4-13,0 0-3,-2 12-9,-5 26 7,0 16 2,-4 19 1,-2 4-1,1 10-3,-1-3-4,7-6-7,4-12-21,2-13-48,2-15-81,27-14-197</inkml:trace>
  <inkml:trace contextRef="#ctx0" brushRef="#br0" timeOffset="-32564.8">28921 13430 475,'0'-17'70,"0"8"4,0 9-10,0 0-32,0 0-20,0 0-12,0 0-4,0 17-3,0 12 6,0 2-3,0 1-5,0 2-2,0-10-6,0-6-8,2-10-6,15-8 11,6 0 16,2-4 4,-3-16 4,0-4 3,-6 2 6,-1 0 3,-6 8 0,-4 2 0,-1 9-7,-4 3-9,2 0-1,5 0-9,4 7 1,2 11 3,6 3-1,4-9 6,6-5-1,6-7 2,-4 0 4,-5-2 2,-8-15 9,-9-8 0,-7-3 12,-2 0-4,0 0-9,-2-1-14,-9 10-4,-2 3-5,5 8-7,2 8-20,6 0-71,0 0-159</inkml:trace>
  <inkml:trace contextRef="#ctx0" brushRef="#br0" timeOffset="-32321.82">29478 13351 159,'8'-5'282,"-8"5"-242,3 0 9,0 0 30,-3 0-35,2 0-36,4 21-3,1 4-1,1 8-4,-3 1-3,-2-2-13,-3 0-12,0-6-39,0-6-149</inkml:trace>
  <inkml:trace contextRef="#ctx0" brushRef="#br0" timeOffset="-32253.99">29529 13154 301,'0'-33'62,"0"13"-21,0 11-37,9 6-4,11 3-28,5 0-117</inkml:trace>
  <inkml:trace contextRef="#ctx0" brushRef="#br0" timeOffset="-32041.11">29857 13130 455,'0'-6'33,"0"0"29,0 1-7,-3 2-28,3 3-27,0 0-14,0 0-20,0 0-62,0 6-161</inkml:trace>
  <inkml:trace contextRef="#ctx0" brushRef="#br0" timeOffset="-31662.64">29857 13130 333,'-22'-80'68,"20"70"10,2-1 1,0 6 3,0 3-26,0 2-17,0 0-14,0 0-24,0 21 0,0 16-1,0 11 4,0 6-3,8 6-1,-1 0 1,-5 3-2,0-10 1,-2-2-3,0-12-2,0-13-2,0-3-6,-4-11-13,-1-10-25,5-2-31,0 0 18,0-17-29,0-10 27,0-3 66,0 6 15,0 6 35,0 8 16,-15 4 7,-5 4-23,-7 2-17,-4 0-9,2 8-6,6 9-2,8 0-16,9 3-2,6 1-1,0-7-4,23-1 6,14-5-1,-2-6-3,1-2-10,-5 0-55,-4 0-100</inkml:trace>
  <inkml:trace contextRef="#ctx0" brushRef="#br0" timeOffset="-31387.69">30198 12978 426,'0'-7'132,"0"4"-71,0 3-17,-4 3-14,-4 22-16,0 13 3,-1 10-5,3 3-6,0 9-5,4 5 0,-2 3-2,0-2 0,1-8-5,3-11 0,0-15-3,0-14 1,0-6-3,0-12-6,7 0 5,-1-2 9,-3-18 0,-3-4-28,0 2-74,0 0-114</inkml:trace>
  <inkml:trace contextRef="#ctx0" brushRef="#br0" timeOffset="-31191.27">30015 13369 509,'-6'-11'20,"6"6"30,0-2-24,24-5-24,12 7-2,10-3-5,8-1-9,0-1-16,-6 1-79,-5-5-154</inkml:trace>
  <inkml:trace contextRef="#ctx0" brushRef="#br0" timeOffset="-30797.67">30474 13006 280,'3'-9'149,"-3"8"-64,0 1-11,0 0-20,0 4-24,0 16-20,-11 8 3,1 6-5,2 5-1,1 4-6,3 10-1,-6 1 0,2 6-4,-3-2 0,1-10-3,6-12 0,4-18-4,0-10-1,2-8-7,16-2 19,9-22 6,2-8 8,0-2-2,2-1 4,-2 9-2,-7 6 3,-4 10-7,-2 8-5,1 2-5,0 0-2,-2 15-2,1 7 2,-5 6-2,-3 2-3,2 2-3,-4-4-13,1 2-16,11-6-69,9-4-103,15-6-97</inkml:trace>
  <inkml:trace contextRef="#ctx0" brushRef="#br0" timeOffset="-30592.14">31193 13453 397,'4'-14'41,"0"2"7,5 0-3,-1 1-8,6 4-37,-1 1-22,3 2-27,-5 1-250</inkml:trace>
  <inkml:trace contextRef="#ctx0" brushRef="#br0" timeOffset="-27913.49">26903 11973 18,'-7'-2'11,"5"-2"18,0 2 12,2 1-1,0-4-26,0 3-7,13-2 1,5 1-3,-7 0-3,-1 0 1,-6 3-2,-4-1 9,0-1 21,0 0-2,0 0-21,0 0-1,0 0-6,-2 2 9,-6 0-4,2 0-2,4 0 5,0 0-4,2 0-5,-3 0 0,1 4 6,-2 6 0,-2 2 0,0-4 0,0 1 2,-1 3 0,1-3-2,-4 7 3,-1 2 0,-1 10 4,-2 6 0,-2 6 6,0 4-4,1 1-2,-1-3 0,1-1 0,1-4-8,1-5 2,1-2-4,2-5-3,3-1-1,3-6-7,4-2-10,0-6-11,0-6-16,6-4-59,17 0-78</inkml:trace>
  <inkml:trace contextRef="#ctx0" brushRef="#br0" timeOffset="-27412.68">26992 12003 74,'0'-2'69,"0"0"-42,0 0 18,0 2 20,0 0-17,0 0-34,0 0-10,0 0 2,9 0 2,-2 0 2,0 13-2,-1 2 0,-2 7 9,-1 11 7,-1 2 4,-2 5-9,0 5-6,0-5-3,5-1-4,4-8-2,2-2-1,5-10-2,-3-3 1,-2-4 2,0-6-1,-4 0-1,-5 0-2,-2 0 2,0 2-1,0 0 4,0 0 1,0-1-6,0-4-1,0-1 1,0 0-6,0-2-6,-2 0-4,-3 0-1,-1 0-31,-1 0-46,0 0-118</inkml:trace>
  <inkml:trace contextRef="#ctx0" brushRef="#br0" timeOffset="-27071.38">26923 12286 48,'-16'-2'155,"5"-2"-115,3 0 49,4 0-14,4-1-14,0 2-25,0-3-28,19-2-4,8-2-4,4 0 1,-2 2-1,-2 0 0,-7 0 0,-2 2-2,-7 0-2,-2-1 1,-5 0-6,-4 0-5,0-3-16,0 1-16,0-2-52,0 1-93</inkml:trace>
  <inkml:trace contextRef="#ctx0" brushRef="#br0" timeOffset="-26695.41">27097 11925 269,'0'-12'96,"0"4"-29,0 1 6,0 4-7,0 1-20,0 2-17,3 0-19,-3 8-9,0 21-1,0 6 9,0 10-3,2 0-3,-2 5 3,0 0-2,2 1 0,0-3 2,0-6-3,3-4-1,-3-1 0,2-10-1,1-1 0,-2-7-1,-3-7 0,2-3-1,-2-2 1,0-7-2,0 1 1,0-1-3,0 0 2,0 0 1,0 0-2,0-12-5,0-7-6,0-8-4,0-1-22,-2-7-37,2-2-43,0-4-46</inkml:trace>
  <inkml:trace contextRef="#ctx0" brushRef="#br0" timeOffset="-26398.11">27084 12080 204,'-7'-11'71,"5"3"23,2 4-13,0 2-8,0 2-24,0 0-27,0 0-12,0 0-4,0 14-2,0 17 5,0 7 5,0 8-8,0 5 0,0-2 0,2-5-5,0-1 4,0-8-4,1-5-1,-3-4 0,2-8-1,0-6-2,0-3-4,-2-6-3,0-3-6,0 0-3,2 0-23,1-5-48,-1-15-40,1-6-68</inkml:trace>
  <inkml:trace contextRef="#ctx0" brushRef="#br0" timeOffset="-25972.44">27046 11979 37,'-2'-6'5,"0"0"-3,-1 1 23,1-2 10,2 2-11,-2-2-3,2 1 5,-2 2 1,-1 1 13,1-2 8,-1 5 2,3-2-12,-2 2-12,2 0 0,-2 0-6,0 0-3,-7 0-4,0 0-1,-2 0 1,-2 12 2,1 3-2,-3 8 5,-3 9-4,-1 4-2,-6 10-1,0 5-5,3 5 1,-3-3 1,8 2-4,-2-6-4,4-8 0,1-4 0,6-8-2,-1-4-3,5-5-6,1-8-1,0-2-13,3-5-25,0-2-70,0-3-95</inkml:trace>
  <inkml:trace contextRef="#ctx0" brushRef="#br0" timeOffset="-25679.37">26861 12244 229,'-9'-4'47,"4"-1"7,5 5 8,0 0-43,0-3-19,0 3 1,5-2-1,13 0 6,2-4-4,5 2-1,-4 0-1,2-2 0,-5 2-4,-3 1-8,-6 2-5,-2 1-16,-5 0-31,1 0-64</inkml:trace>
  <inkml:trace contextRef="#ctx0" brushRef="#br0" timeOffset="-25330.5">26913 11976 144,'-12'-3'83,"3"3"-56,-2 0 10,-3 24-6,-4 18-5,1 15 1,-6 13-10,4 2-7,3 2-8,0-8-2,5-5-2,2-13-7,5-9-8,4-8-15,0-13-9,0-6-64</inkml:trace>
  <inkml:trace contextRef="#ctx0" brushRef="#br0" timeOffset="-24989.55">27013 11891 194,'0'0'59,"0"0"-52,2 10-7,4 12 14,1-1-6,4 4 1,0-1-3,3-2-5,-1 2-1,-4 1-8,-3-2-7,-1 7-52</inkml:trace>
  <inkml:trace contextRef="#ctx0" brushRef="#br0" timeOffset="-16342.42">15907 13694 96,'-123'32'250,"32"-6"-239,39-12-8,48-8 5,33-6 31,76-10-27,53-17-8,54 0-1,44-8-3,51 0-1,53-6 1,48 1 0,37 0-2,35 4-1,16 5-4,-2 4-5,-16 8-14,-34 4-14,-43 5-8,-46 2 9,-56 4 28,-56 0 11,-52 1 4,-50 1-3,-45-1 5,-38-1-6,-36-1-23,-22 0-63,0-2-2</inkml:trace>
  <inkml:trace contextRef="#ctx0" brushRef="#br0" timeOffset="-15614.33">15657 13922 377,'-93'58'15,"-23"23"-13,-34 9 4,-35 17 24,-33 17 18,-39 23-15,-34 28-6,-35 25-4,-40 23 0,-26 13 2,-19 2 0,-12 0-11,2-7-6,13 1 1,22-17-3,32-11-5,39-10-1,43-35 0,48-21 0,52-34 0,67-37 0,58-35-3,47-32-12,56-6-18,58-52 2,42-26-66,40-29-115</inkml:trace>
  <inkml:trace contextRef="#ctx0" brushRef="#br0" timeOffset="-14797.13">22120 13647 432,'-39'12'20,"35"4"-20,4 30 0,33-1 0,41 7 7,33 10 0,36 6 1,33 6-5,27 7-3,24 3-1,20 4-1,21-1 2,17-3 2,12 4 1,-3-6 4,-17 2-3,-30-5 5,-31-7 2,-29-10 5,-17-8 14,-19-6 9,-22-8-30,-21-8-9,-31-4-6,-25-11 4,-21-4-3,-15-8-7,-11-5-5,-5 0-20,0 0-65</inkml:trace>
  <inkml:trace contextRef="#ctx0" brushRef="#br0" timeOffset="-14573.65">26022 15208 523,'5'0'36,"11"0"-36,11 4-39,2 5-21,-14-4-241</inkml:trace>
  <inkml:trace contextRef="#ctx0" brushRef="#br0" timeOffset="-8514.68">17282 14668 487,'-38'-32'28,"-2"18"-9,18 8 22,20 6 11,2 0-15,0 24-27,0 48-5,0 41 20,0 35-3,6 20-5,12 3-4,7-7-7,4-15-4,4-16-2,-1-14 0,-3-18-1,-8-13-1,-5-18-3,-5-6-2,-1-15-12,7-14-56,6-12-141</inkml:trace>
  <inkml:trace contextRef="#ctx0" brushRef="#br0" timeOffset="-7814.7">14195 16244 308,'-174'5'131,"6"8"-101,29 9-24,33-4-2,48-8 15,52-6 17,35-4-29,87 0-7,67-9 4,62-22 1,51-8-4,58-7 0,53-9 0,54-3 5,47 2-3,29-3-1,14 5 0,-10 4-2,-26 7-2,-44 6 0,-61 7 2,-69 4-5,-76 3-1,-71 3-8,-67 5-8,-58 1-1,-51 1-5,-22 8-7,-60-1 7,-35 4 18,-30 2-96</inkml:trace>
  <inkml:trace contextRef="#ctx0" brushRef="#br0" timeOffset="-6420.95">16160 15105 105,'-31'-4'29,"-6"0"2,-5 2 19,-6 2 11,2 0 9,3 0-23,6 0-5,10 0-1,14 6-7,13-2-14,0-4-20,27 4 1,33-1-1,33-3 5,36 0-5,27-15-1,27-13-1,25 2 2,8-9 0,8-6 0,6 1-4,-9 0 1,-9-4 1,-13 8 1,-31 4 1,-27 9 0,-37 11 1,-34 4-1,-30 6 2,-20-2-2,-15 4 0,-5 0 4,0 0 0,-5 0-4,-11 0-5,1 0-2,8 0 2,0 4-3,7-2-9,0 3-1,0 0-4,0-3-4,0 3 1,0-5-6,0 0-6,0 0-16,0 0-5,0 0-8,0 0 9,0 0-32</inkml:trace>
  <inkml:trace contextRef="#ctx0" brushRef="#br0" timeOffset="-6165.33">18497 14749 3,'0'0'66,"0"0"-21,0 0 0,0 0 19,0 0 16,0 0-10,0 0-18,0 0-15,0 3-11,2 11-13,-2 10 3,2 20 23,-2 17-8,3 15-8,-1 19-2,0 2 1,5 10-9,-1 1-5,3-10-3,1 1-3,-6-15-2,0-12 0,-4-6-2,0-15 2,0-12-6,0-8-6,0-12-19,0-6-123,0-13-312</inkml:trace>
  <inkml:trace contextRef="#ctx0" brushRef="#br0" timeOffset="-5497.87">15620 15298 267,'0'-12'86,"0"10"-56,0-3 12,0 5 12,0 0 1,0 9-27,0 35-5,0 26 13,0 22-7,0 12-16,0 3-7,0-1-2,0-11-4,0-6-1,0-9-2,6-5-5,7-13-10,3-8-51,9-18-193</inkml:trace>
  <inkml:trace contextRef="#ctx0" brushRef="#br0" timeOffset="-4680.2">17138 14261 156,'-6'-12'73,"6"8"-51,0 0-1,0 2 9,0 2 8,12 2-14,1 32 15,-1 19 21,-3 20-18,-5 14-11,-2 7-18,2 3-10,1-6-3,2-4-3,2-8-5,-1-7-9,1-19-33,5-13-115</inkml:trace>
  <inkml:trace contextRef="#ctx0" brushRef="#br0" timeOffset="-4264.76">17099 14165 334,'-9'-6'47,"1"6"-40,-2 0 28,-7 0-8,-6 20-9,3 1-6,1 4-7,2-3-2,7-6-2,1-4 0,7-8-1,2-4 1,0 0-1,0 0 10,0-16 3,4-14-6,16-3-2,2-2 5,1 3 2,-1 9 1,-4 9-3,0 14-3,3 0-2,4 7-5,8 23 0,13 3-7,7 6-11,7-5-50,-7-15-339</inkml:trace>
  <inkml:trace contextRef="#ctx0" brushRef="#br0" timeOffset="1252.06">17574 14055 108,'0'-29'112,"11"-3"-85,12 5-3,6-4 29,0 1 1,0-4-7,-5 4-10,-4 6-7,-4 2 4,-8 8-4,-5 4-3,-3 5-4,0 5-7,-29 0-15,-16 15-1,-13 17 0,-8 5-1,8 0-2,10-3-1,24-3 2,17-5-3,7-1-5,27 0 4,27-6 6,13 2-1,9-3 2,-1 0-1,-8-1 0,-13 3 2,-19 1-2,-15 1 0,-11-2 0,-9 4 3,-2 0 1,-27 4-4,-9 0-1,-2 0-5,2-3-14,7-4-37,9-3-57,8-6-91</inkml:trace>
  <inkml:trace contextRef="#ctx0" brushRef="#br0" timeOffset="1635.51">18020 14235 345,'3'-12'40,"1"1"-8,-2 4 30,0 2-6,-2 5-20,2 0-22,-2 0-14,0 0-5,0 0-5,0 17 10,0 5-1,0 0-4,0-2 0,0-4-1,2-8 3,5-8 3,0 0 1,6 0 9,6-21 1,0-5 0,1-1 3,1 1 7,-4 4 5,-1 5-7,-3 5-9,-1 7-6,-6 5-4,3 0 0,0 0-2,-2 14-2,2 12 1,-5 4-2,0 2-6,1-4-12,-1-8-23,1-8-59,6-7-67</inkml:trace>
  <inkml:trace contextRef="#ctx0" brushRef="#br0" timeOffset="1857.29">18490 13758 308,'-4'-18'86,"-9"16"-39,1 2 9,-1 18-27,1 22-16,2 12-2,8 6-11,2 3 0,0-3-4,18-4-5,15-11-12,11-14-8,8-15-31,4-13-72,-1-1-96</inkml:trace>
  <inkml:trace contextRef="#ctx0" brushRef="#br0" timeOffset="2101.47">18961 13828 113,'-16'-16'217,"1"9"-160,-3 7-4,2 0 5,3 0-21,-2 0-19,1 20-7,3-1-6,1 11-4,6 5-1,2 4 0,2 3 0,0 1-1,0 0-6,12-4 7,9-3-6,4-2 1,6-7-8,-2-8-3,-4-3-13,-3-5-25,-4-8-26,-9 1-58</inkml:trace>
  <inkml:trace contextRef="#ctx0" brushRef="#br0" timeOffset="2293.46">18708 14038 280,'0'-16'50,"3"2"-45,26-2 7,11 0-4,5 2-3,4 0-4,2 0-1,4 2-7,6-4-16,-3 6-63</inkml:trace>
  <inkml:trace contextRef="#ctx0" brushRef="#br0" timeOffset="2533.96">19327 13754 400,'-16'-10'43,"9"6"-31,7 4 40,0 0-19,0 0-17,2 12-11,16 18 9,6 8-3,1 6-7,-5 4-4,-5 2 1,-9 3-3,-6 1 1,0-4 0,-29-3-6,-14-1-3,-6-11-16,-2-3-72,3-6-131</inkml:trace>
  <inkml:trace contextRef="#ctx0" brushRef="#br0" timeOffset="2827.56">18713 14107 277,'-2'-2'31,"2"0"-20,0 0-2,9-3-3,20 2-6,5 1-3,3 0-37,3-4-157</inkml:trace>
  <inkml:trace contextRef="#ctx0" brushRef="#br0" timeOffset="3634.46">20037 15476 291,'-15'-14'73,"6"6"-43,9 8 40,0 0-25,0 0-21,2 0-23,20 4 2,5 11 0,4 2-2,-2 1-1,-2 0 1,-4 3-2,-8 2 2,-9 3-1,-6 3 3,0 0 3,-10-3 7,-17 3-2,0-3-7,0 0-4,2 3-5,12-3-8,7-9-23,6 1-112</inkml:trace>
  <inkml:trace contextRef="#ctx0" brushRef="#br0" timeOffset="3967.78">20452 15603 365,'0'-7'97,"0"7"-75,2-3-20,21-3 5,10-1 4,7-3-7,7-8-4,4-5 0,-4-12 0,-9-1 1,-11-4 4,-16-4 10,-11 7 22,0 11 9,-9 5-6,-16 10-16,-6 8-5,-4 3-8,-1 15-4,1 28-6,8 13-1,8 16-1,11 0-4,8 1 0,0-1-5,0-2-3,0-8-12,4-4-18,-4-14-53,0-7-100</inkml:trace>
  <inkml:trace contextRef="#ctx0" brushRef="#br0" timeOffset="4177.99">20417 15775 318,'44'-26'28,"16"0"-28,13 3 25,10-4 1,6 1-1,5-1-25,-3 3 0,-19 3-25,-26 3-60</inkml:trace>
  <inkml:trace contextRef="#ctx0" brushRef="#br0" timeOffset="8168.25">15713 16633 454,'0'-9'69,"-7"4"-59,5 5 27,2 0 8,0 0-21,0 5-20,0 22-4,0 5 0,0 6-5,0-6-3,0 1-1,2-3-5,-2-4-13,0-8-29,0-4-50,0-10 21,0-4 23,0 0 47,0-16 15,0-12 4,0-4 16,0-3 5,0-4-2,0 6 6,0 1 2,0 2 0,0 12 5,0 1-1,0 2-7,0 7-6,0 4-7,0-1-3,0 5-5,0 0-2,0-5-5,0 1 5,0 1-3,0-4-2,7 0-2,8-8-3,10-2 3,4-6 0,2 11 2,0 1 0,-2 8 0,-4 3-1,-8 0 2,-5 18-1,-8 8 0,-4 6 0,0 8 1,-4-3 1,-18-2-2,-3-5 1,2-3-1,4-10 0,5-7 0,10 3 0,4-8 0,0-1-5,14 1 3,17 0 2,9 4 1,4-5 0,-1 6 1,-8 2 0,-6 1-2,-8 1 1,-13 3 3,-8 1 1,0-4 2,-4 4 9,-25-4 2,-12-2-3,-12 2-6,-9-5-9,-6-4-1,2-1-6,3-4-17,17 0-29,10 0-162</inkml:trace>
  <inkml:trace contextRef="#ctx0" brushRef="#br0" timeOffset="8619.33">15379 16816 153,'0'-8'192,"0"8"-167,0 0-12,0 0 9,0 0 20,0 0-5,0 0-13,-10 0 5,-17 0-15,-15 12 0,-11-2-1,-8 8 5,-5-6-5,1-6-4,9 2 2,12-4-2,17 1-7,16-5-2,11 0-4,0 0-19,26 0 8,20 0 9,4-5 0,2-7-8,-7 6-4,-16-2-6,-16 8-8,-9 0 17,-4 0 1,0 0-10,0 0-91</inkml:trace>
  <inkml:trace contextRef="#ctx0" brushRef="#br0" timeOffset="9718.03">18582 16281 301,'-27'-19'93,"14"11"-41,6 4 41,2 3-25,3 1-19,2 0-22,0 0-24,0 13 0,16 15-3,-1 11 0,-1 1 0,-10 0 0,-4 6 0,0-6-5,-4-4 1,-8-10-7,6-12-7,4-6-16,2-8-30,0-13-37,0-13 56,8-19 40,4 5 5,-8-6 7,3 2 10,-3-1 1,-4 1 3,0 8 5,0 7 0,0 9 6,0 8-8,8 5-6,7 0-15,9 2-2,8 1-1,5 2 1,-1 2-1,-9 0 0,-9 0 0,-10 6 1,-8 8 0,0 6 0,0 4 0,-10-2-1,-4 0 0,5 4 0,9-3-1,0 0 0,9 4-3,20-5 4,0-1 0,2 2 0,-4-3 0,-7 2 1,-5-4 1,-7-2 2,-8-11 1,0 4 4,0-6 16,-25 4 2,-10 6-18,-13 1-7,-3-2-2,0 1-3,2 1-4,13-6-10,11-4-23,17-2-83,8-2-145</inkml:trace>
  <inkml:trace contextRef="#ctx0" brushRef="#br0" timeOffset="10450.68">16825 16508 134,'-4'-9'218,"1"5"-170,3 4 7,0 0 6,0 0-16,0 0-23,0 13-22,0 19 1,0-1-1,0-1-1,13-7-3,10-2 2,4-7 1,8-3-2,1-11 3,5 0 5,3-19 1,-1-13-2,-6-4-3,1-4 4,-9-4-3,-6-5 2,-8 10 0,-13 6 0,-2 8 5,-13 11-1,-27 14 0,-18 0-7,-14 12-1,-5 24-7,5 4-16,17 6-46,18-2-135</inkml:trace>
  <inkml:trace contextRef="#ctx0" brushRef="#br0" timeOffset="11428.95">15601 15279 133,'-6'-3'65,"2"-6"-25,0 4 37,4-7-22,0 2-22,0-4-14,17 6-10,9-5-3,10 8-5,9-1-1,10 2-4,7 4-17,8 0-37</inkml:trace>
  <inkml:trace contextRef="#ctx0" brushRef="#br0" timeOffset="17084.3">16145 14512 335,'3'-24'92,"-3"0"-64,0 14 24,0 4 5,0 4-14,0 2-27,8 0-16,6 16-1,1 12 1,-3 6 1,-3 3-1,-3 0 0,-2-2-1,-1 0 0,-3-9 0,0-6 0,0-12 1,0-4-1,0-4 3,0 0 0,2-18 3,5-18-5,8-3 0,1-12 3,2 3 0,0 2-2,-3 12 3,-1 7 3,-3 15-1,-1 10 0,0 2-3,3 10-3,1 25 5,-1 13-1,1 7-2,-3-2-2,6-8-1,1-1-1,2-15 1,2 0-3,1-11 2,1-7-5,3-6-4,2-5-9,2 0-18,5-11-79,-5-11-94</inkml:trace>
  <inkml:trace contextRef="#ctx0" brushRef="#br0" timeOffset="17303.25">16800 14494 359,'0'-6'107,"0"6"-57,0 0 6,-13 24-11,-7 12-7,-9 8-15,-2 2-10,4 7-7,-1 5-6,-1 4 0,2 10-4,-2 0-8,6-2-9,5-20-33,9-12-66,9-14-91</inkml:trace>
  <inkml:trace contextRef="#ctx0" brushRef="#br0" timeOffset="17669.1">16800 14899 41,'-13'-18'388,"-3"6"-353,10 0-4,4 1 11,2-5-20,0 5-11,0-1-9,13 3 1,5 4-2,0 0 1,-5 5-1,3 0 4,-7 10 1,-1 13-1,-2 2-1,-6-1-4,0 3 1,0-6-1,0 2 1,-4-7 0,2-6 2,2-2-2,0-7-1,0 2-1,0-3 1,16 0 4,5-4 2,2-16 6,2-5-6,-4 4-5,-2 3-1,-5 2-1,-3 6-5,-4 6-2,0 4-9,-1 0-1,-2 0-13,3 0-22,-5 0-46,3 4-117</inkml:trace>
  <inkml:trace contextRef="#ctx0" brushRef="#br0" timeOffset="22392.38">22558 15615 496,'-15'0'44,"15"-10"-44,36-12-6,35 0 6,22-15 4,23 12-1,13-1-3,8-1-3,-4 5-4,-10 2 0,-20 4-21,-30 11-74,-29 5-160</inkml:trace>
  <inkml:trace contextRef="#ctx0" brushRef="#br0" timeOffset="22612.39">23267 15494 399,'-15'18'49,"2"8"-48,1 11 29,1 3 25,0 4-20,-2 9-21,0 5-9,7 9-5,4 5-9,2 0-4,0-5-25,14-13-141</inkml:trace>
  <inkml:trace contextRef="#ctx0" brushRef="#br0" timeOffset="23050.87">23515 15875 192,'0'-24'220,"-12"9"-186,0 8 1,3-1 42,4 6-28,-2 2-26,7 0-23,-2 14-3,2 10 3,0 10-5,0 7-2,0-2-2,0-2-7,0-7-3,2-10-2,10-8 12,-1-4 8,-1-6 1,0-2 1,1 0 1,0 0 4,-2-5 0,0-4-3,-1 1-2,-1-2 1,-2 2-2,-3 2 0,1 6 0,-3 0 0,0 0-5,2 0-1,2 14 5,0 0 1,1-6-1,6-3-1,0-5 2,7 0 0,0 0 0,0 0 4,-3-13-2,1-1 3,-5 0-3,-2-4 1,-4 5 3,-3 0-2,-2 1 2,0 2 0,0 5-3,0-1-3,-7 3-3,0 3-9,-2 0-4,5 0-33,4 0-79,0 0-115</inkml:trace>
  <inkml:trace contextRef="#ctx0" brushRef="#br0" timeOffset="23618.41">23912 15994 254,'0'-4'127,"0"4"-112,0 0 21,0 0 31,0 0-13,0 0-36,0 0-18,0 0-1,0 0-2,0 4 0,2 2-3,5 2-2,-3-4-1,2-4 8,4 0-1,1 0 2,-3 0 4,2-9-1,-6 0 5,-4-4 0,0 5-4,0 3-4,0 0 0,0 1 0,0 2-4,0 2-3,0 0-4,0 0-8,0 0-2,0 0 5,0 0 15,0 0 1,0 0 3,0 0 8,0 0 10,0 0 0,0 0-5,-2 16-1,-10 6 2,4 0-8,1 5-6,5-1-3,2-4 0,0-4-4,0-4 2,13-5 1,10-6 0,8-3-3,4 0 4,-1-3 1,-3-20 2,-4 0-3,-17-2 3,-4-3 5,-6 2-3,0-2 0,-25 5-1,-6 11-4,-2 4-2,1 8-8,8 0-11,8 0-40,9 17-149</inkml:trace>
  <inkml:trace contextRef="#ctx0" brushRef="#br0" timeOffset="24032">25262 15663 357,'-10'-16'65,"1"2"-42,1 1 49,0 4-11,-3 3-23,-5 6-22,-1 0-15,-4 0-1,3 18-3,9 10-6,5 0 0,4 5-3,0 0-3,17-1-3,8-2 3,4-8 5,-2 0 10,-4-4 1,-8-10 1,-8 2 5,-7-2 2,0-2 13,-22 2 1,-18 3-17,-10 1-4,1-7-2,5 3-3,10 1-6,12-8-15,13 3-56,9-4-206</inkml:trace>
  <inkml:trace contextRef="#ctx0" brushRef="#br0" timeOffset="24246.31">25395 15691 447,'2'-11'39,"-2"8"-15,0 3 34,0 0-25,0 0-33,0 0 0,0 6-25,0 16-2,0 4-121</inkml:trace>
  <inkml:trace contextRef="#ctx0" brushRef="#br0" timeOffset="24493.47">25387 15337 529,'0'-12'57,"0"7"-54,0 5-3,0 0-4,0 0-4,0 17 2,0 9-16,0 3-44,0 3-226</inkml:trace>
  <inkml:trace contextRef="#ctx0" brushRef="#br0" timeOffset="24733.95">25465 15700 500,'0'0'13,"0"0"0,0 0 48,0 0-12,0 17-34,0 7-5,0 10 0,0 2-7,0 1-3,0 2-1,0-6-2,0-3-5,0-9-7,0-2-18,5-9-77,6-7-124</inkml:trace>
  <inkml:trace contextRef="#ctx0" brushRef="#br0" timeOffset="25134.07">25715 15753 379,'0'-12'50,"0"6"0,0 2 40,0 4-30,-15 0-23,-1 0-30,1 22-7,-4 2-2,6 6-2,4-4-3,7-2-3,2-4-7,2-10-1,23-10 7,12 0 6,4-6 3,-1-20 2,0-13 2,-7-16 0,-4-6 3,-2-12 0,-11 3-2,-7 7 2,-9 13 9,0 21 3,0 4-1,-9 13 5,-7 12 6,3 0-9,-3 8-15,3 28-3,4 8 0,2 16-4,2 7-1,5-1-4,0-6-12,3-12-8,15-13-17,4-12-3,2-12-45,7-11-21,6 0-24,0-3 10</inkml:trace>
  <inkml:trace contextRef="#ctx0" brushRef="#br0" timeOffset="25749.32">26120 15758 80,'12'-21'77,"-8"5"30,1 4-25,-3 3-16,2-4-13,-4 9-21,2 1-19,-2 2-7,2 1-2,2-2-4,-2 2 0,2-4 1,-2 4 7,-2-4 18,0 4 20,0 0 1,0-4-14,0 4-15,-16 0-2,1 0-7,-3 0-6,3 12-3,3 6 0,10 4-3,2 2-2,0 2-4,24-10-3,16-2 4,18-12-5,14-2 6,8 0 4,3-9 2,-7-11 0,-19-1 1,-14 7 0,-18-2 3,-17 2 4,-8 9 7,0-4 0,-13 4-1,-13 5-5,-8 0-3,0 0-2,5 17-3,9 7-2,9-2-2,8-1-5,3-1 2,0-13-5,25-5 3,13-2 3,11-6 1,1-20 2,-8-10 2,-9-4 1,-8-14 0,-7-8 0,-5-11 1,-4 0 2,-9 1-2,0 6 1,0 19 3,-9 15 3,-2 15 5,6 17-5,3 0-6,2 31-2,0 22 0,0 25 0,0 6 0,14 9-4,-4-2-3,2-4-6,-1-9-2,2-9 0,-1-13-63,-2-3-104</inkml:trace>
  <inkml:trace contextRef="#ctx0" brushRef="#br0" timeOffset="26019.52">27688 15579 588,'-27'-14'55,"14"10"-45,9 4 16,4 0 1,0 14-14,0 22-11,0 12 5,0 10-6,0 0-1,8-4-3,-6-4 0,-2-2-4,0-7-1,0-14-5,-4-9-25,-2-5-57,6-13-89</inkml:trace>
  <inkml:trace contextRef="#ctx0" brushRef="#br0" timeOffset="26219.78">27741 15383 511,'16'-14'18,"2"7"-9,4 5 45,0 2-12,0 0-27,-3 10-6,-6 15-2,-11 6-7,-2 9-3,-15 10-3,-28-1-16,-6 1-37,0-4-94,5-7-135</inkml:trace>
  <inkml:trace contextRef="#ctx0" brushRef="#br0" timeOffset="26515.53">28127 15534 447,'0'-26'67,"0"8"9,0 4-12,-7 6-29,-15 6-18,-4 2-16,-3 10-1,2 18-7,11 13-7,16 7-1,0 1-7,22 0-11,11-9 5,-1-4 16,-6-6 12,-12-11 1,-14-6 1,0-3 4,-18-1-3,-19-2 1,-9 3-4,4-1-5,3-8-14,10 5-59,10-4-79,9-2-162</inkml:trace>
  <inkml:trace contextRef="#ctx0" brushRef="#br0" timeOffset="27033.24">28327 15615 70,'12'-14'285,"-5"9"-257,-3 5 39,-2 0 21,0 0-38,0 7-43,3 17 8,-3 8-10,0-4-5,-2 6-4,2-2 2,1-6-5,2-6 1,-1-8 0,-4-7 6,0-5 1,0 0 7,0-14 3,0-18-9,0-7 3,0-9 5,0-2-3,13-4 1,16-1-8,6 11-1,8 14-3,-3 16 1,-4 14 0,-9 0-1,-5 5 1,-7 18-2,-7 12 2,-8 9 2,0 1-9,-23 4-10,-10 0-9,-1-8-12,10-7 1,11-5 25,13-3 15,0-9 6,13 1 8,11 0 9,-6-10 5,-6-2-6,-12-2-2,0-4 8,-30 4 18,-23 2-35,-16 3-11,-7 0-3,2 3-10,16-2-27,21 3-89,14-9-269</inkml:trace>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22T04:20:15.382"/>
    </inkml:context>
    <inkml:brush xml:id="br0">
      <inkml:brushProperty name="width" value="0.05292" units="cm"/>
      <inkml:brushProperty name="height" value="0.05292" units="cm"/>
      <inkml:brushProperty name="color" value="#FF0000"/>
    </inkml:brush>
  </inkml:definitions>
  <inkml:trace contextRef="#ctx0" brushRef="#br0">29166 15651 391,'-16'0'192,"-1"0"-188,1-9-4,9 4 8,7 1-2,2-2-6,27-2-1,13-6 0,16 2 1,7-2-5,2 1-10,-4 8-28,-13 1-75,-11 4-134</inkml:trace>
  <inkml:trace contextRef="#ctx0" brushRef="#br0" timeOffset="150.36">29251 15717 318,'-12'4'69,"8"-2"-68,4-2 16,0 0 16,18 0-13,24-4-8,18-6-12,11-4-12,6-2-92</inkml:trace>
  <inkml:trace contextRef="#ctx0" brushRef="#br0" timeOffset="691.79">29875 15107 521,'-11'-10'38,"6"8"-27,5 0 26,0 2-15,0 0-15,0 0-7,0 20-4,0 4 4,0 4 0,3-3-2,5-3-1,-3-6 3,-3-4-4,0-8 2,0-4 2,0 0 2,1 0 13,2-23 1,1-8-9,5-12-1,7 1 0,-1 3 0,2 6 8,-6 15-3,-6 11 3,-3 7-4,-2 0-7,1 0-3,1 12-3,7 22 3,0 7 6,0 5-5,3-1-1,1-1 0,4-4-4,0-5-5,8 2-6,2-13-15,8-7-53,2-12-115</inkml:trace>
  <inkml:trace contextRef="#ctx0" brushRef="#br0" timeOffset="873.21">30448 15204 297,'4'-18'195,"-4"7"-129,0 11 14,0 0-18,0 0-23,-25 25-17,-8 11-12,-7 14 4,0 8-6,4 2-6,2 9-2,-1 1-1,-1-2-11,1-2-7,-1-6-14,3-13-58,8-6-157</inkml:trace>
  <inkml:trace contextRef="#ctx0" brushRef="#br0" timeOffset="1358.03">30247 15770 480,'0'0'34,"0"-3"-33,0 3 43,0 0 28,0 0-28,0 0-20,0-4-8,0-1-5,0 0-3,0-3 5,0-2-12,0-2-1,5-2-1,6 0 0,4-4 1,9 0-3,5 1 1,3 8-2,-1 3 3,-2 6 1,-4 0-3,-3 15 3,-7 20-3,-5 5 0,-10 10 2,0 4-1,-16 0 2,-13-2 2,-2-8-2,1-7 0,6-16 4,11-10 0,6-3 0,7-8 2,0 0-5,11 0 4,25-4 1,20-14 16,17-5-6,5-2-9,1 1-6,-8 2 1,-11 3-2,-16 7 0,-15 6-1,-15 2 0,-14 0-4,0 4-8,-21 0-12,-23 0-81,-12 19-140</inkml:trace>
  <inkml:trace contextRef="#ctx0" brushRef="#br0" timeOffset="9470.21">15886 14869 49,'-6'0'56,"-1"0"-34,1 0 33,-2 0 7,2 0-3,0 0-8,-1 0-12,3 0-7,2 0-5,-2 0 0,2 0-1,2 0-3,0 0-7,0 0-6,0 0-5,0 0-2,0 0 0,0-8-3,10 0-1,7-2 1,4 0 6,1-2-3,-2 6-3,0-2 0,0 1-4,-5 4 0,4-4-4,-6 5-4,-4 2-5,-2 0-3,-5 0-18,-2 0-9,0 0 10,0 0-15,0 0-24,0 0-52</inkml:trace>
  <inkml:trace contextRef="#ctx0" brushRef="#br0" timeOffset="10157.95">15898 14950 89,'-2'0'32,"-2"0"-16,4 0 22,-4 0 3,2 0-13,-2 0-8,2 0-1,-2 0 0,-3 0-4,3 3 6,2-1 4,2-2-8,0 0-4,0 0-1,0 0 2,0 0 1,0 0-1,0 0-2,0 0-3,0 0-5,0 0-3,0 0-1,0 0 0,6 0 1,5 0 2,5 0 4,1 0-7,4-2 0,-4-1 0,1-2 1,0-1-1,0 3 0,-4-4-5,-4 5 3,-1-2 1,1-3-10,-2 2-1,-4 3-9,1-3-30,-5 5-24,2 0-51</inkml:trace>
  <inkml:trace contextRef="#ctx0" brushRef="#br0" timeOffset="11460.55">15338 14834 276,'-9'-9'94,"3"0"-68,2 8 23,-2-3 6,4 4-5,0 0-17,-2 0-16,-3 14-15,1 12 3,-4 10-4,2 0-1,1-2 1,1 4-1,-4-4 0,3-2-1,1-6 1,0-8-1,3-14 1,3-1 0,0-3 3,0-5 2,0-19-2,0-16-2,0-8 2,9-8-2,14-4 0,1 0 0,0 11 1,1 5 2,-7 16 4,-3 12 1,-3 10-2,-4 6-1,3 0-6,1 18 0,1 20 3,-2 10 2,-2 6 0,-2 3-4,4-3-1,0-6-1,2-10 1,3-8-3,-3-8-1,1-4-2,-1-7-3,-2-4 0,-4-2-12,0-5-16,-1 0-86,-1 0-81</inkml:trace>
  <inkml:trace contextRef="#ctx0" brushRef="#br0" timeOffset="11684.15">15321 15033 353,'-2'-13'44,"2"1"-16,0-5 0,4 1-5,13 3-4,4 1-7,-1-1-11,-5 5-1,-1 2-1,-8-1-6,-1 7-6,-3 0-11,-2 0-23,0 0-98</inkml:trace>
  <inkml:trace contextRef="#ctx0" brushRef="#br0" timeOffset="17924.29">20361 17316 378,'-2'-17'92,"-12"-5"-63,5 15 33,9 4-6,0 3-9,0 0-28,-2 0-18,-4 26 2,-6 6-1,-3 8 0,-1 1 0,0-6-2,3-5-2,4-7 1,5-9 0,-1-9-2,5-5 0,0 0-2,0 0 1,5-23-2,14-13 3,8-12 1,4-3 2,8-2 0,3 9 0,3 5 0,1 11 3,-1 10-2,-5 10-1,-5 8 1,-3 0 0,-8 21 0,-6 16 0,-4 10 2,-8 8-1,-2 3-2,3 0 0,0-4-3,2-5-6,0-9-5,0-5-19,0-12-71,2-5-94</inkml:trace>
  <inkml:trace contextRef="#ctx0" brushRef="#br0" timeOffset="18099.07">20443 17495 327,'0'-14'19,"0"0"-15,24 2 1,17-2 4,8 0-9,4-4-1,5 6-23,-2-2-39,-14 5-202</inkml:trace>
  <inkml:trace contextRef="#ctx0" brushRef="#br0" timeOffset="18805.42">20989 16990 149,'9'-40'211,"-2"-4"-179,-1-2-12,-6 6 51,0 6 4,0 11-29,0 18-19,-4 5-18,-11 0-5,-8 18-4,-10 31-2,-6 14 2,10 17-1,14 4-1,15 1-3,0-3 2,23-8-1,17-5 2,2-8 2,-2-3 0,-6-3 0,-12-4 2,-13-5-2,-9-5 4,0 3-1,-33-4 1,-15 0 1,-8 1-5,-8-6 0,-1-3-1,10-5-7,10-5-8,21-8-19,19-10-100,5-4-185</inkml:trace>
  <inkml:trace contextRef="#ctx0" brushRef="#br0" timeOffset="19011.94">21034 17981 481,'-20'4'11,"11"-2"-4,9-2-1,0 0 11,4 0-17,27 0-1,19-10 0,10-5-15,7-6-23,4 5-54,-7-3-134</inkml:trace>
  <inkml:trace contextRef="#ctx0" brushRef="#br0" timeOffset="19539.14">21569 17762 509,'-14'0'2,"8"0"-1,6 0 16,0 0-4,0 0-6,2 0-4,11 14 2,1 5-3,-3 2-2,-7-3-2,-4 4-2,0-4 0,0-9 3,-2-4 1,-9-5 4,0 0 2,0-14 4,0-18-5,2-8 6,6-8 1,3 2-1,5-6-6,29 8-2,8 7 0,5 6 3,-1 9-1,-6 8 3,-13 9 3,-13 5-10,-12 0-1,-2 10-2,0 17 2,-16 8 1,-8 6-1,1-5-4,5-2-1,12-2 3,6-6-1,0 2 2,18-10 0,11 0 1,2-6 2,-7-2 3,-8-1 0,-14-6-1,-2 1 3,0 3 11,-33 1 6,-14 5-19,-16 10-5,-3-9-3,3 4-3,7-6-7,16-6-5,16-6-24,17 0-100,7 0-237</inkml:trace>
  <inkml:trace contextRef="#ctx0" brushRef="#br0" timeOffset="20358.03">21107 16566 322,'-4'0'51,"2"21"-49,2 7-4,0-2 4,0 3-2,2-4 0,18 1-6,1-7-6,-2-6 0,-3-4 7,-7-4 5,-7-5 4,-2 0 1,0-5 32,0-17-13,0-9 0,-11-1 7,-3 0-9,1 2-2,5-2 2,2 6 5,6-4-16,0 2-11,29-2 1,7 2-2,5 2 0,1 3 1,-7 14 0,-8 4 0,-11 5 0,-7 0-1,-3 10-7,-4 17 5,-2 7-3,0 8-14,0 2-5,0-8-4,0-6-11,0-7 16,12-2 19,3-3 5,5 2 8,-1 2 6,-2 1 4,1 7 4,-5-4 1,-2 6-6,-8-6-3,-3 1-1,0-4 2,-7 0-2,-20-2 0,-9-3 0,-6-4-6,-3 0-5,1-6-1,9-8 0,12 0-1,14 0-8,9-14-25,3-4-79,21 1-268</inkml:trace>
  <inkml:trace contextRef="#ctx0" brushRef="#br0" timeOffset="21097.99">20245 17481 146,'-9'-3'46,"2"3"-3,0-5 37,3 5-22,2 0-20,0 0-12,2 0-13,0 0-13,0 0 2,-3 17 0,-3 10 4,1 8 3,-2-3 9,-4 8-6,3 1-7,-2-10 0,2 3-5,3-10-1,5-6-8,0-9-10,0-6-9,11-3-6,9-3-43,7-20-121</inkml:trace>
  <inkml:trace contextRef="#ctx0" brushRef="#br0" timeOffset="21290.62">20251 17529 227,'-6'-3'53,"6"3"-43,0-4 35,0-1-25,17 1-8,15-1-8,6 0-3,4-3-1,-1 3-3,3-4-5,0-1-19,1-2-26,-3 2-128</inkml:trace>
  <inkml:trace contextRef="#ctx0" brushRef="#br0" timeOffset="25222.76">22180 17200 413,'-27'0'31,"-2"0"-26,-4 0 48,-6 23-5,4-2-25,3 12-18,11-8-5,7 6 0,10-7 0,4-2 0,0-4-3,0-6 2,6-6-2,6-6 2,-4 0 1,5-14 8,-1-18 4,1-8-7,-2-12-3,-1-6 3,-2-7-1,-6 4 1,-2 6 2,0 16 15,0 13 9,0 11-6,0 11 3,0 4-9,0 0-17,0 4-2,0 32-2,0 15 2,0 2 1,2 10-1,3-5-1,7-7 1,-2 0-6,3-3 3,1-8-5,1-4-6,6-14-13,6-3-50,10-19-135</inkml:trace>
  <inkml:trace contextRef="#ctx0" brushRef="#br0" timeOffset="25640.34">22382 17217 125,'-13'-5'0,"5"5"-25,0-3 25,6 3 27,2 0 41,0-4-8,0-1-34,0-4-2,20-3 18,3-6-1,6-5-9,4-4-13,-2-5-6,-6-2-1,-8 1 2,-8 3 6,-9 6 17,0 7 1,0 8 7,-6 6-20,-7 3-6,-6 0-11,-3 17-6,0 24-1,-5 17 0,5 17 0,9 5-1,1 10 0,12-6 0,0 1 0,0-4-2,8-9-1,2-7 0,-1-10-3,-5-3-5,-4-16-5,0-14-14,0-11-116,0-11 74,0 0-177</inkml:trace>
  <inkml:trace contextRef="#ctx0" brushRef="#br0" timeOffset="25815.32">22280 17592 275,'-11'-20'89,"11"2"-76,0-5 1,24 5 21,17 0 12,5-6-11,12-2-10,4 4-11,1-4-11,-10 3-4,-7 6-8,-15 3-14,-14 4-22,-8 10-73,-9 0-195</inkml:trace>
  <inkml:trace contextRef="#ctx0" brushRef="#br0" timeOffset="26346.23">22986 17244 345,'-19'-3'93,"5"-1"-79,8 4 41,3-2 26,3 2-45,0-4-33,18 0 2,20-4-4,13-2 2,13-4-3,4 2-4,-6 2-4,-11 10-6,-15 0-39,-23 0-104,-13 18-220</inkml:trace>
  <inkml:trace contextRef="#ctx0" brushRef="#br0" timeOffset="26506.76">23036 17415 186,'-12'5'287,"10"-5"-284,2 0-1,2 0 35,30 0 6,12 0-9,14-14-29,9-5-5,0 6-5,-7 1-13,-9 1-34,-11 8-132</inkml:trace>
  <inkml:trace contextRef="#ctx0" brushRef="#br0" timeOffset="28088.55">23892 16888 375,'-7'-22'135,"-2"8"-84,2 10 1,5 4 8,0 0-26,2 0-26,0 26-7,0 10 3,0 15 2,0 4-6,8-1-2,2 4-4,-4-7-11,3-3-18,3-12-96,-1-14-227</inkml:trace>
  <inkml:trace contextRef="#ctx0" brushRef="#br0" timeOffset="28390.07">24157 16856 437,'0'-14'64,"0"9"-47,0 5 45,0 0-15,0 0-24,-4 0-22,-10 11-1,-9 15 0,-10 10-1,0-5-2,1-4 0,8-8 3,11-7 0,11-3 1,2-5 0,0 0 0,8 2 3,26 3 6,9-2 3,7 3-2,4-1-3,-3 4-8,-2 1 0,-4-2-6,-1 3-1,-5 2-9,-4-3-18,-1-2-95,-5-5-209</inkml:trace>
  <inkml:trace contextRef="#ctx0" brushRef="#br0" timeOffset="28565.69">24444 16772 298,'0'-14'54,"10"0"-47,30-2 9,15 2 2,12-1-11,8 2-7,4 0-11,-10 5-38,-22 6-216</inkml:trace>
  <inkml:trace contextRef="#ctx0" brushRef="#br0" timeOffset="28777.09">24608 16753 363,'-6'0'105,"6"0"-92,0 5 2,0 9 39,0 12 0,0 6-22,0 12-10,0 6-12,0 13-6,0 2-3,0 3-1,-2-2-9,0-3-16,2-19-26,0-8-128</inkml:trace>
  <inkml:trace contextRef="#ctx0" brushRef="#br0" timeOffset="29375.06">24940 16842 412,'-6'-8'34,"6"8"-31,0-4 17,0 4-3,0 0 0,0 0-10,10 0 3,-3 0 3,-5 0-7,-2 0 1,0 0 9,0 0 6,0 0-2,0 0 6,0-5-7,-2 0-6,-5-11-5,3-4-2,4-15-2,0-10-4,6-14 1,25 0-2,7 8 1,2 15 0,-2 18 0,-4 14 2,-5 4-2,-8 0-2,-5 22 2,-7 10-2,-9 16 1,0 2 0,-6 3-1,-19-4-8,0-4-6,6-13-3,5-10 10,7-4 7,7-4 1,0 2 1,25-6 1,6 2 3,0-2 4,1 4 2,-5-2-4,-7 6 3,-9 1 0,-7-2 0,-4 5-3,0 0 4,-15 2 0,-19-3-3,-8-4-3,-10-2-3,1-7-1,2-8-2,7 0-3,15 0-1,18-26 1,9-9-15,16-1-24,26 4-71,-2 10-122</inkml:trace>
  <inkml:trace contextRef="#ctx0" brushRef="#br0" timeOffset="33284.44">25887 16941 455,'-27'0'87,"-6"0"-80,-3-5 9,14 5 50,17 0-27,5 0-27,0 0-12,0 0-1,15 0 1,14 0 1,7 0-1,7 0 0,1 0-4,3 0-4,2 0-10,-4 0-25,-8 0-76,-10 0-166</inkml:trace>
  <inkml:trace contextRef="#ctx0" brushRef="#br0" timeOffset="33474.61">25860 17161 317,'-38'8'121,"14"0"-110,15-6 8,9 2 54,0-4-44,24 0-24,19 0 0,13 0-5,4-10 0,-5-7-13,-6 8-9,-13 0-26,-9 8-53,-9-3-72</inkml:trace>
  <inkml:trace contextRef="#ctx0" brushRef="#br0" timeOffset="33907.36">26116 16918 165,'-22'-16'150,"0"6"-110,4 1 5,9 9 19,5-5-10,4 1-11,0 4-32,2 0-9,20 0 0,12 0 2,1 0-4,3 0 4,3 0-4,-4 0 0,3 0 0,-4 9 2,-7-4-2,-3-1 1,-7-1-1,-8 2 2,-5 1 1,-4 3 1,2-4 6,-4 4 1,0-6 1,0 1 0,0 1-2,0 4 6,0-1-3,0 2 1,-2 9-1,-13 2-2,-7 11 1,-10 12-1,-3 5-2,-5 4 0,-5 2 0,7-3-4,5-9 0,8-5-5,9-11 0,12-8 0,4-6-9,0-5-8,7-8-13,27 0-58,3-32-231</inkml:trace>
  <inkml:trace contextRef="#ctx0" brushRef="#br0" timeOffset="39189.68">27213 17004 513,'0'-5'37,"0"5"-35,-18 35 19,-2 11 22,-3 11-14,4-3-18,1 4-5,5-5-6,3-7 0,4-7-1,1-17-3,5-8-1,0-14 0,0 0 1,0-36 4,16-18 9,11-21-4,7-10-1,1-8-1,5 7 1,3 7-1,-3 20 2,0 19 3,-5 18 1,-4 18 0,0 4-4,-4 32 2,-2 20 1,-5 15-1,-5 12-6,-1-3-1,1-7-1,6-11-2,-1-11-2,0-15-2,2-5-4,-1-13-10,0-9-37,4-5-96,-7 0-156</inkml:trace>
  <inkml:trace contextRef="#ctx0" brushRef="#br0" timeOffset="39358.86">27459 17124 292,'-29'-9'143,"13"5"-142,13 4 8,3-5 26,0 2-35,29-4-2,13-5-1,16-2-24,5-4-43,-5-8-256</inkml:trace>
  <inkml:trace contextRef="#ctx0" brushRef="#br0" timeOffset="39772.33">27974 17084 437,'-35'0'80,"20"5"-80,13-5 18,2 0 14,15 0-27,32 0 7,20-19-6,16-3-6,2 0-10,-8 4-5,-14 9-21,-23 9-67,-22 0-160</inkml:trace>
  <inkml:trace contextRef="#ctx0" brushRef="#br0" timeOffset="39891.58">28065 17267 465,'-32'10'12,"17"-2"-9,15-8 46,4 0-29,34 0-20,20-4 0,20-19-1,14 0-24,-1-7-133</inkml:trace>
  <inkml:trace contextRef="#ctx0" brushRef="#br0" timeOffset="40507.71">28682 16566 561,'-16'-5'18,"10"5"-7,6 0 1,0 0-10,0 22-2,0 14 8,2 1-7,6 2-1,4-6 0,-3-3-2,-7-16 0,0-7 0,-2-7 2,2 0 6,4-26 14,4-13-6,8-24 1,4-1 1,7 6 1,2 14-2,1 14-2,-3 16-3,-5 14-4,-3 0-2,-2 32-4,-3 12 2,-1 18 2,-3 4-3,-3 7-1,-3 3 0,-2-4-5,4-2-2,1-7-4,8-14-8,12-8-24,9-19-80,9-9-162</inkml:trace>
  <inkml:trace contextRef="#ctx0" brushRef="#br0" timeOffset="40708.06">28820 17351 544,'-53'11'30,"22"-4"-4,23-7 56,8 0-52,48 0-25,27-14-4,33-20 4,25-2-5,6-5-3,-8 6-13,-20 5-45,-30 16-139</inkml:trace>
  <inkml:trace contextRef="#ctx0" brushRef="#br0" timeOffset="41055.4">29003 17624 594,'-9'0'0,"9"0"11,0-8 6,20-6 4,14-4-11,8 0-5,3 6 0,-5 6-4,-5 6-1,-8 0 0,-11 10-2,-16 26-5,0 15 7,-25 22 2,-20 7 1,-3-8-2,1-13-1,15-19 0,17-15 5,15-11-2,2-5-1,38-9 1,25 0 12,18-12 12,10-16-8,-4 1-9,-16 0-10,-23 1-4,-23 7-13,-27 11-77</inkml:trace>
  <inkml:trace contextRef="#ctx0" brushRef="#br0" timeOffset="47071.7">30042 17079 93,'-9'-13'181,"-2"-5"-92,-2 4-41,-5 0-1,2 6 28,7 4-24,-2 0-10,1 4-14,8-5-7,0 5-8,2 0-9,0 0-3,0 0-5,10 0-4,14 0-2,16-5 10,11 1-5,5-6 2,-2 3-16,-15 2-37,-10 5-64,-13 0-72</inkml:trace>
  <inkml:trace contextRef="#ctx0" brushRef="#br0" timeOffset="47206.39">30017 17124 339,'-31'9'87,"13"-4"-59,9-1 40,9-4-5,0 5-32,0-5-31,27 4-8,22-4 7,16 0-16,11 0-48,-8-14-111</inkml:trace>
  <inkml:trace contextRef="#ctx0" brushRef="#br0" timeOffset="47521.16">30244 16888 331,'-23'-14'180,"9"9"-165,9 2 23,5 3 23,0 0-26,0 0-34,9 0-1,16 3-1,10 16 1,6-1 4,-1-4-3,-3 7-1,-5-4 1,-5 1-1,-7 0 0,-9 0 0,-5-4 2,-6 8 2,0 9 1,-11 1 5,-22 11 5,-12 3-3,-3 3-5,0 1-2,4-6-5,11 0 0,10-4-8,15-3-9,8-6-12,2-9-63,27-13-199</inkml:trace>
  <inkml:trace contextRef="#ctx0" brushRef="#br0" timeOffset="48288.97">30992 16629 513,'0'-5'48,"0"5"-14,0-5 26,0 5-9,0 0-36,4 0-15,4 0-2,6 14 2,1 12 1,-1 2-1,-3 11-1,-11 2 0,0 3 0,0-3 0,-6-5 0,-3-18 0,7-9 1,2-9 1,0 0 1,0-5 4,0-22-1,6-14 1,17-7-4,1-2 5,3 5-1,-3 11 0,-1 16 2,-10 8 0,-7 10-4,0 0-2,-2 0-2,4 14 0,1 26 0,3 13 5,-8 5-2,1 6 1,-1 2-3,0-8 2,6 0-2,1-10-1,-1-2-1,6-11-2,2-3 1,0-6-3,2-8-1,4-4-3,1-11 0,2-3-6,-1 0-9,3-17-34,0-13-43,3-10-93</inkml:trace>
  <inkml:trace contextRef="#ctx0" brushRef="#br0" timeOffset="48607.21">31558 16860 446,'-16'0'29,"5"-4"12,11 4 45,0-4-55,2 0-31,30-2 1,10-11-1,11 3 0,7-7-9,-2 7-11,-11 1-63,-9 12-142</inkml:trace>
  <inkml:trace contextRef="#ctx0" brushRef="#br0" timeOffset="48756.58">31652 16915 417,'0'0'0,"0"0"-4,6 0 4,25 0 10,9 0-10,12 0-22,-1 0-121</inkml:trace>
  <inkml:trace contextRef="#ctx0" brushRef="#br0" timeOffset="48982.13">32157 16547 565,'-4'0'13,"-1"0"-11,-1 10 19,-1 12 40,0 11-26,5 6-22,2 5-9,0 5-2,0-3-2,0 1-6,2-10-4,8-5-11,0-6-36,3-8-139</inkml:trace>
  <inkml:trace contextRef="#ctx0" brushRef="#br0" timeOffset="49273.88">32389 16557 411,'-2'-10'65,"-4"6"-36,1 1 41,0 3-23,1 0-21,-5 0-21,-2 14-4,-5 7-1,1 2-1,-5 3-2,-3-3 3,4 0-1,3-10 1,5-1 2,5-8 1,6 1 0,0 5-2,0-1 1,10 8 3,17 1 0,11-4-1,8 0-4,8-2-3,4-2-10,-7-2-8,3-8-31,-6 4-87,-5-4-274</inkml:trace>
  <inkml:trace contextRef="#ctx0" brushRef="#br0" timeOffset="49455.93">32610 16513 33,'-20'-14'378,"8"10"-355,8 4 44,4 0 7,0 0-35,14 0-37,26 0 2,16 0-8,13-6 2,-1 2-17,-12-4-18,-16 4-53,-15 0-91</inkml:trace>
  <inkml:trace contextRef="#ctx0" brushRef="#br0" timeOffset="49636.75">32777 16467 338,'-2'0'136,"0"0"-107,0 0 11,-1 10 22,-2 16-9,1 14-26,-2 4-11,-7 14-4,-6 6-6,1 6-1,1 3-5,1-7-1,1-4-16,5-4-28,1-12-203</inkml:trace>
  <inkml:trace contextRef="#ctx0" brushRef="#br0" timeOffset="50221.25">30678 16517 357,'-12'-14'160,"5"6"-132,5 8 19,2 0 0,0 4-29,-2 32-18,2 27 12,0 21 0,0 13-6,0 12 1,0-3-7,0-2 0,9-5-1,-1-11-7,2-11-2,-1-19-11,1-19-35,2-12-158</inkml:trace>
  <inkml:trace contextRef="#ctx0" brushRef="#br0" timeOffset="50752.4">30622 16513 429,'79'-36'0,"42"0"-17,49 4 17,33 1 0,24-4-1,13 3 1,-5-3 0,-17 8 0,-20 8 7,-24 3 9,-27 10 7,-22-2 6,-25-1 5,-22 4 1,-17-7-1,-22 3-3,-7-4-1,-8 3-8,1 1-3,-2-4-4,1 3-2,2-6-4,3 6-8,-2 1 0,2 9-1,-2-5 0,-7 5 0,-7 0 0,-8 0 1,-5 0-1,0 0 2,0 0 2,0 0 1,0 17-1,0 9 7,-5 11-3,3 9-1,2 16-3,0 12 0,0 17-1,0 11 3,0 18 3,0 2 0,-2 3 1,-2-9-2,4-13-4,0-9-1,0-14-3,8-14-2,1-16 0,-6-18-4,-1-10-7,-2-10-15,0-12-55,-5 0-105</inkml:trace>
  <inkml:trace contextRef="#ctx0" brushRef="#br0" timeOffset="51341.75">30720 17700 359,'-48'0'37,"13"0"-13,13 0 82,13 0-24,9 0-32,0-4-26,45-1-17,30-9 8,41-3-3,44-1-2,27 0-6,28-4 1,19 0-5,9 0-1,11 0 0,-6 3 0,-15 1 2,-32 0 0,-45 4-1,-46 2 0,-48 2 0,-37 2 1,-23 3 7,-2-4 8,-14 6-11,-22-4-5,-3 3-9,-9 4-3,11 0-7,16 0-22,21 0-81,0 4-292</inkml:trace>
  <inkml:trace contextRef="#ctx0" brushRef="#br0" timeOffset="51481.08">33370 17508 662,'0'0'0,"0"0"-22,0 0 18,0 0 1,-9 9-7,-31 0-65</inkml:trace>
  <inkml:trace contextRef="#ctx0" brushRef="#br0" timeOffset="71673.61">15744 15205 95,'7'0'5,"-5"0"36,-2 0 1,0 0-33,2 0 4,-2 0 7,2 0 0,-2 0-9,0 0-7,0 0-3,0 0 0,0 0-1,0 0 0,0 0-5,0 0-5,0 0-2,0 0-3,2 0-7,1 0-6,-1 0 2,2 0 2,4 0 4,-2 0-56</inkml:trace>
  <inkml:trace contextRef="#ctx0" brushRef="#br0" timeOffset="71921.95">15744 15205 33,'5'8'100,"-15"-8"-74,-1 0 4,5 0 25,-1-1 6,3-2-3,1-1-13,3 3-13,0 1-22,0-4-10,0 4-2,0-5 1,16 1-2,7 0-6,10-1 3,2-2-6,1 2-13,-3-2-29,-6 3-20,-4-5 9,-8 4 19,-6-3 1,-7 3 8,-2 2-21</inkml:trace>
  <inkml:trace contextRef="#ctx0" brushRef="#br0" timeOffset="72127.89">15747 15182 51,'0'0'51,"0"0"-15,0 0-1,0 0 1,0 0-8,0 0-9,0 0-11,0 0-8,0 0 0,0 0-2,4 0-6,13 0 3,3 0 4,7 0-16,-4-7-24,-2 5-68</inkml:trace>
  <inkml:trace contextRef="#ctx0" brushRef="#br0" timeOffset="73041.85">15617 15226 121,'-9'-5'32,"7"5"-32,2-3 0,0 3 4,0-6-4,6 2 1,15 0-1,5-6 0,6 2-3,1-1 1,0 4 2,3-4-1,-3 1 0,-2-2-3,0 1 6,-4-2-6,-2 1 4,-5 2-2,-4 6-1,-9-6 3,-7 6-3,0 2 2,0 0-56</inkml:trace>
  <inkml:trace contextRef="#ctx0" brushRef="#br0" timeOffset="74610.55">15646 16106 283,'-5'-8'0,"3"4"-7,2 2-40,0 2 21,0 0 26,0 0 7,0 0-7,0 0-29,0-5-41,0 2 11,4-3 7</inkml:trace>
  <inkml:trace contextRef="#ctx0" brushRef="#br0" timeOffset="75104.22">15646 16106 43,'78'-80'128,"-78"80"-101,0 0-24,0 0 6,0 0 1,-4 0-6,-1 0-4,3 0-3,2 3-3,0 2-4,0-1 3,2 2 1,9-6-1,5 0-5,-1 0-4,4 0-7,-2 0-5,-5 0-14,-6 0-10,-6 0 52,0 0 26,-12 0 6,-9 0 9,-6 0-5,0 8 6,-2 2-9,2 3-10,8-1-7,5-1-15,9 1-1,5-6-5,0-2-7,23-4 4,8 0 2,3 0 0,-3-10 1,-2-6 5,-8 0 1,-7 4 5,-7-2 4,-5 6 8,-2-2 12,0 2-3,-13 4 0,-12 4-7,-6 0-15,-2 0 0,-1 7-4,3 8-1,9-1-3,9 3-12,13-5-14,0 3-39,29-11-117</inkml:trace>
  <inkml:trace contextRef="#ctx0" brushRef="#br0" timeOffset="76161.09">18482 15836 387,'-25'0'0,"12"0"-1,8 0-14,5 3 4,0 6 8,14-2 1,15 0-8,8-4-17,3-3 0,-1 0 4,-10 0 11,-3 0 4,-4 0 3,-6 0 4,1 0 1,-9-8 0,-4 2 2,-4 6 9,0-3 8,0-2 9,0 5-6,-16 0-4,-9 0-6,4 0 1,-4 12-9,9 2-4,7-4 0,5 6-4,4-5-2,0-4-1,7 0 2,15-4-5,5-3-1,2 0 0,2 0-2,-2 0 4,-11-10 9,-5-6 7,-10 0 3,-3 4 3,0-2 14,-12 2-8,-17 5-4,-11 4 1,-9 3-8,-2 0 0,4 0-7,11 6-1,16 6-1,11-1-4,9 1-11,0-3 0,9 3-2,9-8 0,5-2-22,-4 3-61</inkml:trace>
  <inkml:trace contextRef="#ctx0" brushRef="#br0" timeOffset="76357.68">18540 15895 282,'-3'0'0,"3"0"-26,0 0-6,0 0 29,9 0-9,9-4-127</inkml:trace>
  <inkml:trace contextRef="#ctx0" brushRef="#br0" timeOffset="77091.89">15730 16160 256,'0'0'0,"0"0"-99,12 0-9,3 0 59,-1 0 49</inkml:trace>
  <inkml:trace contextRef="#ctx0" brushRef="#br0" timeOffset="81822.25">15672 15194 158,'-15'-8'155,"7"-1"-143,5 7-10,0 0-1,1 2 6,2 0 6,-2 0 2,0 0-14,2 0-1,0 0-9,0 0 7,-2 0 2,-3 0 1,3 0 2,-2 0 1,4 0-2,0 0 3,0 0-1,0 0-4,0 0 0,0 0-2,0 0-5,2 0-7,15 0 10,10 0-1,7 0-1,6 0 4,0 0 0,0 0-5,-1 0 1,-6 0-6,-9 0-1,-8 0 11,-8 0 2,-5 0 1,-3 0 10,0-1 14,-7 1-8,-18 0-14,-8 0-1,-5 0 2,-4 0 3,4 0-3,2 0 4,12 0-1,8 0-1,8 0 3,8 0-4,0 0-2,0 0-3,0 0-5,0 0-6,0 0-3,11 0 5,4 0-4,3 0 13,2 0-1,-2-7-6,-4 5-2,-6-2-16,-4 4 11,-4 0 7,0 0 2,0 0-32,0 0-63</inkml:trace>
  <inkml:trace contextRef="#ctx0" brushRef="#br0" timeOffset="113577.8">24147 17660 139,'10'0'86,"-3"0"39,-5 0-125,-2 0-2,0 0 2,0 0 11,0 0 1,0 0-8,0 0-4,0 0-4,0 0 3,0 0 1,0 0 1,0 0-1,0 0-1,0 0-6,0 0-3,0 0-2,0 0-2,0 0-5,0 0-7,4 0-11,-2-4 4,2 0-13,2 2-21</inkml:trace>
  <inkml:trace contextRef="#ctx0" brushRef="#br0" timeOffset="114766.88">24083 17754 303,'-38'0'57,"7"4"-52,9-4 2,13 0 13,9 0 5,0 0-25,11 0-1,23 0-2,12 0 3,12 0-1,3-9-1,3-4 1,3 0-5,-1 4 2,0-1-1,-6 2 2,-5 3 0,-6 0 1,-11 1 2,-9-1 2,-11 2-2,-11 3 1,-7 0 2,0 0 5,-7 0-6,-19 0-2,-14 0 0,-8 12 0,-7 2 1,-3 0-1,-5 4 0,-6-1 0,0-4 0,-5 1 0,1-2 2,9-5 1,10-4 2,21 1 3,17-4 0,16 0-6,2 0-2,34 0 0,17-12 1,15-6-1,9 0-2,8 4-2,0-3 0,-3 5-2,-2-3 0,-6 10 5,-11-4-1,-13 4 0,-14 2 1,-14 3 1,-10 0 4,-10 0-4,-2 0 3,-7 0 11,-22 3-10,-11 11-3,-6-5 1,-6 5 0,3-5-1,2-2-1,10-1-4,8-2-6,11 0-25,11-4-101</inkml:trace>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2-22T04:23:01.19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002060"/>
    </inkml:brush>
    <inkml:brush xml:id="br3">
      <inkml:brushProperty name="width" value="0.05292" units="cm"/>
      <inkml:brushProperty name="height" value="0.05292" units="cm"/>
      <inkml:brushProperty name="color" value="#00B050"/>
    </inkml:brush>
    <inkml:brush xml:id="br4">
      <inkml:brushProperty name="width" value="0.05292" units="cm"/>
      <inkml:brushProperty name="height" value="0.05292" units="cm"/>
    </inkml:brush>
  </inkml:definitions>
  <inkml:trace contextRef="#ctx0" brushRef="#br0">724 952 81,'-18'3'405,"18"-3"-405,12-5-7,27-19 7,22-2 7,7 8-2,-1 6-3,-9 10 0,-19 2-2,-18 0-5,-13 26 5,-8 10 3,-21 15 5,-26 5-2,-9-5-2,-1-6-1,4-11 3,10-12 11,17-10-2,12-4-6,14-2-4,0-4-4,18 0 5,20-2-2,8 0 5,6 0-4,-1 0-5,-13-13 0,-5 1-2,-6 1-3,-7-4-11,0 2-24,-4-3-79,-5-6-176</inkml:trace>
  <inkml:trace contextRef="#ctx0" brushRef="#br0" timeOffset="386.38">666 764 419,'-83'28'28,"12"14"-9,9 6 30,13 8-7,11 8-25,13 7-8,12 2-4,13 0-5,0-8-4,31-12 3,20-7-4,21-13 2,17-14-1,16-10 1,17-9-1,-1-6 1,-10-20-3,-13-9 5,-25-5 1,-13-4 3,-14-8-2,-15-6 6,-16-6 8,-15-7-1,0-3-4,-20 3-2,-19 10 9,-11 7-2,-10 13 5,-9 16-14,-3 6-4,-1 14-2,9 5-3,3 0-12,14 17-29,16 15-99</inkml:trace>
  <inkml:trace contextRef="#ctx0" brushRef="#br0" timeOffset="1166.23">2033 884 20,'29'-36'353,"-9"0"-337,-9-8 25,-9 14 36,-2 2-20,0-1-6,-2 14-11,-19 1-20,0 7-13,-8 7-4,-8 8-3,-7 24-2,2 13-1,8 1 1,19-3-5,15 3-4,15-11-3,32-7 2,13-1-2,7-3 6,-9-1 2,-11 5 4,-16 5 0,-20-1 2,-11 4 3,-8 4 4,-37 2 0,-18 6 1,-12-4-2,-1-2-3,7-8-3,15-10 0,23-12-3,18-10-3,13-2-7,19-31-51,37-27-64,23-23-5,12-11-9</inkml:trace>
  <inkml:trace contextRef="#ctx0" brushRef="#br0" timeOffset="1783.36">2278 836 60,'33'-63'105,"-8"14"-2,-7 6 1,-9 11-29,-7 18 8,-2 6-23,0 7-14,0 1-15,0 0-20,0 0-11,0 22-1,0 32-4,0 26 5,0 15-3,0 9-11,0-12-5,0-22-18,2-19 2,9-19 35,-2-19 4,-2-9 2,1-4 9,6 0 1,8-28 8,7-10 2,6-10-9,6 0-5,-7 8-3,-1 9-6,-4 14-3,-9 10-1,-2 7-3,-5 0-3,-4 22 1,0 14 5,-3 5 1,2-2-3,0-10 1,3-9-3,5-10 2,1-10-3,6 0 6,4-8 2,2-19-1,0 1-1,-4 1 0,-4 6 1,-3 10-1,-5 4 0,1 4-1,-7 1 0,1 0-4,0 10 3,-2 5 0,1 3 1,-1-5 1,6-1 0,1-4-4,9-6 2,7-2-3,5 0 3,-3-17 2,-6-2 0,-12-3 4,-9-1 0,-4 2 5,0-5 2,-13 3-1,-18 0-1,-7 6-4,-3 2-5,-1 3 0,5 5-4,6 0-4,8 1-9,14 1-42,9-3-88,5-5-174</inkml:trace>
  <inkml:trace contextRef="#ctx0" brushRef="#br0" timeOffset="2120.13">3305 546 434,'13'-21'68,"-1"11"-21,-5 8 1,-3 2-22,2 18-7,4 34 2,5 20 5,1 19-9,1 7-12,4 5-5,-1-6-1,2-12-8,5-23-5,0-22 4,-5-19-1,-2-16-12,-9-5-16,-6 0 3,-5-16 23,0-10 13,-25-6 6,-11-5 0,-1 0 1,1 1-1,9 4-1,11 6 2,16 5 6,0 6-8,19 1-5,18-1 0,13 3 1,0 2-1,0 0-1,-11 6 0,-7 2-7,-14 2-15,-10 0-50,-8 0-412</inkml:trace>
  <inkml:trace contextRef="#ctx0" brushRef="#br0" timeOffset="2466.25">4578 768 584,'9'-10'81,"-9"10"-61,0 0-15,4 38-2,-2 20 6,1 18 11,-1 12-11,-2 3-9,3-6 0,1-8-10,1-17-25,3-20-59,-4-22-86,1-18-153</inkml:trace>
  <inkml:trace contextRef="#ctx0" brushRef="#br0" timeOffset="2784.3">4656 981 421,'0'-33'77,"0"17"-21,0 12-10,0 4-31,20 0-12,11 20 4,5 16 1,7 8-8,-6 9 0,-3-3-15,-3-10-23,-2-10-89,-2-16-36,-5-14 89,-4 0 67,-7-32 7,-2-16 14,-5-14 37,-1-13 0,-3-9-1,0-2 4,0 5 12,0 18-4,-7 17-27,3 19 3,2 22-10,2 5-20,0 15-8,0 28-12,2 8 10,13 14-14,3-3-59,-1-8-224</inkml:trace>
  <inkml:trace contextRef="#ctx0" brushRef="#br0" timeOffset="3065.69">5301 1115 490,'-6'20'68,"-4"8"-65,3-2 0,5 2 4,2-4-7,0-6 0,2-2-1,19-10-5,8-6-6,-1 0 5,3-26 7,0-12 4,-6-4-1,-9-4 6,-10 2 2,-6 7 7,0 5-1,-20 9 3,-11 2-2,-5 11-12,3 6-6,2 4-9,6 0-14,14 4-32,11 10-123</inkml:trace>
  <inkml:trace contextRef="#ctx0" brushRef="#br0" timeOffset="3232.81">5608 1085 458,'5'20'41,"3"4"29,-1 0-26,0 0-18,-3 2-12,1 0-14,-1 0 0,-2-4-17,3-6-33,-1-10-202</inkml:trace>
  <inkml:trace contextRef="#ctx0" brushRef="#br0" timeOffset="3359.57">5652 671 396,'-22'-31'82,"13"17"-82,9 6-3,0 8-18,5 0-36,19 12-72</inkml:trace>
  <inkml:trace contextRef="#ctx0" brushRef="#br0" timeOffset="3934.68">6179 914 347,'0'0'132,"-18"0"-118,-11 2 33,-7 5-15,-3 5-15,0 3 4,8 4-18,14 5-3,9 1-9,8 1-12,8 3-9,23-5 5,4-2 6,3-2 9,-3-2 10,-8-2 1,-11-6 4,-16 4 7,-2-2 14,-39 5 9,-15 0-19,-10-1-10,3 0 2,8-7-4,17-4-4,17-5-2,17 0-2,4-8-8,33-18-24,28-3-5,19-3-6,7 2-4,3 7 26,-5 3 25,-14 1 5,-11 2 5,-9 1 17,-4-1 7,-8-1-4,2-1-2,-1-6-4,-5 2-5,-1 0 0,-14 5-2,-13 8 3,-7 3 10,0 1-8,-22 6-10,-14 0-4,-6 25-1,-2 12-1,-2 8-1,9 4 1,3 1-3,12-2-2,15-4-1,7-6 0,7-6-3,35-10 0,18-12-2,14-6-2,6-4-4,5-2-20,-3-14-68,-6-6-124</inkml:trace>
  <inkml:trace contextRef="#ctx0" brushRef="#br0" timeOffset="4080.47">7391 1115 277,'18'-2'228,"-11"-1"-144,-7 3-19,2 0-26,-2 0-16,0 0-12,0 0-10,0 0-1,0 0-16,-9 12-40,-26 2-276</inkml:trace>
  <inkml:trace contextRef="#ctx0" brushRef="#br0" timeOffset="4765.79">2286 1863 505,'-37'-3'75,"12"-2"-61,18 5 12,7 0-10,9 0-15,51 0 4,50 9 3,64-6-7,57-1-1,57-2-8,51 0 5,51 5 3,45 0 5,28-1-2,-1-3-3,-23-1 0,-38 0 1,-44 0-2,-45 0-2,-53-12-2,-45 0-10,-54 1 4,-50 0 2,-50 4 0,-39-1-3,-21-1 12,-6 0 3,-25-5-3,-5 0-17,3 1-49,4 1-83,16 0-169</inkml:trace>
  <inkml:trace contextRef="#ctx0" brushRef="#br0" timeOffset="4917.33">7810 1215 218,'21'-10'0</inkml:trace>
  <inkml:trace contextRef="#ctx0" brushRef="#br0" timeOffset="5074.2">7837 1659 467,'-6'15'10,"3"3"-7,3-8-3,-2-4-1,0 0-13,2-1-24,0-5-119</inkml:trace>
  <inkml:trace contextRef="#ctx0" brushRef="#br0" timeOffset="5283.13">8198 1448 480,'23'0'20,"12"0"-8,7-2 29,10 0-14,4-1-10,6-3-3,3 1-7,-14-2-7,-15 0-5,-23-2-14,-13 4-30,-9 1-107</inkml:trace>
  <inkml:trace contextRef="#ctx0" brushRef="#br0" timeOffset="5715.98">7757 1226 363,'-22'13'163,"4"5"-148,7 4-7,9 0-2,2-2-5,0-6 0,19-5 1,12-9 3,6 0 2,-2 0-1,-8-21 0,-12-1 1,-13 0 8,-2-2 10,0 2-13,-19 6-12,-6 5-1,3 10-9,3 1-19,7 6-29,5 18-108</inkml:trace>
  <inkml:trace contextRef="#ctx0" brushRef="#br0" timeOffset="5916.77">7824 1584 408,'-12'12'55,"4"0"-42,8-2 21,-2-4 8,2-3-22,0-3-6,0 0-6,0 0-7,4 0 1,2 0-2,0-11-5,-6-7-9,0 1-28,0 0-118</inkml:trace>
  <inkml:trace contextRef="#ctx0" brushRef="#br0" timeOffset="17150.22">4364 2984 520,'-47'22'65,"-1"-3"-62,5-1 8,32-6 17,11-12-6,0 0-3,0 0-3,0 0-5,0 0-6,25-7-3,10-16 4,11-6-2,2-9-4,-8-6-2,-5-15-2,-6-5-2,2-6-8,-4 8 0,-7 12 6,-9 17 8,-9 17 1,-2 11 2,0 5 6,0 0-4,-15 44-2,-14 28 2,-2 21 4,4 20 0,9 7-5,7 1-4,0 5-2,-9-1 0,-5-13-4,-4-16-9,-6-18-8,-1-16-9,-7-15-45,-3-18-90,1-17-91</inkml:trace>
  <inkml:trace contextRef="#ctx0" brushRef="#br0" timeOffset="17288.99">3816 3592 173,'-18'-37'126,"18"5"-52,4 4-44,37 0-28,10 0 3,13-2 12,12-7-5,14-2-7,14-7-5,6-7-15,-4-1-17,-17 4-76</inkml:trace>
  <inkml:trace contextRef="#ctx0" brushRef="#br0" timeOffset="18000.28">4797 2595 278,'4'-21'306,"-2"7"-273,0 2-18,3 6 10,-2 3 9,-1-2-12,-2 5-9,0 0-13,0 0 0,2 0-4,-2 8 0,0 9 4,0-2 1,0 1-1,0-5 0,0-3 0,0-4-1,0-4 1,0 0-1,0 0-4,-2 0-7,0 0-12,-4 0-13,2 0 0,2 0 13,2 0-5,0 0-6,0 0 12,0-3 23,-2-1 0,0-3 6,2-5 7,0-1 8,0-2 6,0 2-10,0 4-2,0 2 5,0 7 2,0 0-1,0 0-6,0 14-6,0 23-1,-3 14 11,-15 18-7,-3 9-8,2 8-2,1 2 2,1-3-4,8-10 0,6-17-3,3-9 2,0-9-1,0-9-2,0-12-1,5-6-5,11-13-10,10 0-18,10-17-54,5-19-81,-1-5-130</inkml:trace>
  <inkml:trace contextRef="#ctx0" brushRef="#br0" timeOffset="18716.49">5031 2891 282,'0'-3'203,"0"3"-177,0 0 16,0 0 13,0 0-13,0 0-18,0 24-16,0 5 3,-6 7-5,-4 5-6,3-4 0,1 0-4,4-4-5,0-8-3,2-4-6,0-10-6,0-8-14,17-3-7,16-11 4,17-24 12,8-10 3,0-3-8,-6-2 24,-4 3 10,-11 10 8,-10 10 6,-11 13 12,-11 11 14,-5 3 15,0 0-5,0 0-18,0 0-13,0 5-4,0 7-6,-5 3-6,5-8 1,0-2-3,0-3-1,0-2 0,0 0 2,0 0 2,0 0 3,0 0 2,0-2-1,0-5-1,0 5-5,0-1 0,0 3-1,0 0 0,0 0-1,0 0 0,0 0-1,0 0 1,0 0 0,0 0 0,0-2 2,0-3-1,0 1 2,0 3-2,0-2 1,0 3 6,0 0-2,0 0 1,0 0-2,0 15-3,-14 12 1,-1 8 2,-3 0-3,3 0 1,1-3-3,3-2 0,3-4 0,2-4-2,4-5-2,2-5-7,0-7-6,25-5-17,13 0-56,5-10-117</inkml:trace>
  <inkml:trace contextRef="#ctx0" brushRef="#br0" timeOffset="22565.23">5956 2881 132,'6'-19'352,"-6"-1"-315,0 13 6,-9 7 7,-13 0-14,-4 12-19,-15 22-7,-1 15-2,-3 6-2,5 6 0,13-9 0,15-2-6,12-6 0,0-7-4,23-6 2,18-9-2,7-8-3,8-12-1,11-2-7,9-6-27,-3-23-68,-5-8-104</inkml:trace>
  <inkml:trace contextRef="#ctx0" brushRef="#br0" timeOffset="23416.01">6431 2446 124,'4'-34'265,"-4"4"-178,0 11-28,0 4 6,0 9-9,0 4-1,0 2-31,2 4-16,-2 34-8,0 26 0,0 27 10,0 17-7,-13 11-3,-1 6-1,1-10-3,11-21-4,2-24-3,0-18 2,13-20-3,10-14-14,4-15-12,6-3-15,5-21-29,-3-14-19,-10-2 8,-17 1 46,-8 2 47,-17 2 31,-20 0 5,-15 2-1,-2 6-7,3 2 6,11 3-1,19 3-2,19-2-8,2 1-23,27-8-5,23-3 1,14 0 0,9-2 4,1 4 0,-9 1 0,-16 8 1,-18 2 5,-15 10 7,-14 1 16,-2 4 22,0 0-4,0 0-10,0 0-13,-5 0-6,3 0-6,-2 0-4,2 0-4,0 0-4,-4 9-3,2 11 1,-2 4 1,-1 7 1,3 3-2,-1 6 2,0 5-1,-1 1 0,-3-3 0,3 0-1,1-9-1,3-6-2,2-9 0,0-5 1,2-7-3,18-7-3,9 0-5,12-16 1,3-14 1,0-10 5,-3-2 3,-6-6 5,-6-1 5,-6 3 2,-6 4 3,-5 14 4,-8 8 1,-2 11 1,-2 8-2,0 1 0,0 0-7,0 0-7,0 16 0,0 14-2,0 8 2,0 3 0,0-3-5,0-5-4,7-3-6,6-7-7,3-10-29,4-8-49,2-5-92</inkml:trace>
  <inkml:trace contextRef="#ctx0" brushRef="#br0" timeOffset="24533.26">7309 2793 100,'0'-4'140,"0"2"33,0 2-111,-16 0 2,-13 0-31,-4 14-6,-1 8-4,5 6-11,12-2-12,5 2-2,10-2-6,2-1-5,0-11-7,23-7-2,6-7 1,4 0-7,-2-10 4,-4-13 24,-2-4 0,-6 1 8,-5-2 6,-5 2 8,-3 4-1,-4 6 4,-2 6 3,0 5-2,0 5-4,0 0-8,0 0-14,0 5-1,0 15 0,0 2 1,0 1-1,5-6-7,11-5-3,9-6 1,4-6-10,6 0 3,5-21-12,1-16-10,-6-5 5,-4-7 18,-4-6 16,-5-3 8,-2-6 7,-4-3 8,-3 6 1,-6 8 4,-3 19 12,-4 20 5,0 14-10,0 4-15,0 42-15,-7 18-1,-13 20 4,3 13-5,3 5-3,1 6-1,9-9-7,4-21-9,2-25-29,25-21 17,-5-17-1,-5-13-16,-6-2 46,-11-8 0,0-21 16,0-9-1,-17-6-3,-10-4-5,7-3 2,9 2-2,11-1-1,0-1-6,29 7-4,23 11-1,6 5-1,2 12 2,-10 9 3,-12 7 1,-13 0 2,-11 7 5,-6 12 8,-6 6 3,-2-1 12,0 2 2,0 0-9,0-4-7,0 0-8,0-2-6,0-3-2,0-5-3,3 1-7,3-5-7,4-2-31,-8-6-96,0 0-221</inkml:trace>
  <inkml:trace contextRef="#ctx0" brushRef="#br0" timeOffset="24917.18">8190 2743 393,'6'18'69,"3"-2"-39,-2 3-8,0-5-5,-1 1-6,3-1 0,5-4-8,3-4-2,8-6-1,2 0 2,2-6 4,-5-18 9,-7-8-1,-7-4 1,-10-2 1,0 1-1,-22 10-1,-14 6-1,-3 11-3,4 7-3,6 3-5,5 0-2,2 0-7,6 18-8,9 7-13,7 2-50,0-7-92,25-2-130</inkml:trace>
  <inkml:trace contextRef="#ctx0" brushRef="#br0" timeOffset="25264.03">8441 2750 61,'31'0'18,"-6"0"245,-2-3-204,-2-4-7,0 5-6,-3-1 5,-1 3-7,1 0-21,-3 0-9,2 3-5,-7 14-5,2-1-1,-5 0-3,-1 0 1,-4-4 2,0-4-3,1-6 1,-3-2 3,0 0 8,2 0 16,7-18-2,11-14-13,11-5-7,10-2-1,1 8 0,0 9-1,-2 12 1,-6 10-1,-3 0-1,-6 19-3,-10 23 2,-7 18 1,-8 13-1,0 13-2,-2 7 0,-22 8-8,-10-1-11,-6-14-53,1-13-191</inkml:trace>
  <inkml:trace contextRef="#ctx0" brushRef="#br0" timeOffset="25517.04">8005 2289 86,'-36'-33'526,"11"3"-502,9 16 22,10 0-16,4 7-19,0 5-5,2 2-6,2 0-10,22 14-20,1 9-32,-10-3-254</inkml:trace>
  <inkml:trace contextRef="#ctx0" brushRef="#br0" timeOffset="26169.29">10026 2719 301,'20'-22'319,"-11"12"-278,-9 10-37,0 28-2,-13 14-2,1 8 2,4 2-2,5 1 0,3-6-4,0-4-10,7-13-14,20-14-28,10-14-67,9-2-50,5-18-97</inkml:trace>
  <inkml:trace contextRef="#ctx0" brushRef="#br0" timeOffset="26481.01">10372 2851 249,'9'-30'142,"-7"8"-60,-2 10-5,0 6-33,0 4-18,0 2-4,0 0-11,0 5-11,0 20-1,0 11-1,-9 7-5,5-1-2,4-9-5,0-8-4,0-11 11,0-10 7,4-4 4,5 0 9,4-12 5,7-15 3,5-5-4,2 0 8,0 4-10,-3 4-4,0 8-6,-4 12-5,1 4-1,-8 4-2,-2 24-2,-8 14-2,-3 9-1,-12 2-10,-26 2-31,-7-13-86,-5-14-198</inkml:trace>
  <inkml:trace contextRef="#ctx0" brushRef="#br0" timeOffset="26639.23">10113 2455 520,'-13'-15'98,"1"7"-78,12 8-20,0 0-8,0 0-28,10 20-37,5 4-220</inkml:trace>
  <inkml:trace contextRef="#ctx0" brushRef="#br0" timeOffset="27498.31">11303 2671 82,'10'-8'475,"-4"4"-385,-6 4-82,2 1-8,3 24 0,-1 11 6,0 12 0,-4 2-5,0 10-1,0 2-1,-4-4-4,-9-9-3,-1-19-4,8-16 11,4-14 1,2-2 5,4-31 1,29-15 0,12-10 5,11-2 3,-1 6 4,1 10-4,-7 12-6,-13 16-5,-9 11-1,-12 5-2,-1 5-2,-1 23 2,-8 9-4,-5 15 0,0 5-3,-14 1-10,-8-1-30,4-19-99,7-14-163</inkml:trace>
  <inkml:trace contextRef="#ctx0" brushRef="#br0" timeOffset="27848.99">11890 2830 337,'4'-20'129,"-4"13"-73,0 7 13,0 0-7,0 0-15,-2 2-23,-9 23-14,-2 7-9,4 4-1,5 0-2,4-7-2,0-4-1,17-11-3,21-7 3,11-7 2,13-2-1,3-24 4,-3-4 3,-15 0 0,-13 0 3,-17 8 0,-9 4 6,-8 9 4,0 2 1,-8 7 6,-16 0-8,-7 7-14,0 19-1,2 6-2,4 3-2,11 7-4,10-3-10,4-5-5,2-12-27,27-13-30,7-9-37,4 0-57,0-15-121</inkml:trace>
  <inkml:trace contextRef="#ctx0" brushRef="#br0" timeOffset="28349.94">12429 2891 364,'9'-18'113,"-4"7"-29,-1 3-18,-4 3-21,2 5-8,-2 0-13,0 0-15,2 0-9,1 5-5,1 14 5,3 8-1,-2 0 0,-1-6 0,-2-7-2,0-9 3,-2-2 1,2-3-1,1 0 3,-1 0 4,5 0-2,4-17 5,4-2 2,3-1-4,1-1-1,-2 1-1,3 4-3,0 4-3,-2 6-3,-4 6-3,-1 0 2,-3 3 0,2 14 1,-1-1 1,-2 0 2,-2-4 1,0-3-1,-3-5 1,5-3 0,0-1 1,0 0 2,-1 0 1,1 0 4,3-5-2,-4-2 0,-1 5-3,-5 2-4,0 0-2,0 0 0,6 11-3,0 9 3,-1 4-1,-1 7-6,-2 1-2,-2 4-7,2-1-18,2-5-33,5-10-45,10-16-77,3-4-84</inkml:trace>
  <inkml:trace contextRef="#ctx0" brushRef="#br0" timeOffset="29397.25">13035 2949 282,'23'-72'147,"-1"-9"-55,5 2-28,-4 7-20,-4 15-4,-3 20-5,-7 18-8,-3 12-7,-1 7-15,-3 0-5,7 12-4,4 20 3,-4 20 0,-9 9 1,0 14-5,-19-1-10,-6-14-20,7-16-15,9-23 34,9-15 16,0-6 5,0 0 4,4 0-2,25-9 5,12-6-6,3 3-5,-2 5-1,-1 7-2,-6 0 1,-1 15 0,-3 13 1,-6 4-1,-15 2 1,-7-2-1,-3-2 1,-25-2 3,-21-7 0,-10-4-1,-4-11 2,1-6-1,11 0-3,12-10-6,16-12-9,20-4-9,20-6-26,35-2-48,17 0-20,4 4-22,-7 7 62,-7 7 78,-10 8 43,-7 4 34,-8 2 14,-1 2-22,-3 0-1,5 0-20,-2-2-5,2-1-8,0-4-12,-5-4-11,0-2-2,-8-3-3,-5-6-2,-7 2 2,-8 2-1,-5 0-2,-5 4 0,-26 6 2,-13 8-5,-5 0-1,-5 18 2,3 10-1,4 6-1,11 2-1,12 2 0,13-3-4,11-4-4,9-4-1,30-11-1,15-10 4,13-6 2,7 0-4,1-15 8,-6-11 1,-9-6 1,-12-6-1,-13-4 4,-8-6 4,-11 4 1,-5 8 1,-9 12 6,-2 12 6,0 10-1,0 2-7,0 0-14,0 21-6,0 14 4,2 9 1,-2 6-1,0 2-6,0-1-4,0-9 1,7-17 3,-3-12 4,-2-10 4,-2-3 6,3-5 8,1-22-3,9-7-4,10-4-3,15 1-2,9 2-2,11 10 0,4 4-4,-1 11-1,-11 10-2,-7 0 5,-7 0 0,-10 16-1,-6 4-1,-11 0 4,-9-1-2,0-1 2,-11-4 0,-16-5 1,-4-4 0,-3-5 3,3 0 2,10 0-2,7-3-4,14-7 0,0-5-8,22-8-16,20-2-39,5-6-56,-3-3-193</inkml:trace>
  <inkml:trace contextRef="#ctx0" brushRef="#br0" timeOffset="31497.43">15468 2837 169,'-14'34'206,"-19"7"-163,-3 3-40,16-16 1,20-5-2,0-5-2,18-8 0,31-10 0,11 0 5,7-17-1,-6-16-1,-17-3 10,-20-1 23,-17-2 33,-7 1-19,-7 4-15,-26 4-9,-14 8-1,-9 11-19,0 6-6,8 5-1,12 0-2,14 10-3,17 6-7,5 0-11,20-7-5,40-9-23,18 0-17,18-27 13,2-11 41,-7-6 15,-10-4 4,-12-3 6,-11 1 5,-11-2 8,-11 10 2,-14 10 7,-9 12 5,-11 14 6,-2 6-1,0 0-8,0 22-19,-2 32-11,-13 26-1,-3 26-2,-1 21 0,7 17-1,-1 21-2,-6 7-6,-5-6-11,-1-23-23,-1-39-132,1-40 80,3-38 81,-1-26 13,-2 0 29,-4-27-22,0-17-3,4-11 13,2-6-2,7-4 3,9-7-6,7-4-5,21 4 0,35 3-3,15 9-4,12 10 0,4 9-7,-1 9-4,3 3-4,-6-3-19,-9-4-55</inkml:trace>
  <inkml:trace contextRef="#ctx0" brushRef="#br0" timeOffset="32314.31">17010 2651 79,'-46'6'421,"10"-6"-363,16 0-43,15 0 21,5 0-18,0 0-12,25 0-2,19-4 0,14-10-2,11-6-2,1 0-3,-13-3-4,-12 2-3,-18 5 8,-16 2 2,-11 3 6,0 5 1,-15 4-3,-21 2 4,-9 0-4,-9 26-1,-4 13 1,3 4 1,6 7 0,16 3-4,14-1-1,19-2-4,2-7-5,41-20-1,20-13 6,12-10-4,10 0-6,0-22-30,-8-2-54,-9-2-40,-20 2-69</inkml:trace>
  <inkml:trace contextRef="#ctx0" brushRef="#br0" timeOffset="32631.92">17560 2761 10,'-2'3'230,"0"0"-70,2-3-128,0 0-19,0 0-4,0 0 12,0 0 7,20-10 3,9-14-4,5-10-16,3-10-10,-8-6 0,-4-13 2,-7-7-3,-7-10 8,-4 2-3,-7 10 12,0 18 9,0 23 14,0 17-13,0 8-3,-5 2-12,-3 19-10,-8 29-1,-6 17-1,2 16 0,6 4-1,9-3-3,5-5-8,0-11-16,25-15-46,15-15-25,7-19-9,0-17-40</inkml:trace>
  <inkml:trace contextRef="#ctx0" brushRef="#br0" timeOffset="32964.91">18064 2614 277,'0'-12'88,"0"5"-67,0 2-11,0 2-3,0 3 10,0-4 6,0 4-7,11-5-2,3 1-7,3-1 1,4-4-3,-1 0-3,-5-5 1,1 0-2,-7-3 0,-5 4 3,-1 2 6,-3-1 4,0 2 8,0 5 11,-9 0-8,-9 5-3,-8 0-9,-3 17-11,-2 10-2,2 7 0,4 1 0,4 1-2,9-4-1,9 0-3,3-3-6,22-10-6,23-13-12,13-6-35,4-6-87,1-20-199</inkml:trace>
  <inkml:trace contextRef="#ctx0" brushRef="#br0" timeOffset="33848.01">18611 2448 348,'0'-2'239,"0"2"-196,0 0-19,-5 0 5,-15 21-6,1 5-9,-2 7-2,12 5-10,9 0-2,0-1-6,18-8-2,17-8-3,10-11-4,9-10-7,1-2-13,3-28 6,-2-8 10,-7-10 0,-9-15-10,-2-20 29,-2-18 0,-5-11 11,-7 5-2,-8 21 10,-7 33 15,-9 32 10,0 13 4,2 8-18,-2 12-18,0 34-11,-15 29 2,-14 22-1,4 19-2,1 0-3,6-5-6,9-22-18,9-25-64,0-26-10,27-24 59,2-14-8,-3 0-29,-7-28 55,-11-5 24,-8-2 36,0-2 30,-2 4 9,-14-1-24,7 2-12,9 1-16,0 1-10,19 2-13,25-2 0,12 2-8,10 1-5,1 8-13,-7 8-54,-6 7-39,-16 4 11,-14 0-4,-17 0 99,-7 3 13,0-3 181,0 1-35,0 2-49,0 5-34,0-3-23,0 9-10,0 5-15,0 6-7,5 4-4,10 5 3,1 0-7,4 2-1,-4 0-3,-1-4 1,-9-8-5,-6-7-1,0-12-5,0-5 7,-4 0 7,-11-11 2,-1-22 0,12-5 0,4-4 1,0 2 1,22 3-2,18 5 1,11 9-3,7 5-2,5 8-1,-5 10 0,-10 0-3,-11 4-1,-16 17-3,-11 2 0,-10-1-1,0-6 0,-16-7-2,-13-4 13,-2-5 4,-3 0 2,5-8 3,7-12-4,11-4-5,9-4-13,2-2-50,27 3-58,17 9-98</inkml:trace>
  <inkml:trace contextRef="#ctx0" brushRef="#br0" timeOffset="34097.08">20162 2409 169,'0'12'272,"0"2"-214,0 1-37,0 2 0,0-2-8,4 1-10,10-1-3,-1 0 0,12-4-11,6-6-2,2-5 5,3 0-7,-9-3 15,-15-18 1,-12-5 19,0-6 5,-14 0-4,-15 2 9,-11 4-24,4 3-6,12 12-12,10 9-15,14 2-33,0 0-137</inkml:trace>
  <inkml:trace contextRef="#ctx0" brushRef="#br0" timeOffset="34664.71">20610 2338 121,'19'-7'247,"-17"7"-71,-2 0-100,0 0-40,0 0-11,0 0-9,0 0-10,0 3-6,0 17 3,-2 6-3,-4 3 0,-2-3-5,1-3 2,5-9-1,0-7-3,2-5 7,0-2 0,0 0 6,6-9 0,17-13 8,4-2 0,2 0-3,-1 8-3,-6 6-2,-3 8-4,-11 2 0,1 0-2,-4 14 0,2 12-1,1 6 1,1 3-3,5-6-1,5 0-13,10-13-8,16-7-20,11-9-1,13 0 11,4-16 12,-3-12 23,-14-6 2,-16 0 23,-16 3 15,-17-2 16,-7 8-9,0 8-11,0 1-4,-12 8-14,4 5-13,1 3-5,1 15-4,3 19-4,3 7-2,0 5-5,0-7 0,9-1 0,0-6 3,-5-8 9,-4-3 3,0-8 0,-33-4 1,-18-1 3,-9-8-4,0 0-6,6 0-13,14-3-36,13-9-50,20-3-220</inkml:trace>
  <inkml:trace contextRef="#ctx0" brushRef="#br0" timeOffset="36899.65">22220 2230 396,'0'-13'88,"-13"11"-35,-22 2 5,-9 9-23,-7 19-10,2 8-4,9 2-21,16 4-2,10-1-5,12-2-4,2-6-1,0-12-7,18-10 6,8-11 8,8 0 5,-3-9 3,-5-14 2,-5-3 4,-5-8 3,-8-1-1,-5-3 0,-3 2-3,0 6-4,0 9 0,0 14-1,0 5-3,0 2-4,0 7-8,0 22 0,6 11 10,0 2-3,4-3-10,3-6-7,3-8 1,4-13 4,0-9 11,2-3 3,5 0 3,-3-18 3,3-11 3,-2 0 0,-7-3 4,-3-2 1,-3-1 2,-1 1-6,-1 7 1,0 5-5,-4 8-3,-1 7 0,-3 7-2,-2 0-3,0 21-2,0 13 7,0 8 0,2 4-1,0-6-3,5-8-3,2-10 4,2-10 2,5-7 1,-3-5 1,5 0 3,6-5-2,3-10 1,6-11-3,-2 5-1,2-4-1,-8-4-1,2 0-2,-4 4 1,-1 6-6,-4 14 2,-4 5-5,-6 0 3,-1 10 4,0 8 3,2 5 3,2-2 0,7-5 2,-3-4-2,5 0 2,1-8 0,0-2 3,4-2-2,-2 0-1,-1 0 0,-2 0-2,-4 0 0,-6 0 0,-5 0-1,-5 0-2,0 0 2,0 12 1,-2 6 2,-5 2-2,3-6 0,4 0-1,0-6-4,6-6 4,15-2-1,0 0 4,2 0-1,-5-12 1,-3-3 5,-3-2 2,1-3-5,-2-2-3,0-6 0,0-3-1,3 6-1,-7 3-2,-1 11-1,-4 8 3,-2 1-1,0 2-1,0 0-3,0 0 6,0 0 0,-4 2 1,2-1-1,0-1 0,2 2 0,0-2 2,0 0 3,0 0-1,0 0 3,0 0-3,0 0 3,-3 0-5,3 0-1,-2 0-2,2 0 1,0 0 0,0 0 0,-2 0-1,-2-5 1,1-5 0,0 0 0,1 3 0,0 4 1,2-1-1,0 4 0,-2 0-1,2 0-4,-2 0 2,0 0 0,-1 0-1,-1 0 4,0 2 2,-6 2 1,-1 1 2,-1 8 3,-7 2-1,-3 8-2,-1 0 3,-1 3-2,6 1-3,7-3-2,4-2-1,7-5-1,0-3-1,5-1 1,19-6-1,7-7 1,8 0 1,3-3-1,1-14-3,-8-6 0,-4-5 3,-4-5 1,-5-13 0,-4-7 0,-3-11 1,-1-6 4,-1-7-1,1 3 4,-5 8 3,-1 16 7,-3 15 22,-2 17-11,-1 9-12,0 4 2,0 5-4,-2 0-3,2 0-11,0 7-1,1 28-1,1 23 1,-4 14 4,0 18-4,0 7-4,0 6-5,-4 2-5,4-16-20,0-23-73,8-20-119</inkml:trace>
  <inkml:trace contextRef="#ctx0" brushRef="#br0" timeOffset="38014.67">24591 1840 520,'5'-3'101,"-5"3"-97,0 5-2,0 25 14,0 15 14,0 7-10,0 6-14,-9 7-6,1 5-1,-2 6-4,3 0-6,-1-6-4,6-14-7,2-20-1,0-19 5,15-17 6,9 0 12,8-19 2,-1-11 1,2-5 4,3 0 0,0 1-2,2 6-4,-3 4-1,-6 14-1,-2 10-2,-10 0-1,-3 7 0,-7 20 0,-1 3-2,2-2-6,3-4-15,7-6-19,8-12 25,3-6 21,0 0 1,0 0 2,-2-9 7,-5-6 0,-1-3 5,-2-2-4,-1 6-4,-7 0-2,3 5-5,-5 9 0,-5 0-2,2 0-2,1 11 4,0 5 0,6 1 0,3 0-1,4-9 0,2-7 1,3-1 1,-3 0 3,0-1 2,-6-19 4,-5-8 3,-7-7 7,-4-2 3,0 0 3,-8 5-11,-13 9-3,-3 6-2,-2 11-10,-8 6 0,-2 0-10,-4 27-7,7 13-9,8-3-36,12 2-96</inkml:trace>
  <inkml:trace contextRef="#ctx0" brushRef="#br0" timeOffset="38250.9">25721 1678 289,'10'-14'264,"-10"12"-230,0 2-10,2 0-4,5 23-8,3 16 12,2 17-2,-1 15-12,-2 8-9,-9 5-1,4 6-5,-1-3-6,1-7-9,9-13-22,6-23-92,7-20-131</inkml:trace>
  <inkml:trace contextRef="#ctx0" brushRef="#br0" timeOffset="38783.4">26118 2206 77,'0'-5'290,"0"2"-232,0 3-46,0 0 6,0 0 5,8 0-16,0 0-6,5 0-1,8 1 2,3-1 2,3 0 2,-2-5-1,-6-12 3,-3 4 3,-9 4 3,-7 4 5,0 3 14,0-3-1,-7 5-10,-20 0-9,-8 7-5,-2 14-5,6 7-3,10-1-1,9-1 0,12 2-6,0-8-1,18-4 0,24-10-4,16-6-1,12-5-6,-1-23-10,-2-7 15,-9-9 11,-9-7 3,-9-2 2,-7 0 6,-10 7 9,-10 15 9,-13 8 7,0 9 5,0 7-13,-5 7-12,1 0-13,4 21-7,0 17 0,0 10 3,9 5-8,9 0 3,1 0 0,-5-4 7,-14-8 2,0-7 1,-22-8 1,-25-11 5,-11-4 0,-2-9-5,4-2-2,13 0-14,22-18-60,21-6-116</inkml:trace>
  <inkml:trace contextRef="#ctx0" brushRef="#br0" timeOffset="38917.67">27106 2181 56,'2'0'424,"-2"0"-354,0-1-67,0-6-3,0 3-13,0-6-57,-4 1-257</inkml:trace>
  <inkml:trace contextRef="#ctx0" brushRef="#br0" timeOffset="39089.28">27677 2302 566,'4'0'63,"1"0"-63,3-6-21,0-5-50,-8-4-202</inkml:trace>
  <inkml:trace contextRef="#ctx0" brushRef="#br0" timeOffset="43480.68">13236 2510 87,'0'-4'137,"-4"0"-104,2 3-13,-3-4 4,3 3 8,0 1 2,2-2-5,0 3-6,0 0-7,0 0-5,0 0 3,0 0 9,0 0-3,0 0-2,0 0-2,0 0-3,-3 3-5,-4 22-4,-1 17 8,-1 8-1,-5 8-7,6-1-1,-1-3-1,2-3 2,0-6-4,5-4 2,0-9-2,0-5-1,-1-6-3,3-10-1,0-2-9,0-7-7,0-2-31,0 0-68,0-12-122</inkml:trace>
  <inkml:trace contextRef="#ctx0" brushRef="#br0" timeOffset="43874.4">13236 2479 195,'-2'0'15,"2"0"-14,0 0 3,0 0 8,0 0 3,0 0 0,0 0 4,0 0 11,0 0-3,0 0-1,0 0 1,0 0 5,0 0-7,0 0-4,-2 0-9,0 0-2,-3 9 4,-4 13-6,0 9-2,-2 13-3,-5 7 2,3 5-2,-1 2 2,4-5-4,5-5-1,3-8-1,2-8 1,0-4-2,0-7-2,0-5 0,-2-7-2,0-2-6,2-5-13,-2-2-22,2 0-39,0-2-111</inkml:trace>
  <inkml:trace contextRef="#ctx0" brushRef="#br0" timeOffset="44140.94">13199 2689 106,'0'-16'149,"0"6"-92,0 6 4,0 2 3,-3 2-6,-6 0-2,-2 3-29,-2 17-10,-3 1-4,3 4-4,1 6-3,4 3-5,1 5 0,3-4 1,2 3-2,2-3 0,0-3 0,0-6-2,0-6 0,0-6-3,0-5-5,0-2-3,0-7-8,0 0-19,0 0-92,0 0-194</inkml:trace>
  <inkml:trace contextRef="#ctx0" brushRef="#br0" timeOffset="137659.75">12710 4412 75,'0'-17'288,"0"-3"-205,0 2-24,-11 3 19,0 12-22,11 3-22,0 0-20,0 15-7,0 20 0,0 17 10,0 11-3,0 5-5,0 5-5,-7-1-3,-9-1 1,1-4-2,-1-9-1,5-10-9,7-9-21,4-10-35,0-12-50,19-17-64,0-12-97</inkml:trace>
  <inkml:trace contextRef="#ctx0" brushRef="#br0" timeOffset="137993.15">12686 4521 251,'-25'-40'103,"2"10"-47,6 16-2,11 12-10,6 2-8,2 0-32,29 0-3,13 16 3,12 8-3,4 8 1,-6 3-1,-10 7-1,-11-1-3,-6 0-11,-4-2-6,-1-14-2,-4-9 1,-4-8 6,-4-8 3,-3 0 12,-7 0 0,0-14 6,0 3 18,-4-1 7,-17 7 4,-8 5-5,-11 0-11,-16 22-9,-17 19-1,-7 3-3,4 0-4,18-7-1,15-5 0,20-3-2,9-2-3,14 0-21,2-5-77,27-13-70</inkml:trace>
  <inkml:trace contextRef="#ctx0" brushRef="#br0" timeOffset="138225.27">13214 4328 529,'-22'-15'68,"6"11"-41,14 4 3,2 16-11,0 18-3,0 10 1,15 12-8,3 9-4,0 1-4,2 0 1,-2-5-2,-1 0-4,2-6-14,1-9-42,5-16-65,-12-14-106</inkml:trace>
  <inkml:trace contextRef="#ctx0" brushRef="#br0" timeOffset="138477.23">13370 4722 287,'-24'-19'211,"-1"0"-167,9 6 12,16-2-15,18 1-28,45-3-11,22-4-1,21-1-1,17-5 0,7 0 0,1-5-1,-4 2-1,-18 12-17,-25 9-15,-32 9-8,-32 0-11,-20 2 9,-6 6-11,-37 6 36,-15 3 8,-18-1-16,-13 2-17,-6-4-39,-13-6-74</inkml:trace>
  <inkml:trace contextRef="#ctx0" brushRef="#br0" timeOffset="139142.37">11801 4856 295,'-62'11'59,"-3"-1"-9,9-3 12,23 0-23,27-7-15,14 0-18,54 0-1,34 0 0,27-12 0,17-7-5,9 0-2,0-1 0,-12-3-2,-15 7-9,-17 2-43,-20 4-30,-30 6-59,-42 4-84</inkml:trace>
  <inkml:trace contextRef="#ctx0" brushRef="#br0" timeOffset="141793.19">12866 4427 169,'-16'-4'29,"8"4"-5,1 0 3,3 0 5,4 0 9,-2 0-6,2 0-9,-2 0-5,-2 0 4,4 0-5,0 0-12,0 0-6,0 0-2,-2 0-3,2 0-5,-2 0-5,-2 0-2,-1 0 2,-1 2 3,-4 0 2,4 1-2,-3-1-8,1-2-5,-2 0-3,-3 2 8,0-2 14,-1 0 4,1 0 1,2 0 5,0 0 12,2 0 9,-1 0 3,4 0 0,2 0 4,4 0-3,0 0-9,0 0-18,4 0 2,14 3-1,4 9 1,0 2 1,5 6 0,2 3-5,2 3 1,5-3-2,5 0-1,-1-3 1,-1-5-2,4-4 2,-3-5-2,-2-4 1,-3-2 0,-4 0 1,-4 0 3,-11 0-3,-7 0 0,-7 0 1,-2 0 0,0 0 3,0 0 4,0 0 0,0 0-3,0 0-3,0 0-3,0 0 0,0 0 0,0 0 0,0 0 0,0 0 0,0 0 0,0 0 0,0 0 0,0 0 1,0 0-1,0 0 1,0 0-1,0 0 0,0 0 0,0 0 0,0 0 0,0 0-1,-4 4 1,-7 2 0,-3 2 0,3 1 1,2 0-1,0 1 0,3-2 0,-1 0 1,1 1-1,0-2-1,0 3 1,-7 0 1,-5 3-1,-7 7 1,-6-3-1,-2 3 3,-7 1 2,0-1 0,-7 2 1,-3-1 2,2-1 1,-2 3-1,11-3-5,7-5 0,10 2-3,11-8-2,9-2 1,2-3-5,0-3-1,2-1-14,23 0-28,8-1-18,5-19-53,-7-4-69</inkml:trace>
  <inkml:trace contextRef="#ctx0" brushRef="#br0" timeOffset="142085.82">12652 4560 63,'-6'-8'191,"-4"-1"-146,6 5-9,4 4 1,0 0-4,0 0-20,-2 25-13,-2 15 2,-3 8-1,3 6-1,4 4-1,0-1-26,0-11-112</inkml:trace>
  <inkml:trace contextRef="#ctx0" brushRef="#br0" timeOffset="142909.6">13174 4386 247,'0'0'48,"0"0"-2,0 0-2,0 0-6,0 0-11,2 0-13,0 0-9,0 0 2,0 0 4,3 0 10,-3 0 13,3 2-5,0 10-3,-1 4-6,2 7 2,3 9-10,1 6-1,5 8-2,3 0-4,4 3-3,0-1 0,-2-3-1,-1 0 1,-4-5-2,-1-1 0,-6-6 2,-1-3-1,-5-7-1,0-3 1,-2-2-1,0-6 2,0 0-2,0-4 1,-9-4-2,-1-2-6,2-2-13,6 0-45,2-21-78,0-11-198</inkml:trace>
  <inkml:trace contextRef="#ctx0" brushRef="#br0" timeOffset="143743.11">13535 4624 68,'-18'0'136,"5"0"-12,4 0-93,9 0-17,0 0-7,15 0 9,21 0 0,13 0-1,11-11-10,14-1-5,11-3 0,8-1 0,5 1 0,-5-2 0,-5 0-1,-10 5 1,-16 5 0,-14 1 1,-13 3-1,-13-1 0,-8 3 0,-14-2 3,0 3 0,0 0 22,-7 0-8,5 0-6,2 0-3,0 0-8,0 0-2,0 0-3,0 0 2,0 0 2,0 0 1,0 0 0,0 0 0,0 0-2,0 0 2,4 0 0,1 0-3,1 0 0,3 0 3,-2 0 0,0 0 1,-1-2 1,-2 0 1,-1 1 1,-3-1 10,0 2 12,2-3-5,0 3-5,0 0-6,1 0-2,1 0-2,3 13-3,2 15 16,5 13 4,-2 18-11,-3 13 0,-1 15-6,-6 9 1,-2 9 2,2 11 3,-2 3-7,0 6 4,0-8-2,0-4-2,0-11-2,0-3-3,0-5 3,0-8-3,-18-12 0,3-13-2,3-15-4,7-12-19,5-10-41,0-16-78,-10-8-174</inkml:trace>
  <inkml:trace contextRef="#ctx0" brushRef="#br0" timeOffset="144577.43">11473 5015 1,'0'-22'142,"0"4"-28,0 10-58,0 6 7,0 2-4,0 0-7,0 14-25,0 24 13,-4 20-5,-15 17-10,7 22-2,9 14-4,3 5-7,18-2-4,11-10-1,-5-5 3,-1-4-7,-4-11 0,-3-8-1,-3-14-2,-3-13 1,-8-8-1,-2-10 0,0-8 0,0-7-3,-4-9-2,-8-2-13,1-5-17,3 0-23,2 0-33,4-5 4,2-4-23,0 1-10,0 0 14</inkml:trace>
  <inkml:trace contextRef="#ctx0" brushRef="#br0" timeOffset="144910.85">11571 6246 51,'4'0'55,"-4"0"5,0 0 15,0 0-8,0 0 1,0 0-7,0 0-3,0 0-8,0 0-11,0 0-11,0 0-9,0 0-7,4 0-3,13 0 2,7 0-3,7 0-3,11 0-2,10 0-2,17-10 0,14-4-1,12-5 0,13 0 0,3-3-1,2 0 0,-5 0 0,-14-4 0,-19 8 0,-26 6 1,-27 7-2,-19 5 2,-3 0-4,-3 0 0,-12 0-1,2 0-10,-3 0-9,3 0-6,1 0-12,5-5-24,7-4-19,0 2-32,0-4-26</inkml:trace>
  <inkml:trace contextRef="#ctx0" brushRef="#br0" timeOffset="145627.41">12768 5576 332,'0'-14'87,"0"2"-27,-9 7-1,2 5-3,7 0-29,0 19-14,0 30 14,11 25-14,1 14-4,-6 8-1,-3 4-4,-1-4-1,4-6-2,4-3 1,-2-9-2,1-8 1,-9-1-1,0-5 0,0-11 0,0-2 0,0-15-1,-4-10-6,2-6-12,2-6-27,0-1-29,0-13-60,0 0-53</inkml:trace>
  <inkml:trace contextRef="#ctx0" brushRef="#br0" timeOffset="146026.29">12944 6118 182,'-7'-26'89,"3"4"-34,-2 5-2,-1 12 2,5 3-10,2-1-15,0-1-4,0-3 0,17-4-4,1 4-1,-5 0-3,-6 7-2,-7 0-6,0 0-4,0 13 0,0 6-1,2 6 1,-2 3-2,0 5-3,0 4 2,-4-1-3,-5-2 1,3-2-1,1-5 0,3-6 0,-1 1-2,3-3-19,0-5-37,0 0-54,3-13-106</inkml:trace>
  <inkml:trace contextRef="#ctx0" brushRef="#br0" timeOffset="146595.01">13074 6176 149,'0'0'115,"0"-5"-55,0 2 8,0 1-2,-2 2-13,0 0-13,-4 0-12,4 0-12,2 0-9,0 0-4,0 0-2,16 0 0,30 0-1,26 0 1,24-16-1,16-9 2,7-1-2,13-6-3,6-1-4,3 3 6,-12 4-2,-22 7-6,-31 11-2,-29 4 4,-28 3 7,-19-1 0,0 2 5,-10 0 0,-19 0-5,-7 0 0,5 0-1,8 0 1,13 0-3,10 0-15,0 0-22,13 0 1,0 0 4,-4 0-6,-2 0 0,-1 0 18,1 0-5,0 0-1,-5 0 12,-2 0 3,0 0-5,0 0 9,0 0 10,0 0-1,0 2 1,0-1 0,2 1 0,0 4-4,1-2-17,-3 3-19,0 1-19</inkml:trace>
  <inkml:trace contextRef="#ctx0" brushRef="#br0" timeOffset="147129.91">14433 6004 119,'0'0'66,"0"0"-50,0 0-9,0 0-6,5 0 7,10 0 9,6 0-7,3-2-4,-4-3 12,-11 3 12,-9 2-5,0 0-7,0 0 4,-9 0 4,4 0 5,5 0-11,0 0-10,0 0-5,0 0-1,0 0-1,-15 0-1,-9 0 3,-10 4-1,-4 4 0,-4-1 4,2-1 2,-5-2-4,1 0 3,1-3-5,7-1-4,14 0 0,17 0-1,5 0-34,10 0-34,23 0-23,11 0-46,10 0-36</inkml:trace>
  <inkml:trace contextRef="#ctx0" brushRef="#br0" timeOffset="147793.99">13101 5955 47,'6'-6'200,"-6"1"-137,0 5-31,0 0-5,0 5-9,0 13 20,0 8-15,7 13-12,6 8-7,-4 10-4,-5-2 0,3-6-25,7-14-88,-5-12-135</inkml:trace>
  <inkml:trace contextRef="#ctx0" brushRef="#br0" timeOffset="148576.54">13101 6140 344,'-14'-7'23,"14"4"-19,0 3 0,18 0 12,24 0-2,16 0-6,13 0-1,10 0-6,4 0-1,-1-5 0,-2 4 0,-1-1-2,-6-2 2,-1 2 0,-5-1 0,-4 3-1,-5-2 1,-2 2-6,2-5 5,-2-4 0,-11 2 1,-11 1-1,-17 1-1,-9 5 2,-6 0 4,0 0-4,1 0 0,3 0 2,4 0-2,-5-1 0,1 1 0,-6 0 0,2 0 3,-4 0-3,0 0 1,0 0-1,0 0 0,0 0 1,0 0 0,0 0-1,4 0 0,7 0-1,-1 0 1,4 0 0,-3 0 0,-2 0 1,-6 0-1,-3 0 0,0 0 2,0 0-1,-10 0 6,8 0-5,2 0-2,0 0-6,9 0 6,11 0-2,1-3-1,-4 2 2,-5-1 1,-10 2 2,-2 0-2,0 0 2,0 0 6,-7 0 10,2 0-4,5 0-9,0 0-5,0 0-9,7 0 3,6 0-2,-2 0 8,-1 0 0,-6 0 2,-4 0-2,0 0 5,-2 0-3,-14 0-2,-1 0 1,-4 0 0,-8 0-1,-6 0-1,-13 3-29,-16 1-54,-23-1-124</inkml:trace>
  <inkml:trace contextRef="#ctx0" brushRef="#br0" timeOffset="149359.97">13145 5916 66,'0'-21'68,"0"3"-18,0 2-17,-9 9 11,-3 4 10,4 1 0,1 2-2,7-2-13,0 0-4,0-1-7,0 3-8,-2 0-10,-10 32-2,-3 14 5,1 15 2,6 6-4,6 3-2,2-6-4,0-8-3,4-12 0,8-12-1,-2-5 0,-5-12 0,-1-6-1,-4-9-1,2 0 0,0-7 1,1-21 1,-3-7 2,0-11 1,0-9-2,0-3-1,0-8 0,0-5-1,0 11 0,0 12 2,0 22 3,0 20 8,-7 6 5,3 20-13,2 21-3,-1 14 3,-1 8-3,-2 3-1,4-4-1,-6-8 0,8-6 0,0-12-5,0-7-8,0-8-20,0-3-43,0-6-62,-11-4-182</inkml:trace>
  <inkml:trace contextRef="#ctx0" brushRef="#br0" timeOffset="149706.51">13016 6128 231,'0'0'41,"0"0"-11,0 0-8,0 0-4,6 0 5,15 0-9,12 0-8,18 0 3,14-6-7,13-8 2,-6 2-4,-20 2-3,-13 3-40,-26 7-50,-13-1-64</inkml:trace>
  <inkml:trace contextRef="#ctx0" brushRef="#br0" timeOffset="150742.76">12991 5953 223,'-18'0'87,"1"0"-34,5 0 13,12-7-14,2-7-25,18 2-9,-4 4 4,-7 3 2,-9 5-5,0 0-6,0 0-2,-9 0-7,2 0-4,7 0 0,0 0-1,0 0-1,3 0-3,-3 0 0,0 0 1,0 0-3,0-2 3,-3-6 2,3-3-2,0 0-2,0-3 5,0 4 0,3 1 1,-3 6 1,0 3 0,0 0 0,-3 0 2,3 3-2,0 9 4,0 8 2,3 9 1,4 15-5,-3 6 1,-4 8-1,0 3-1,0-1 0,0-4 0,0-10-2,4-8 1,3-12-1,-1-5 0,-3-5 1,-3-11 0,0 0-1,0-5 0,0 0 2,0-15-2,0-13 0,0-9-1,0-11 1,0-5 0,2-5 0,9-2 1,-9 8 1,-2 13-2,0 15 2,0 15 8,-4 9 1,4 0-6,0 0-4,0 1-1,2 10 0,9-4 0,-1 5 0,-6 2 0,-4 3 1,0 3-1,0 4 0,0 3 0,0-2-3,-2-9-1,-8-6-3,6-8 0,4-2 2,0 0-2,0-16-8,0-10 0,0-9 13,0-1 2,0 1 0,6 1 0,0-2 0,-2 2 0,2-3-1,5 7 1,-1 13 1,-6 10 2,-4 7 3,0 0-2,0 0-4,0 7 1,0 0 2,0 7-1,0 6 0,0 2 0,0-4-2,0-3 1,-6-10 1,0-1-1,4-2 0,2 0-1,0 0 1,-4 3-2,-3-2 1,1 8-2,-1 6 2,4 10-8,3 4-16,0 1-40,21-6-33,6-6-50,-9-9-94</inkml:trace>
  <inkml:trace contextRef="#ctx0" brushRef="#br0" timeOffset="150934.14">13147 6307 258,'-9'0'45,"1"0"-29,-4 2 13,3 5-10,3 7-13,4 2-4,2-4-2,0-3 0,0-6-6,17-1-24,5-2-62,-9 0-69</inkml:trace>
  <inkml:trace contextRef="#ctx0" brushRef="#br0" timeOffset="151744.69">13176 6145 41,'-15'0'303,"3"0"-276,10 0-18,2 0-2,11 0 6,32 0 5,13-7-10,12-1-3,8-2-2,4 1-3,1 2 0,-4 4-2,-2 3 2,-7 0 0,-1 0-2,0 0 1,-2 0-2,-10 0 2,-12-11 1,-16 0 0,-16 6 0,-11 5 2,0 0 2,0 10 9,-11-2 2,1-6-8,8-2-5,2 0 3,0 0-5,0 0-3,4 0 2,4 0-1,-2 0 1,1 0 1,-1 0 0,2 0-1,-4 2 1,3-2-1,-3 1 1,0-1 0,8 0-1,-1 0 1,7 0-1,6-7 2,3-4-1,-3 4 0,-8 1 1,-9 6 4,-7 0-4,2 0 4,9 0-3,13 0 0,12 0 2,-5 0-1,-6 0-3,-14 0 4,-11 1 1,0 4 1,0-3 4,0-2-1,0 0 2,0 0 11,0 0 5,0 0-11,0 0-12,-18 0-3,-2 0 0,1 0-1,3 1 2,3-1-1,5 0 0,-1 0 1,-3-3-1,-9-2 0,-10 4 0,-12 1-1,-8 0 1,-7 0-1,-8 0 0,-4 12 0,-1 6 0,4-3 1,9 2 0,13-5-1,7-4-1,5 1-6,2 2-10,4-5-22,10 2-18,11-4-11,6-4-72</inkml:trace>
  <inkml:trace contextRef="#ctx0" brushRef="#br0" timeOffset="152192.84">14098 6041 101,'0'2'133,"0"-2"-123,0 5-9,0-3 18,0 0 5,0 1-10,-6 2-7,-5 1 0,-11 2 2,-7 0 8,-11 2 6,-7-3 0,2-2-2,6-5-1,14 0 8,15 0-6,10 0-22,6-5 0,27-4 0,13-2 0,14-4 2,12-1-2,-1 0 0,-6 4 0,-14 1 2,-13 8-4,-13 1 2,-8 0 0,-1-1 2,-5 3-2,1-2-2,-1 2-2,-5 0-20,-6 0-9,0 0-8,-9 7-15,-24 0-71</inkml:trace>
  <inkml:trace contextRef="#ctx0" brushRef="#br0" timeOffset="155107.97">12570 7185 392,'0'-14'34,"-27"4"-16,-13-10 27,29 1-1,6 0-15,5-2-11,0 3-8,27 2-6,16 5-4,9 5 6,6 3-2,3 3-4,-3 0 2,-11 17-2,-9 4 1,-25 12 0,-13 10 0,-36 15-1,-39 19-1,-19-3-9,-1-16 0,5-15-1,21-25 11,18-17 6,10-1 3,16-1-1,15-20 5,10 1 1,8 2 4,29 4-15,11 3 1,6 6-4,2 3 1,2 2-1,0 0 0,0 0-6,-7 12-40,-11-3-57,-25 2-161</inkml:trace>
  <inkml:trace contextRef="#ctx0" brushRef="#br0" timeOffset="155576.66">12927 7025 19,'4'-14'357,"-4"3"-276,0 5-37,-4 6 5,-1 0-16,5 5-16,0 16 0,0 7-4,0 8-7,0 7-4,-12 1-2,-5-6 0,1-7-1,5-6-6,9-11-2,2-4 2,0-6 2,15-4-3,14 0-1,7 0 9,2-14 0,0-9 0,0-2-1,-5-3 2,-4 0-1,-9 3 5,-15 9 2,-5 10 6,-9 6 8,-16 0-2,3 0-3,9 6-7,3 9-4,4 7-2,4 7-3,2 7 3,0 1-3,0 1 0,0 0-2,0 2 2,2 0-10,-2-2-28,4-10-55,-4-16-132</inkml:trace>
  <inkml:trace contextRef="#ctx0" brushRef="#br0" timeOffset="155876.72">13392 7124 111,'0'-4'336,"-15"4"-234,5 0-76,10 14-3,0 23 3,0 4-12,8 4-8,0 1-4,10 0-1,-2 0-1,-3-6-1,1-11 0,-10-18-1,-2-11 1,2-5 1,1-32 9,9-10 9,5-4 0,6-9-1,0 4-6,1 5-7,-1 10-3,-5 13-1,-7 11-3,-4 12-20,-7 5-42,3 9-69,-5 23-165</inkml:trace>
  <inkml:trace contextRef="#ctx0" brushRef="#br0" timeOffset="156170.18">14023 7265 456,'-6'-8'83,"-1"4"-57,7 0-7,0-2-5,26-4-2,15-4-3,7-2-4,4-2-5,4-3-3,-2 6-29,-6 0-43,-5-6-62,-22-6-110</inkml:trace>
  <inkml:trace contextRef="#ctx0" brushRef="#br0" timeOffset="156341.63">14226 6976 146,'-7'0'292,"0"0"-234,1 0-37,4 20 24,2 15-11,0 3-22,0-1-6,0 2-4,11-3-2,2 0-4,3 0-33,-2 4-78,-14-8-138</inkml:trace>
  <inkml:trace contextRef="#ctx0" brushRef="#br0" timeOffset="156478.97">14090 7465 195,'-4'0'259,"4"-7"-234,0-4-23,26-1 12,12-6-10,11-4-4,12 2-6,3-1-91,5 4-241</inkml:trace>
  <inkml:trace contextRef="#ctx0" brushRef="#br0" timeOffset="157250.87">14825 6837 394,'6'-27'177,"-6"8"-141,-21 16-4,-12 25-14,23 33-4,10 10-10,0 5-3,0 0-1,10-4-1,9-2-38,-5-19-130,-7-13-254</inkml:trace>
  <inkml:trace contextRef="#ctx0" brushRef="#br0" timeOffset="157542.75">15180 7037 384,'-4'29'76,"-10"-3"-67,3-8 10,11 0 13,0 3-18,16-4-14,17-5 0,11-9-1,8-3-2,0-8 3,-10-15 1,-11 4 4,-15 1 3,-16-3 15,0-1 9,-16-6-9,-20-3-5,-9 4-5,-8 8-5,-5 16-4,9 3-3,11 0-1,14 12-18,19 4-57,5 0-75,2-4-168</inkml:trace>
  <inkml:trace contextRef="#ctx0" brushRef="#br0" timeOffset="157725.31">15697 6852 165,'0'-5'315,"0"5"-260,-15 2-39,5 27 23,10 13-9,0 3-19,-2 6-6,-2-1-5,0-6-2,4-8-41,0-11-113,-9-18-156</inkml:trace>
  <inkml:trace contextRef="#ctx0" brushRef="#br0" timeOffset="157845.53">15501 6880 325,'0'-8'0,"0"8"-10,0 3-41,7 24-130</inkml:trace>
  <inkml:trace contextRef="#ctx0" brushRef="#br0" timeOffset="157990.74">15915 7062 96,'8'-5'311,"-8"0"-245,0 5-11,-10 0-8,2 2-14,5 3-12,3-5-14,0 0-7,0 0-7,0 3-58,-10 12-139</inkml:trace>
  <inkml:trace contextRef="#ctx0" brushRef="#br0" timeOffset="159112.01">15593 6874 69,'-2'-4'195,"-4"-5"-144,-4 0 4,-3 4-3,3 2-20,8 1-27,2 0-4,0 2-1,18-3 2,5 3-2,-4 0-37,-9 0-127</inkml:trace>
  <inkml:trace contextRef="#ctx0" brushRef="#br0" timeOffset="159430.57">15915 7103 64,'0'1'185,"0"-1"-62,0 0-87,-15 0 8,1-4-17,10 3-20,4 1-7,0 0 0,0 0-6,10 0-34,-8 0-59,-2-7-160</inkml:trace>
  <inkml:trace contextRef="#ctx0" brushRef="#br0" timeOffset="160093.93">15735 6663 256,'0'-6'59,"-15"6"-50,-1 0 11,5 22-9,6 16-11,5 1-10,-8-6-169</inkml:trace>
  <inkml:trace contextRef="#ctx0" brushRef="#br0" timeOffset="161007.94">16016 7048 153,'0'-3'177,"-20"-8"-177,7 5-24,13 2-41,0 4-43</inkml:trace>
  <inkml:trace contextRef="#ctx0" brushRef="#br0" timeOffset="169175.58">11683 4828 99,'0'3'60,"0"-3"-42,-3 0-4,-1 0-3,2 0-4,2-3-2,0 1-5,-3 0 0,3 2-3,-2-3-1,0-2 0,-1 1 3,1-1 1,-2 3 5,-3-1-1,1 3 1,1 0 4,-2 0 11,5 0-4,0-2 1,2 0 7,-2 0-2,2 1-2,-2-2 5,-3 3-3,3 0-2,0 0 6,-2 0-11,4 0-5,0 0-10,0 0-2,0 0 2,0 0 0,0 0 0,10 0 0,11 0 4,0 3-2,6 4-1,0 3-1,-9-1 1,-5 1 0,-6 0 0,2 2 5,9-5-4,6 0 5,8-2-4,5-5-2,-1 2 3,-7-2 0,-13 0 2,-16 3 4,0-3-2,-11 0 4,-3 0-1,8 0 6,6 0-3,0 0-3,0 0-2,6 0-2,-6 0-1,0 0-2,0 5-3,-15-1 1,3 2 1,4 1-1,8-3 0,0 0 3,0 3 0,-3 6 1,-13 9-3,-13 4-2,-8 2 0,1-4-1,7-8-3,9-4-27,11 0-52,1 0-68,-4-4-228</inkml:trace>
  <inkml:trace contextRef="#ctx0" brushRef="#br0" timeOffset="169640.84">11674 4205 363,'0'-10'136,"0"-3"-93,-12 8-17,4 5-2,8 0-15,0 18 1,4 18-5,5 12-3,-7 8-2,-2-2 0,0-6-7,0-5-48,0-16-85,0-14-75</inkml:trace>
  <inkml:trace contextRef="#ctx0" brushRef="#br0" timeOffset="169847.79">11166 4289 407,'0'0'53,"-3"0"-53,3 0 2,20-5 12,36-6 9,20-3 7,15-2-18,14-2-12,0 0 0,-3-2-2,-8 6-45,-16 12-56,-29 2-92</inkml:trace>
  <inkml:trace contextRef="#ctx0" brushRef="#br0" timeOffset="170038.87">11509 4567 383,'-21'5'49,"12"-2"-19,9-3 4,21 0-21,30 0 18,18-11-12,11-11-8,5-4-11,4-1 0,0 1-17,-10 9-68,-27 5-79</inkml:trace>
  <inkml:trace contextRef="#ctx0" brushRef="#br0" timeOffset="170862.99">11579 4881 159,'-19'3'79,"-3"-3"-50,3 0 23,6 0-1,9 0-12,4 0-11,0 0-15,0 0-4,0 0-2,0 0 0,0 0-4,0 0-3,0 0 0,0 0-6,0 0 3,17 0 2,12 0-33,8-5-35,5-3-73</inkml:trace>
  <inkml:trace contextRef="#ctx0" brushRef="#br0" timeOffset="171141.59">11548 4916 190,'-2'2'41,"0"5"-39,2 3-2,0 2-2,0 0-64</inkml:trace>
  <inkml:trace contextRef="#ctx0" brushRef="#br0" timeOffset="173582.84">13153 4764 95,'0'0'28,"0"0"-13,0 0 2,0 0 3,0 0-1,0 0-8,0 0-2,0 0 5,-6 0 5,-5 4 3,-1 3-7,-5 2 3,-1 2 7,-7 4-10,-4 6-5,-4 4-5,-7 8-2,-2-1-2,3-3-1,8-4-1,14-12-4,5-4 4,12-6-3,0-3-30,0 0-47,10 0-27</inkml:trace>
  <inkml:trace contextRef="#ctx0" brushRef="#br0" timeOffset="174214.93">13132 4726 189,'-29'0'44,"-2"6"-24,-4 8 19,0 8 2,-1 5-10,-1 1-3,-1-1-10,-1 0-1,2-4 0,6-2-9,6-1-7,3-4-1,4-4 0,5 0 0,4-2-1,6-4-10,3-3-13,0-3-23,0 0-32,9 0-2,16 0 4,8-12-15</inkml:trace>
  <inkml:trace contextRef="#ctx0" brushRef="#br0" timeOffset="174910.81">13060 4758 138,'0'-2'61,"0"-4"-42,-9 6 8,-5 0 13,1 0-1,5 13-6,1 6-12,-4 8-2,-7-2-4,-6-1-8,-12-1-1,-3-4-4,2-1 3,1-1 1,7-7-3,9-2 0,7-4-3,9-4 0,4 0 0,0 0-6,10 0-5,4-2 11,6-11 2,7-2-2,12-12-6,15-6 5,6-6-4,-2 7 1,-6 6 4,-17 8 3,-16 12-2,-11 3 2,-8 3 9,0 0 9,0 0 4,-22 7-8,-9 15-16,-11 8 6,-10 6-1,-10 5 1,-5-4-5,3-6 3,10-7-3,18-7 1,18-14-2,14-1-1,4-2-3,0 0-5,15 0 2,14-18 6,14-8-2,13-10 4,6-5-2,-9 5 0,-10 5-1,-19 6 1,-11 9 0,0 4 0,-1 6 3,-3 6-3,-7 0 4,-2 0 9,0 0-4,-11 0-3,-9 0-2,2 0-2,7 3 0,0 2-1,7 4-1,-3 0 0,0 6-1,-8 3 1,-12 5 0,-11 5-1,-9 2 0,1 0-10,5-7-12,14-7-15,18-10-24,9-6-29,0 1-45,0-1-54</inkml:trace>
  <inkml:trace contextRef="#ctx0" brushRef="#br0" timeOffset="175392.01">12701 4572 33,'5'-17'56,"-5"-4"-50,0 7-6,0 8-1,0 6 1,0 0 5,2 2-4,-2 3 4,0-5 22,0 0 18,0 0-10,0-4-4,0-6-6,0 0 6,0 5 2,0-4-13,0 4 3,0-3 3,0-1-8,0 4-2,0-5-2,9 3 6,-3 3 6,-3 4-9,-3 0-7,0 21-3,-3 19 14,1 19-10,2 2-7,0 1-2,0-2-1,2-6 0,7-5-1,-4-9 0,2-7-3,-5-6-13,-2-7-10,0-8-14,0-6-39,0-4-29,0-2-49</inkml:trace>
  <inkml:trace contextRef="#ctx0" brushRef="#br0" timeOffset="176507.86">12757 4449 77,'0'0'40,"-2"-3"-14,-1-4 22,3 2 1,0-2 1,-4 3-8,-2 2-6,-1 1-2,-2 1-5,2 0-5,3-3-2,4-1-8,0 0 0,0 0 4,0-1-1,0 5-7,0 0-5,0 0-3,0 0 3,0 0 4,0 0-1,8 9 0,24 3-4,5 2-3,4 2 1,-3 4-2,-1 2 1,-6 1 0,-1-1-1,-6-3 1,-1 2-1,-2-6 1,4-4 0,-2-2-1,-5 0 0,-5-3 0,-11 0 0,-2 0 0,0-1 1,0-2 3,-4-1-2,4-2-1,0 0 4,0 0-2,0-5 0,-3-2 4,-19 5-2,-9-2-3,-7 4-2,-7-2 1,-1 0-1,4-2 0,5-4 0,10-2 1,8 0-1,3-2 2,5 3-1,2 1 3,4 5-1,5-4-1,0 5 0,0-1-2,14 3 1,7 0 1,10 0 0,4 0-2,7 0 1,-2 0 0,-4 12-1,0 2 1,-1 1-1,1 2 2,-1-3-2,-3 0 0,-8 2 0,-3-4 0,-13 0-1,-1 1 0,-5-4 0,-2 1 1,0-3 1,0-4 1,0 1-2,5-4-1,0 0-1,-1 0 0,0 0 0,0 0 2,-4 2 2,0-2-1,0 3 1,0-2-2,0-1 1,0 0 0,0 0-1,0 0 0,0 0-2,0 0 2,-8 0 0,-6 2 0,1 2 0,-7 3 1,-2 0-1,-3 4 1,-4 0 1,-4 5 1,0 3-2,-8-2 1,5 4 2,-1 1-1,-3 0-2,-5 3-1,3-2 2,11-5-2,12-6 0,17-8-1,2-4 1,0 0-1,0 0-2,0 2-2,0-2-9,0 2-7,0-2-14,5 0-20,13 0-27,9-8-71,4-9-80</inkml:trace>
  <inkml:trace contextRef="#ctx0" brushRef="#br0" timeOffset="178876.34">13286 4516 185,'-12'-10'46,"1"-7"-46,7 3 2,4 0-2,0 2 0,13 2 0,7-2 0,-5-2-2,1 1 4,-1 6-1,-3 2 0,-3 3 15,-9 2 22,0 0 3,0 0-6,-13 0-7,5 0 1,8 0 1,0 0-8,0 0-13,14 0-8,-5 0 4,0 0 11,-4 9 7,-1 19 11,3 16-16,-7 10 4,2 7-11,-2 3-4,0 4-2,0-2 1,0-1-5,0-7 4,0-8-2,0-15-3,0-10 0,0-11 1,2-7-1,-2-7 2,0 0 0,0 0 0,0-5 5,-2-16-7,-5-6-1,1-9 1,4-9 0,2-9 1,0-8 0,0-5-1,6-12 0,5-4 0,5-1 0,-1 1 0,-1 12 1,-7 17 0,-7 22 7,0 18 8,0 10 10,0 4-5,-3 8-10,-1 26-8,2 20 0,-6 12-1,2 8 0,4 1-1,2-3 0,0-9-1,0-5 0,0-7 0,0-12-1,0-10 0,0-9 1,2-11-1,0-6-1,-2-3 2,0 0-1,0-19 0,0-16-1,0-11 2,0-10 0,0-8 0,0-9 0,0 4 0,0 11 1,2 10-1,-2 23 0,0 15 1,0 6-1,0 4 1,0 10-1,0 24 1,0 14-1,-4 6 1,-5 5-1,5-3 0,2-7 0,2-10 0,0-9-1,0-14-1,0-8 2,0-6-1,0-2-1,0 0 2,0-20-6,0-14 6,0-12 1,0-7 0,0-10-1,0-9 0,6-3-1,-1 11 1,-3 16 0,2 20 1,-4 15 1,0 13 1,0 0-2,0 25-1,0 13 0,0 12 2,0 3 0,0-3-2,0-7 0,0-6-1,0-13 1,0-10 0,0-11-1,0-3 0,0-5-2,0-27 3,0-14 2,0-9-2,0-8 1,0-7 0,-6-3-1,-3 7 0,-1 10 1,4 22-1,-1 18 2,-1 16 0,3 0-2,-8 29-3,-8 17 3,0 17 0,0 1 0,13 2-1,5-5-2,3-12-8,0-17-8,16-16 9,2-11 2,-1-5-3,-7 0 2,-4-19 9,5-15 2,3-8-1,1-6-1,-6-2 0,-9 4 0,0 6 2,0 4 0,0 12-2,0 14 5,-5 7 2,3 3-3,-4 13-4,-5 21 0,-7 7 0,-5 8 0,-2-1 1,6-4-1,9-6-1,10-14 1,0-6-1,0-7 0,8-6 1,-4 0-3,0-5-6,-1 0 3,3-6 6,4-20 2,5-6-1,3-7-1,-3-1 1,-3-1-1,-10 2 1,-2 8-1,0 10 1,0 13 6,-7 6 0,0 2-1,3 0-3,-1 0-3,1 8 1,0 4-1,-4-4 0,4-6 2,4-2-2,0 0 0,0 0 2,0 0-2,0-8 2,0-10-2,0-4 1,0-1 0,0 3-1,0 7 0,0 6 0,0 7 0,0 0 0,0 25-1,0 25 2,2 22 1,0 12 3,4 5-2,-4-2-2,0 0 0,2-7-1,-2-7 0,5-10 0,2-5 0,-2-10 1,-3-7 0,-4-9-2,0-6 2,0-6-1,0-8 0,0-4-1,0-6 1,0-2-2,-4 0-1,0-4-10,-6-17-7,1-5 9,3-9 3,0-11-9,6-7 1,0-9 1,0-1 2,0 2 8,2 9 1,0 14 4,0 12 0,0 12 0,2 6 4,-1 6 6,-3 2 5,0 2-2,0 20-8,0 14 1,0 10 3,-5 8-6,-5 6-3,-2 1 1,-1-3 0,-3-7 1,3-6-2,3-15 0,8-16-1,2-10 0,0-4-1,7 0-4,0-12-7,-1-14 5,7-8-12,6-16-12,10-4-38,-7 3-19,-5 7-21,-5 15-49</inkml:trace>
  <inkml:trace contextRef="#ctx0" brushRef="#br0" timeOffset="179164.89">13471 4613 308,'-3'-15'63,"-17"3"-9,5 4 4,7 8-24,8 0-33,0 0-1,25 2 0,17-2 0,18 0 0,27 0-15,21-6-69,10-13-66</inkml:trace>
  <inkml:trace contextRef="#ctx0" brushRef="#br0" timeOffset="179395.54">14527 4474 552,'0'-4'0,"0"4"-8,9 0 6,20-3-20,2 2-57,-14 1-86</inkml:trace>
  <inkml:trace contextRef="#ctx0" brushRef="#br0" timeOffset="187057.61">19904 3870 284,'4'0'254,"-4"30"-237,-27 40-16,9 110 4,-9 7 5,-10 46 6,-12 50-9,4 17-4,12-3-3,18-25-7,15-53-3,0-42-2,21-39-33,8-38-40,-15-26-112</inkml:trace>
  <inkml:trace contextRef="#ctx0" brushRef="#br0" timeOffset="187408.67">18029 6391 558,'-87'0'12,"37"0"-12,48 0-12,21 0-8,72 0-10,61-12 30,72-7 3,71 0 1,66-2-4,61 3-3,57 3-30,47-2 28,29 3-5,22 7 8,0 2-25,-17 1-41,-28-4 3,-36-8 65,-30-12 21,-22-10 161,-41 6-138,-40 6-44,-62 8 0,-78 14-11,-67 4-26,-84-3-118</inkml:trace>
  <inkml:trace contextRef="#ctx0" brushRef="#br0" timeOffset="188974.84">19830 5053 381,'-17'-7'59,"-6"-10"-35,7-1 13,16 12-23,12 1-12,25 4 1,21-1 2,11 2-4,14 0-1,15 0 2,11 0-2,14 3 0,6 4-3,-2 1-4,-2-3-3,-1-2-17,0-3 6,-1 0 16,-6 0-1,-21 0-6,-25 0-3,-26 0 10,-27 0-9,-18 0-20,0 0-60,-31 0-120</inkml:trace>
  <inkml:trace contextRef="#ctx0" brushRef="#br0" timeOffset="191695.73">21506 5000 249,'16'-45'39,"2"-21"-29,0-35 29,4-25 8,-5 19-12,4-9-6,1-7-17,5-6-3,4 2 0,5 2-7,-3 15 9,-10 19 3,-13 14 2,-10 27-7,0 23-1,0 18-2,0 9-5,0 9-1,0 10-12,0 6 1,0 4 11,3 14 3,3 10 2,-1 3-5,0 2 1,-1-3 1,0 1-2,1 15 1,1 15 0,-4 18 0,-2 15 0,0 1-1,0 2 1,-10-10-1,3-18 1,7-22-1,0-19 0,0-19 0,0-10 0,7-9 0,-7-4 0,0-7 1,0-4 0,0 2 6,0-2 1,-9 0-8,-3 0 5,-1-10-5,2-6-4,4 1-7,7 0-2,0 1 4,0-1-8,0 4-16,0 4-30,0 7-45,0 0-119</inkml:trace>
  <inkml:trace contextRef="#ctx0" brushRef="#br0" timeOffset="192975.91">21992 5005 318,'-38'-2'85,"-2"-18"-40,1-2-6,27 18 9,8 2-25,4 2-19,2 0-4,33 0-8,23 0 8,29 2 1,25 0-1,17-2-14,12 0-9,5 0-2,1 0-10,-1 0 6,1-6 20,-8 0-6,-20 4 15,-25 2-1,-31 0 1,-34 0 3,-27 0-1,-2 0 9,-25 0 24,-4 0-20,5 0-15,5 0 3,6 0-1,-2 4-2,4-3-11,4 2-24,5 3-35,2-4-80</inkml:trace>
  <inkml:trace contextRef="#ctx0" brushRef="#br0" timeOffset="194108.47">23370 4930 361,'7'-7'27,"-1"7"-23,8 4 6,13 31 15,2 16 5,4 21-9,5 20-8,-3 9-11,3-5 1,3-12-2,-6-17 0,-1-11 0,-10-8-1,-13-11 0,-4-6 0,-2-9 0,-3-12 0,-2-4 1,0-6 0,0 0 6,-2-4-6,-12-10-1,3-3 0,7 2-5,4 1-1,0 2 4,2 6 1,7 2 1,-7 4 0,-2 0 0,0 0 4,0 0-3,0 0 2,0 0-2,0 0 0,0 0-1,0 0 0,0 0 0,0 0 0,0 1 0,0 6 0,0-1 0,0-3 0,0 2 0,0-5 0,0 2 0,0-2 2,0 2-2,0 1 0,0 1 0,0 1 0,0 0 0,0 3 0,0 4 0,-2 5 0,-1 3 0,1-2 0,2-3 0,0-4 0,0-5 0,0-4 0,0 0 0,0-2 1,0 0 0,0 0 1,0 0 8,0 0-1,0-14-4,0-8-1,0-10 2,7-8 3,13-14-2,4-23-1,3-23-1,2-22-4,0-11-1,0 3 1,-4 24-1,-9 32 1,-10 31-1,-6 29-4,0 14-17,0 0-36,0 39-42,0 10-87</inkml:trace>
  <inkml:trace contextRef="#ctx0" brushRef="#br0" timeOffset="194792.67">23854 4891 130,'-45'0'309,"9"-7"-258,17-5-43,19 12 16,13 0-24,64 0 1,51-1 9,47-7-1,51-6-9,26-4 0,24-4-5,16 0-3,22 1 3,12 9 1,-12 12 1,-24 0 3,-49 0-1,-54 7 1,-56-7-8,-48 0 8,-43 0-3,-40 0-34,0 0-8,-48 0-32,-29-9-175</inkml:trace>
  <inkml:trace contextRef="#ctx0" brushRef="#br0" timeOffset="197557.13">1389 8696 606,'-10'-18'9,"10"-36"-9,31-13-1,41 14 1,46 25 1,-53 22-1,-19 6 0,-23 34 0,-19 10 0,-4 11 0,-17 10-3,-28 2-2,-13-11-8,9-16 7,16-16 2,31-12-2,8-5-1,43 0-6,15-2 9,12-5 4,0 3 4,-18 5 4,-20 2 9,-27 6 5,-11 0-4,-20 4 9,-29 2-6,-23 7-14,-19-1-5,0-6-2,11-11-1,22-11-6,25 0-32,19-25-45,7-18-180</inkml:trace>
  <inkml:trace contextRef="#ctx0" brushRef="#br0" timeOffset="197858.23">1408 8424 128,'-98'36'393,"-11"8"-361,13 21 1,23 16 8,25 18-14,25 3-15,23 0-11,35-7-1,48-17-2,36-24-7,38-31 1,22-23 5,16-26-2,9-32-12,12-18 9,-14-2 8,-35-10 3,-42-8-1,-60-17 10,-51-15 2,-20-6 2,-67 3-2,-52 29-1,-42 33 1,-35 43-10,-24 26-2,8 58-4,12 23 1,24 25-16,23 27-100</inkml:trace>
  <inkml:trace contextRef="#ctx0" brushRef="#br0" timeOffset="199958.21">4049 8139 271,'17'-20'303,"-15"20"-277,-25 22-24,-4 48 5,8 15 4,1 11-1,3 14-8,5 12-1,10 10-1,0 3-2,16-16-18,9-28-88,-6-32-120</inkml:trace>
  <inkml:trace contextRef="#ctx0" brushRef="#br0" timeOffset="200208.83">4177 8101 245,'5'-46'135,"8"32"-79,7 10-27,15 4-4,21 0-3,7 6-13,6 24 4,-1 16-9,-18 14-3,-28 13-1,-22 4 2,-31 0 3,-38-3 1,-27-4-6,-15-3 0,-1-9-1,19-16-12,22-15-16,30-15-26,24-5-42,17-7-76</inkml:trace>
  <inkml:trace contextRef="#ctx0" brushRef="#br0" timeOffset="201359.24">4730 8522 452,'-9'0'57,"-15"2"-32,3 38 5,-1 4 4,-5 2-15,-15-2-12,-4-2-6,7 5 1,20-6-2,19-2-9,0-9-18,21-12-14,16-12 3,7-6-4,3 0 8,4-24 21,0-10 13,-1-8 4,-9-4 17,-11-5 23,-15 3-2,-15 0 2,0 2-10,-7 10-8,-8 12-2,-1 18-11,1 6-10,3 4-3,-3 22 0,-3 17 1,-3 10-1,6 10-5,9-3-18,6-11-27,0-16-27,15-15-13,12-16 16,6-2-24,3-14-1,7-18 25,-2-8 47,2-1 27,-5 1 31,-7 1 47,-10 0 13,-11 7-9,-5 8-10,-5 6-18,0 15-19,2 3-18,2 0-10,3 12-5,4 13 2,0 13 0,1 8-4,-5 9-4,-7 1-15,0-12-28,0-12 8,0-20 39,0-12 7,0 0 35,0-22-5,0-14-17,12-6-7,22-4-3,9-5-3,9 0-7,4 0 1,-2 11-1,-7 18 0,-11 20 0,-19 2 0,-17 18-2,0 12 1,-31 2 1,-20 4 4,-9-5 1,0-14-5,6-7 1,19-10-1,14 0-13,15-13-25,6-18-39,6-9 0,25-7-15,12-10 24,4-1 30,4 2 38,3-3 14,1 9 51,-1 6 37,-5 10-17,-9 15-2,-13 12-34,-16 7-16,-11 24-6,0 29 4,0 16-9,0 22-7,0 13-13,-3 14-2,3-2 0,0-12-12,19-21-26,10-25-53,-2-26-19,-6-18 33,-11-14 1,-10-8 76,-14-19 2,-26-6 40,-12-8 2,0-14-15,11-6-12,18-2-3,23 2-14,0 10-3,43 13-1,13 4-19,11 11 6,8 7 14,6 6 3,-12 8 3,-16 2 21,-19 0 21,-26 18 10,-8 10 4,0 8 0,-19 10-15,-4 8-18,3 0-8,11-1-14,9-11-1,0-3-3,0-6-1,0-1-5,5 0-38,9-8-68,-8-12-145</inkml:trace>
  <inkml:trace contextRef="#ctx0" brushRef="#br0" timeOffset="201489.21">6009 8201 359,'-10'0'0,"10"0"-92,0 16-82</inkml:trace>
  <inkml:trace contextRef="#ctx0" brushRef="#br0" timeOffset="201695.67">6466 8279 242,'-2'-18'322,"-4"4"-262,1 14-35,5 5-13,0 36 7,0 26 5,5 14-8,5 18-9,9 8-5,-6 7-2,-5 11-8,-8 0-44,0-18-66,-19-29-127</inkml:trace>
  <inkml:trace contextRef="#ctx0" brushRef="#br0" timeOffset="202007.97">6415 9082 39,'-42'-58'67,"-6"7"143,11 8-145,16 8-15,21 7-34,27-4-16,31-2 1,16 3-2,14 1 1,12 2-2,0 9-3,-9 4 1,-22 8 4,-24 0 0,-25 0 14,-20 0 33,0 6 15,-12 1-8,-5 0-14,5 5-9,10 7-8,2 0-6,0 8-9,7 6-3,7 6-4,-4 6-1,4 3-2,-1 3-6,1-2-35,-7 2-51,-7-2-67,0-8-198</inkml:trace>
  <inkml:trace contextRef="#ctx0" brushRef="#br0" timeOffset="202156.8">6948 8322 469,'-16'-11'52,"11"7"-42,5 4-10,0 7-9,14 26-29,-1 18-123</inkml:trace>
  <inkml:trace contextRef="#ctx0" brushRef="#br0" timeOffset="202672.94">7202 8685 173,'0'1'336,"0"-1"-321,-3 0-5,3 0 7,0 0 2,5 0-12,7 3-1,5-2-6,3-1 1,3 0-1,-6 0 1,-3-9 1,-12-1 20,-2-9 17,0 2-6,-10-1-7,0-1-7,-1 5 1,-1 8-7,4 2-3,5 2-7,-1 2-2,4 0-1,-2 0-1,0 0-1,0 17 2,-4 9-1,2 8 1,-7 12 0,-5 3 0,-1 8 1,-4-3-1,11-8-1,10-8 1,0-10-2,8-14 2,21-10-2,9-4-1,9-6 2,11-24 2,0-8 0,-9-4 1,-16 1-2,-17-2 6,-16-2 1,0 3 4,-16 3-1,-19 4-2,-12 15-6,-2 10-2,3 10-1,1 0-1,7 24-20,11 7-16,11 5-28,16 1-43,0-10-131</inkml:trace>
  <inkml:trace contextRef="#ctx0" brushRef="#br0" timeOffset="202991.29">7488 8751 16,'13'-15'427,"-13"8"-324,0 7-47,0 0-1,0 0-17,8 2-4,10 6-10,1 6-15,-6 3-5,-5 6-3,2-1-1,-8 2-2,-2 4-10,0 0-4,-4 2-9,-12-11-7,7-10 23,9-9 9,0-21 0,27-22 7,15-11-1,14-2 5,-3 10 1,-6 11-1,-16 19 1,-13 12-1,-9 4-3,-9 7-3,0 25-5,0 14 3,-21 12-3,-8 7-1,0 2-41,12 12-40,5 7-134</inkml:trace>
  <inkml:trace contextRef="#ctx0" brushRef="#br0" timeOffset="203257.44">8455 8488 625,'2'-3'75,"3"3"-55,3 14-20,8 23 4,-3 11 4,-6 15-1,-3 5-3,0 2-4,4 5-2,-6 2-41,-2-12-104,-20-26-272</inkml:trace>
  <inkml:trace contextRef="#ctx0" brushRef="#br0" timeOffset="203539.76">8479 8673 43,'12'-75'415,"-2"34"-333,1 24-35,-1 17-16,5 0 4,3 20-11,2 26-7,4 12-7,-1 7-2,-1-1-8,-2-2-5,-2-11-9,0-16-25,2-15-21,4-20 12,1 0 23,2-29 25,-8-10 0,-5-7 15,-12-4 8,-2 0 4,0-2-6,0-1-7,0 7-14,0 10 0,0 14-22,0 22-53,0 0-89,3 34-96</inkml:trace>
  <inkml:trace contextRef="#ctx0" brushRef="#br0" timeOffset="203810.8">8977 8897 1,'6'0'453,"-6"0"-385,0 4-37,0 4 10,0-2-14,0-2-9,2 0-11,0 3-6,3 2-1,1-4-1,10-5-12,13 0-10,9-3-1,9-25 23,2-8 1,-9-4 3,-16 0 4,-24 8 14,0 6 9,-29 13-1,-13 13-11,-12 0-13,0 13 0,6 11-5,15 0-3,19 3-24,14-4-37,0 5-47,16-2-104</inkml:trace>
  <inkml:trace contextRef="#ctx0" brushRef="#br0" timeOffset="203972.29">9309 8815 422,'0'0'108,"0"0"-69,-6 0 1,6 4-6,0 8-14,0 6-11,0 0-5,0 1-4,0 1-15,0-1-57,0 0-88,0-6-189</inkml:trace>
  <inkml:trace contextRef="#ctx0" brushRef="#br0" timeOffset="204095.83">9322 8450 63,'8'-17'202,"-2"16"-120,-6 1-82,0 0-13,0 0-60,0 21-89</inkml:trace>
  <inkml:trace contextRef="#ctx0" brushRef="#br0" timeOffset="204625.28">9706 8640 93,'0'-2'188,"-10"2"-44,-5 0-122,4 0-20,4 9 22,4 5-13,3 1-9,0 5-2,0 5-2,0-3-13,21 2-7,6-4 2,6-6 9,5-1 11,-14-4 6,-15-4 25,-9 2 12,-27-5 9,-23 0-14,-9 4-19,6 4-12,11-5-6,21 0-1,19-5 0,2 0-2,38-16-12,18-5 14,19-6-2,8 1-10,2-2-3,2 5 4,-4 6 11,-2 0 4,-9 5 4,-17 0 13,-20-2 7,-25 7 4,-5-6 8,-5 8-8,0 0-6,-5 5-3,-28 0-2,-16 5-13,-9 20-3,-1 9-2,15 4-1,15 1-2,21-5 0,8-3-2,11-8-1,24-9-7,17-7-7,3-7-5,4 0-14,-7 0-12,-7-7-3,-16-1-47,-20-2-213</inkml:trace>
  <inkml:trace contextRef="#ctx0" brushRef="#br0" timeOffset="205006.28">9295 8453 396,'-25'-12'72,"-1"4"-9,4 5-7,3 3-12,9-3-11,3 2-12,2 1-11,5 0-10,0-2-1,0 2-4,5-2-2,12-2 2,6-7 3,4-1 2,-8-1 1,-7 3 2,-12 3 0,0 3 1,-4 4 3,-21 0-6,-8 0 1,-1 17-2,10 0 0,10-2 0,14 1-2,0 2-10,5-2-23,24 0-53,13-2-52,4-5-178</inkml:trace>
  <inkml:trace contextRef="#ctx0" brushRef="#br0" timeOffset="214156.27">3669 11075 256,'-12'14'261,"1"-4"-261,7-6 7,6-4-7,67 2 11,12-2 0,23 0-4,18 0-3,8-6 0,-5 0-4,-11 2 0,-18 2 1,-23 0 1,-17 2-2,-14-2 0,-9 0 0,-4-3 0,-4-2 0,-3-3-2,1-5-9,-1 3-25,2-2-56,1-5-67</inkml:trace>
  <inkml:trace contextRef="#ctx0" brushRef="#br0" timeOffset="214511.79">4975 10606 470,'0'-2'83,"0"2"-42,-6 15-19,-2 35 18,2 21-1,-1 13-20,3 6-9,0 2-7,-6 1-3,3-5 0,3-10-6,4-13-19,0-22-23,0-15-34,0-19-81,4-9-147</inkml:trace>
  <inkml:trace contextRef="#ctx0" brushRef="#br0" timeOffset="-214457.34">5050 10555 258,'-15'-13'264,"15"2"-241,0 5-18,36 3-4,15-2 7,20 1-3,12 2-2,11 1-3,3 1 0,1 0 0,-1 0 1,-11 0-1,-3 0 1,-12 0-1,-9 0 0,-10 0 2,-11 0-1,-13 0 5,-12 0 6,-8-3 6,-8 3 3,0 0-1,0-2 1,0 2-5,0 0 0,0-2-1,0 2-8,2 0-5,1 0-2,4 0 0,-3 8 1,3 23 0,-7 14 3,0 20 6,0 18 0,-18 14 0,0 10 0,-2-2-3,5-2-1,3-12-3,4-15-3,3-14 4,1-16-3,-4-12-1,2-10 0,-3-7-5,1-6-11,0-1-30,6-2-34,2-8-66,-4 0-214</inkml:trace>
  <inkml:trace contextRef="#ctx0" brushRef="#br0" timeOffset="-214140.89">4971 11386 1,'-48'0'409,"15"0"-312,13 0-86,15 0 21,5 0-9,5 0-23,33 0 2,20 2 8,20-2-3,18 0-3,11 0-4,7 0 0,3-2-2,2-8-13,-6 2-13,-1 0-21,-10 2 31,-10 3 4,-12 2-84,-28 1-10,-43 0-95</inkml:trace>
  <inkml:trace contextRef="#ctx0" brushRef="#br0" timeOffset="-212708.3">6188 10527 136,'-9'-2'104,"-3"1"-53,4-1 17,-6-3 2,1 1-12,2 2-12,4 1-9,7 1-8,0-3-15,0 3-14,24 0-4,34-2 4,29-1 6,30-6-2,22-3-3,25-4-1,16 0 1,14-1-2,11 3 2,7 3-1,11-3 0,-9 0-1,-13 0-1,-23-2-4,-33 4 2,-32 3 2,-15 2 2,1-9 0,-22 2 17,-14 2-13,-37 12 1,-26 0-5,-15 0 9,-5 0-9,9 0-3,9 0-5,2 0 3,0 0 2,0 0 0,0 0 1,0 0 0,0 0-2,0 0 2,0 0 1,0 0 1,0 0-1,0 0 2,0 0-1,0 0 1,0 0-1,0 0 0,0 0-1,0 0 1,0 0 1,0 0-1,0 0 3,0 0 0,0 0 3,0 0 0,0 6 0,0 6-2,0 7 2,0 10 1,0 12-1,2 12 4,-2 13-1,0 11-1,0 1-2,0-3-2,0-5-3,0-12 0,0-9-1,5-8 0,-1-5-2,0-7-16,0-4-40,-4-13-95,-8-8-282</inkml:trace>
  <inkml:trace contextRef="#ctx0" brushRef="#br0" timeOffset="-211639.59">6107 11339 391,'-35'0'79,"8"0"-34,16 0 13,11 0-18,0 0-40,31-4 2,25-3-2,22-2 7,25-6-5,21-5 3,14 1-3,16-3-2,11 2 0,9-2 0,4 3-1,0 5 1,-1 1-3,-10 1 1,-13 2 0,-16-1-3,-20 2 3,-24-1-1,-14 3 3,-13-4 0,-16-1-3,-15 6 2,-23 0-7,-13 4 8,0 2-1,-4 0 1,-5 0 0,5 0 0,4-2 0,0-3-9,8 4-21,11-1 5,0 0 2,3-1-3,-3 0 8,-2 1 6,-5 0 10,-6-3 2,-1 5 1,-5 0 2,0 0 11,0 0-4,6 0-10,10 0-2,-1 0 2,6 0 0,-4 0 0,-3 0 0,-1 0 0,-7 0 0,-1 0 0,-5 0 0,0 0 3,0 0-3,5 0-1,6 0 1,7 0 0,7 0 0,0 0-2,2 0 2,0 0 0,-6 0-2,-1 0 2,-5 0 0,-9-3-1,-3-1 1,-3 2-5,0 2-30,-13-2-75,-14-4-142</inkml:trace>
  <inkml:trace contextRef="#ctx0" brushRef="#br0" timeOffset="-207884.75">6730 10543 152,'0'0'43,"0"0"-27,0 0 10,2 0 7,-2 0-2,2 0-15,-2 0-5,0 0 2,0 0 9,0 0-2,0 0 0,0 0 0,0 0 1,0 0 0,0 14 11,0 14 7,0 13-13,-4 7-1,-8 10-10,-1 10 1,2 4-2,4 2-6,5-3-7,2-7-1,0-3-2,0-10-19,13-13-64,-6-9-217</inkml:trace>
  <inkml:trace contextRef="#ctx0" brushRef="#br0" timeOffset="-206988.63">5233 10860 37,'2'-2'339,"-2"2"-304,-17 20-15,-3 12 12,7-2-8,1 9-16,3-1-7,7 2-1,-2 6-1,2-1-4,2-6-31,0-12-88,0-15-136</inkml:trace>
  <inkml:trace contextRef="#ctx0" brushRef="#br0" timeOffset="-206622.78">5243 10936 9,'0'-11'265,"0"4"-213,0 7-13,0 0-18,0 8-16,0 10-3,0 5 1,4 7 0,9 2-2,3 0-1,-3-6-3,1-3 2,-1-6-1,-1-5 1,1-4 0,2-4-4,-1-4 2,-4 0 3,4 0 7,-1-15 10,3-4 2,-1-5 3,2-5 2,2-5-4,-1-3-6,3-10-7,2-2 3,2-6-4,4 3 0,-4 14 12,-12 18-3,-13 20-10,0 0-5,-9 17-16,-2 16-44,0-3-92</inkml:trace>
  <inkml:trace contextRef="#ctx0" brushRef="#br0" timeOffset="-205901.87">6368 10962 13,'11'-12'348,"-9"2"-252,-2 6-66,0 4 0,0 0 7,0 0-12,0 10-14,0 11-6,0 11-1,0 10-3,0 4 0,0-2-1,0-2 0,0-6-14,0-6-62,0-14-105,5-8-129</inkml:trace>
  <inkml:trace contextRef="#ctx0" brushRef="#br0" timeOffset="-205641.44">6433 10888 171,'0'-46'74,"0"9"-22,0 16 5,9 11-4,7 8-15,1 2-27,1 2-4,3 20-7,0 1 4,2 6-3,-5 0 5,-12-2 1,-6-1-1,0-3 5,-27-4 6,-8-1 1,-3-4-3,2-3-9,3-3-3,8-6-3,10-2-8,13 0-75,2-4-162</inkml:trace>
  <inkml:trace contextRef="#ctx0" brushRef="#br0" timeOffset="-204938.35">7324 10864 543,'0'0'52,"-4"0"-25,2 0-8,2 16-6,-5 8 3,1 8-11,4 4-5,0 3 1,0 1-1,0-4-2,0-6-21,0-11-34,0-10-15,0-9-16,0 0 7,0-23-24,0-6 13,0-7 92,-6-4 3,-4-5 63,6 3 17,4 2-21,0 6-3,0 10 0,0 10-16,0 8-15,0 6-18,22 0-6,5 0-2,4 18-1,-2 3 0,0 5-1,0-1-19,-5-5-32,-1-3-3,-5-13 10,-1-4 5,-5-4-7,-1-23 32,-7-5 14,-4-2 1,0-7 0,0 3 7,0-5 21,0 5 27,0 7 9,0 7-5,0 15-15,0 9-5,-2 0-11,2 2-20,0 17-4,0 6 2,0 7-7,0 3-2,0 10-42,0-3-186</inkml:trace>
  <inkml:trace contextRef="#ctx0" brushRef="#br0" timeOffset="-201724">6415 11381 147,'0'-9'68,"0"-3"-16,0-1 13,0 3-8,0 3 9,0 0-18,0 2-16,0 1-5,4 0 2,8 4-5,-1 0 2,0 11-2,-4 36 4,-7 31 6,0 38-12,-27 36-2,-11 19-6,5 17-2,6 3-7,7-9-3,11-13-2,5-26-1,4-25 1,0-23 0,0-23-3,0-21-3,0-12-16,0-13-22,0-6-33,0-17-102,0-3-288</inkml:trace>
  <inkml:trace contextRef="#ctx0" brushRef="#br0" timeOffset="-201080.85">5976 11400 301,'-27'-8'67,"7"-5"-38,18 13 17,2 0-35,9 0-8,31-1-3,27-9 2,22-4-2,23-5-55,10-5-158</inkml:trace>
  <inkml:trace contextRef="#ctx0" brushRef="#br0" timeOffset="-200123.92">8948 10790 380,'0'0'59,"0"-2"-55,39-2 36,24-4-1,17-4-13,12 2-12,8-2-8,5 2-4,2 0-1,2-4 0,4 2 0,-8-2-1,-13 4-2,-23 6-8,-26 4-11,-28 0-9,-15 9-30,0 3-56,0-5-135</inkml:trace>
  <inkml:trace contextRef="#ctx0" brushRef="#br0" timeOffset="-198080.67">3312 10217 587,'-31'-21'18,"16"10"-18,15 2 0,0 1-3,29-6 3,15-2 2,12 2-2,6 3-6,5 4-68,-16-7-87</inkml:trace>
  <inkml:trace contextRef="#ctx0" brushRef="#br0" timeOffset="-197839.61">3318 10235 107,'-48'40'371,"3"1"-341,3 6-15,15 1 35,11 0-10,5 4-15,11 1-13,0-3-8,4-7-4,23-6-1,7-13 0,11-10 1,11-14-3,4 0 2,9-8-7,4-16-28,3-12-65,-9-10-165</inkml:trace>
  <inkml:trace contextRef="#ctx0" brushRef="#br0" timeOffset="-197653.14">3234 10537 117,'-47'5'362,"20"-4"-282,14-1-62,13 0 12,5 0-20,32-16 0,24-6-5,15-4-1,17 2-4,3 1-48,-25 0-146</inkml:trace>
  <inkml:trace contextRef="#ctx0" brushRef="#br0" timeOffset="-196840.72">10169 10016 535,'-71'34'71,"15"17"-68,27 0-2,23 19-1,6 1 0,19-39-3,39-8-6,25-10 8,15-12-1,16-2-3,4 0-47,-14-18-99</inkml:trace>
  <inkml:trace contextRef="#ctx0" brushRef="#br0" timeOffset="-195364.88">10437 9978 302,'0'0'53,"0"0"-45,0 0 32,0 0 13,0 0 1,0 0-7,0 0-8,0-2-10,0-2-8,-9 2-7,-16 0-4,-10 2-4,-12 0-5,-9 2-1,-5 18-29,1 4-105,2-4-333</inkml:trace>
  <inkml:trace contextRef="#ctx0" brushRef="#br0" timeOffset="-194278.65">6846 12439 63,'0'-10'207,"0"-1"-70,-8-1-94,0 12 7,8 0 6,0 26 4,-5 9-12,1 9-19,-8-3-9,4 0-9,1-3-7,1-4-3,-2-4-1,4-2 0,2 0-8,2-4-29,0-3-38,4-6-61,16-10-117</inkml:trace>
  <inkml:trace contextRef="#ctx0" brushRef="#br0" timeOffset="-193890.82">6877 12397 376,'-14'-21'82,"8"5"-51,6 10 4,2-8-9,33-6-6,17 5-2,10-2-10,0 8 1,-12 9-4,-19 3-4,-24 31 0,-7 13 1,-23 8 4,-29 6-6,0-7-10,4-8-2,15-15 5,20-10 5,10-7 0,3-5-1,7-4-1,17 1 4,7-3 0,6 0 10,-8 1-1,-12 1-1,-15 10 4,-2 4 8,-8 0 6,-26 6-4,-9-2-11,-9 0-3,-4-4-7,0-5 0,10-5-1,9-8-12,18-1-40,9-5-85,10-21-302</inkml:trace>
  <inkml:trace contextRef="#ctx0" brushRef="#br0" timeOffset="-189400.62">6811 10534 20,'0'-3'84,"0"-3"-67,-4 3-5,2 0 0,0 1-2,2 0 0,-2 2-2,2 0-3,0 0-4,0 0 3,0 0-2,0 0 3,0 0 1,0-2 3,0 2 13,0-2 5,0 1-3,0-2-1,0-1-13,0 0-2,0 0 3,0-1-6,0 4 1,0 1 5,0 0 0,0 0-4,0 0-2,0 0-2,0 0-1,0 1 1,-7 20-3,-1 5-23,-4 2-76,-1 3-136</inkml:trace>
  <inkml:trace contextRef="#ctx0" brushRef="#br0" timeOffset="-186148.32">6051 11351 68,'-13'-4'172,"-1"-1"-140,6 5-26,6 0 1,-1 0 3,1 0-10,2 0-1,0 0-2,0 0-4,0 0-8,0 0-9,0 0 10,7 0 14,1 0 0,2-5 0,-6-4 0,1 2 2,-5 1 15,0 2 22,0 4 0,-11 0-6,-3 0-13,1 0-1,4 0-8,0 7-4,2 3-7,5-1 0,2 1 0,0 1-1,0-1-8,0-5-10,9 1-10,9-6 2,-1 0-3,2 0-15,-1 0 18,-3-3 13,1-9 14,-5 3 1,-7 4 23,-4 2 12,-2 3 1,-23 0-12,4 0-5,0 13-7,3-4-3,1 5-5,3 1-1,1-3-3,6-3-1,4-2 0,3-3 0,0-4-4,0 0 0,0 0 4,6 0 0,6 0 1,7 0 0,-2-11 3,1 2-4,-1 0 2,-5 4-2,-10 2 3,-2 3 2,0 0 5,-4 0 2,0 0-1,4 0 0,0 0-4,0 0-5,0 0-2,-8 0 2,-5 14-2,-1-2 0,4 1 0,5-8-1,5 0 1,0-5-2,0 0-1,0 0-1,2 0-1,9 0 4,8-5 1,5-9 0,1-2 0,-4 2 0,-7 4 1,-14 6 1,0 4 0,-18 0 1,-9 0-2,4 11 0,0-1 1,0 0-2,8-1 0,1-2-2,8-1 2,4-4-10,2 1-20,0 2-16,0-5-53,17 0-14,3 0-21</inkml:trace>
  <inkml:trace contextRef="#ctx0" brushRef="#br0" timeOffset="-185967.66">6024 11448 159,'0'0'52,"0"0"-47,6 0 1,0 0-4,7-6-2,5 0 0,0-3 0,0 1-7,0 1-47,-16-5-78</inkml:trace>
  <inkml:trace contextRef="#ctx0" brushRef="#br0" timeOffset="-184453.12">6852 10476 70,'-12'0'62,"2"0"-34,1-5-4,2 1 37,2 2-8,1 1-12,2-2-4,2 3-16,0 0-21,0 3 0,0 21-6,0 7-51,0 5-185</inkml:trace>
  <inkml:trace contextRef="#ctx0" brushRef="#br1" timeOffset="-167158.28">5779 11180 367,'16'0'0,"16"-12"-23,21-8 23,8 7 3,9 0 0,11 1 0,3-2-2,-6 1-1,-11 1 0,-9 5 0,-13 0 0,-7 5 0,-11-1 0,-8 3 0,-5 0 1,-10 0 1,-1 0 4,-3 0 2,0 0 5,0 0-3,0 0-7,0 0 0,0 0-3,0 0-1,4 0-5,2 0-15,2 0-9,-2 0 3,1 0 6,-5 0 10,-2 0 11,0 0 1,0 0 4,0 0 0,0 0 3,0 0-2,0 0-1,0 0-3,-4 0-2,-3 0-2,3 0-17,-6 0-57,-5 0-75</inkml:trace>
  <inkml:trace contextRef="#ctx0" brushRef="#br1" timeOffset="-166058.07">5839 11194 113,'-21'3'99,"-2"-3"-49,9 0 15,2 3-14,5-3-10,1 0 3,0 0-4,4 0-4,2 0-6,0 0-10,0 0-12,31-7-4,21-6 9,24-8-8,24-2-1,16-3 0,7-1-2,-1 1-2,-1 1 0,-10 6 0,-6 0-2,-9 6 2,-14-1-4,-13 4 3,-11-1-1,-16 4 2,-11 0 0,-10 5 1,-13 0-1,-3 2 0,-5 0 1,0 0-1,0 0 1,0 0 0,0 0 0,0 0-1,0 0-2,0 0-1,0 0-2,0 0-4,0 0-1,-2 0 4,-3 0 2,-1 0 3,-1 0-4,1 0 0,-2 2 1,4-2-3,0 0-7,-1 0-5,-1 2 1,-4-2 0,2 0 2,-1 0 0,-5 0 1,-1 0 1,-3-4 7,-4-3 7,-2-2 2,-3 3-2,0 0 0,0 3 8,10 0 4,1 3 12,9 0 0,5 0-7,2 0-6,0 0-8,0 0-1,13 0 2,12 0-3,8 0 0,5 0 2,-3 0-3,2 0 1,-2 0 0,1 0-1,-1-2 0,-2-2 0,-1 2 0,-12 2 1,-7 0 0,-11 0 0,-2 0-1,0 8 13,0 4 5,-15 4-4,-5 2-2,-5 0-4,-1 0-6,-3 5-2,0-5 0,0 4-14,2 0-37,5-2-64,-7-2-198</inkml:trace>
  <inkml:trace contextRef="#ctx0" brushRef="#br1" timeOffset="-165015.98">5735 11284 24,'-11'0'33,"2"-3"230,-2-5-200,7 2-19,4 0 13,0 0-21,0-3-15,6 1-12,19-4 0,2 5-3,4 2 0,0 0-2,-2 3 1,0 2 1,4 0-2,1 0 0,-1 0-1,0 8 2,-1 10 0,-3 10 1,0 11 1,-9 8 2,-3 13 0,-7 11-5,-10 9-1,0 12 2,-27 11-2,-20 4 2,-11-3 0,-5-17-1,10-16 2,11-17 1,11-9 3,8-12-5,12-8-2,5-14-3,6-5 0,0-4-2,0-2 0,2 0-2,13-8-2,3-9-13,-1 2-17,-7 7-6,-6 5-10,-4-2 1,0 1-12,0 1-5,0-4-50,-8 1-66</inkml:trace>
  <inkml:trace contextRef="#ctx0" brushRef="#br1" timeOffset="-164668.39">5787 12047 283,'0'-10'102,"0"4"-62,0 0 15,0 4 3,0 1-11,0 1-18,0 0-16,0 0-10,0 3-1,0 20 6,0 14-2,2 6-2,0 1-1,-2 0-1,0-8-2,0-4 1,0-6-1,0-4 0,0-6-2,0-4-5,0-1-32,4-8-34,7-3-65,-3 0-126</inkml:trace>
  <inkml:trace contextRef="#ctx0" brushRef="#br1" timeOffset="-164436.94">6109 12150 282,'14'-12'123,"-14"10"-59,-12 2-15,-9 0-5,3 11 0,9 2-5,3 0-14,-6 8-8,-9 7-3,-7 4-3,-8 4-2,-2 0-1,3-4-4,4 0-4,4-6 0,4-3-1,8-4-3,5-5-18,10-3-39,0-11-85,12 0-215</inkml:trace>
  <inkml:trace contextRef="#ctx0" brushRef="#br1" timeOffset="-162757.68">5639 11233 30,'-9'0'43,"-2"0"-2,-2 0 15,4 0-6,0 0-12,0 0 5,5 0-9,0 0-9,4 0-4,0 0-6,0 0-15,0 0-3,0 0 3,13 0 1,9 0 1,5 0 1,-1-2 0,5 0-2,3-1 1,-5-2 1,-1 1-3,-1-2 1,-4 0 0,-5 1-1,-9 2 1,-9 3 0,0 0 6,-5 0 9,-11 0-3,-1 0-7,-3 0-1,-7 4 0,0 0 6,-2 0-2,2-2 2,-1 1 6,-6-2 2,0 3-2,-1 0-4,-1-1 0,7 0-1,2-1-7,7-2-1,9 2 2,1-2-5,5 0 2,2 0-3,3 0-1,0 0-5,0 0-4,18 0 10,7-7 0,11 4 0,3-5 1,6 2-1,2-2-1,2 0 0,-5-3 0,-1 4-1,-5 0-5,-9 2 2,-9 3 5,-13 2 0,-7 0 0,-5 0 4,-19 4-1,-1-1-2,0 0-1,2-3 5,-4 2-3,-4 2 0,-1-1-2,1 2 2,4-3-2,5 2 1,1-2-1,8-1 0,3-1 0,6 0-1,4 6-4,0-3-20,10 1-29,21-2-24,3-2-53,-3 0-150</inkml:trace>
  <inkml:trace contextRef="#ctx0" brushRef="#br1" timeOffset="-151440.68">11446 9557 291,'0'7'42,"0"-5"-36,0-2 16,2 0 13,19 0-1,8-2-8,6-13-16,5-5-7,-4-3-2,-5-4-1,-2-6 3,-9 0-3,-2-2-3,-7-1-1,-2 8-2,-7 4 3,-2 10 3,0 8 2,0 4 3,-2 2 1,-9 0 2,0 25-2,-3 16 3,-1 13 7,-1 18-1,1 17 1,3 13-7,1 8-5,1 7-2,-2 2-2,1-15 0,-3-9-3,1-21-9,2-21-20,2-19-47,5-17-37,-9-12-98</inkml:trace>
  <inkml:trace contextRef="#ctx0" brushRef="#br1" timeOffset="-151257.22">11435 9883 276,'5'-22'33,"24"1"-29,6 0 22,7-2-10,3 2-14,-1-1-2,1 7-9,-7 0-84,-7 3-89</inkml:trace>
  <inkml:trace contextRef="#ctx0" brushRef="#br1" timeOffset="-150527.02">11934 9701 48,'2'-14'109,"3"-5"-97,4 0-11,4-3 4,3-6 8,-1-7 7,-1-2 3,-1-5-3,-4-3 17,-2 2 10,-2 2 10,-3 7-8,0 5-7,-2 12 3,0 9-2,0 6-4,0 2-11,0 8-16,-18 25-9,-7 14 4,-1 13-5,1 9 0,5 5-1,7 5-1,6-10-2,7-9 0,0-15-6,9-15-9,18-14-15,11-12-11,6-4-9,3-4 6,5-22 2,-6-8 9,-4-6 31,-3-5 4,-10 2 3,-8-1 11,-5 13 26,-11 7 8,-5 12 2,0 10 3,-5 2-17,-15 9-19,-2 16-12,4 8-1,10 1-4,5-1-1,3 1 1,0-1-3,9-10-10,11-11-25,12-10-28,1-2 12,7-14 28,2-16 24,-2-4 2,-6-4 0,-5 0 3,-10 4 10,-9 10 23,-8 9 0,-2 15-5,0 0-18,0 3-9,0 13-3,-6 2 1,0 6-2,6 0-8,0 0-37,0 0-36,10-8-32,7-12-89</inkml:trace>
  <inkml:trace contextRef="#ctx0" brushRef="#br1" timeOffset="-150342.12">12935 9564 269,'0'0'107,"-2"0"-62,-33 5-2,-3 15-4,-1 8 0,6 4-22,8 1-14,10 0-3,6-3 0,9-6-13,0-7-39,18-10-44,15-7-31,8 0-43</inkml:trace>
  <inkml:trace contextRef="#ctx0" brushRef="#br1" timeOffset="-149910.55">13147 9356 240,'9'-63'121,"-9"22"-33,0 24-11,-7 17-16,-6 5-16,-5 29-27,5 16-6,-3 12 1,3 10-9,7 1-2,-2 1-2,-1 1-2,3-2-5,-4-8-31,6-19-52,4-20-52,0-18-10,0-8 67,0-10 28,0-17-38,0-6 94,2-6 1,3-3 55,0-4-33,3 2 0,5 4 13,10 8 3,2 8-20,4 7-12,4 8 11,-2 1 36,-6 4 15,-5 1-6,-7 3 4,-6 0-10,-3 0-9,-4 12-1,0 11-6,4 7-18,2 2-4,2 2-6,3 4-7,1-1-5,-1-2 0,5 0-3,-3-3-17,5-6-44,-1-11-74,-8-8-159</inkml:trace>
  <inkml:trace contextRef="#ctx0" brushRef="#br1" timeOffset="-147607.94">13317 9541 5,'0'-16'204,"0"-3"-96,0 6-49,0 5-1,0 4 3,0 4-8,0 0-25,0 0-17,0 12 3,2 18 1,7 11-4,1 5-7,4 9-2,-1-3-2,3-6 1,4-3-1,2-16-2,3-9-1,2-9-2,2-9 2,0 0 0,2-13-3,-2-15 6,0-10 0,-4-5-1,-6-6 0,-5-4 1,-7 2 0,-5 5 0,-2 13 3,0 16 7,0 14 13,-2 3-6,-12 20-11,1 11-1,2 5-3,4 1-1,7 4-1,0-1 0,0-5-5,22-5-14,11-12-32,10-13-5,8-5-21,7 0-9,2-19-17,0-10 14,-4-8 58,-8-1 31,-9-3 18,-5-1 58,-10 8 3,-15 6-3,-9 14 5,-6 14-25,-37 2-26,-4 24-5,0 0-6,9-2-1,9 2-12,14 2-6,4-1-1,8-1-1,3-5-6,0-7-21,19-12-22,16-2 19,7 0 7,1-22 8,-1 0 13,-6-2 4,-7 0 5,-7 4 18,-11 3 9,-4 8 2,-7 3-2,0 4 5,0 2-18,0 0-14,-5 8-2,1 8-3,4-3 0,0-1-4,0-10-8,16-2-16,9-5-1,8-25 4,2-12-4,1-11 12,-3-6 17,-4-8 4,-6 1 11,-6 6 12,-5 16 7,-12 20 4,0 24-3,0 0-3,0 38-20,-16 20-4,-2 18 1,2 9-6,1 7-2,1 0-1,-1 4-1,1 0-6,6-17-35,8-26-73,0-28 11,2-24 88,6-1 12,0-21 3,-8-13 1,0-7 16,0-3 14,-8-9-8,-2-5-6,8-7-12,2 1-4,8 4 0,25 11 0,4 16-1,3 18 0,-3 13 1,-1 2 2,-5 5 20,-4 10 10,-9 6-2,-7 2 2,-5 7-4,-3 2-3,-3 3-11,0 0-5,0-4-5,0 1-4,0-2-1,0 0-7,0-3-49,0-12-103,0-11-241</inkml:trace>
  <inkml:trace contextRef="#ctx0" brushRef="#br1" timeOffset="-147484.03">14679 9332 70,'4'26'0</inkml:trace>
  <inkml:trace contextRef="#ctx0" brushRef="#br1" timeOffset="-146942.18">14877 9721 73,'0'0'233,"0"0"-136,0 0-73,0-7-16,14-8 0,3-2 1,1-8-4,2-3 0,-4-6-4,-3-2 1,-4 2 13,-9 6 35,0 10 0,-16 13-13,-21 5-14,-6 23-14,5 12-5,9 6-3,14-4-1,11 0 0,4-4-3,0-8-8,19-7-30,16-12-7,15-6 9,6 0 7,-5-20 27,-4-7 5,-8 1 3,-7-6 21,-3-2 11,-5-4 3,3-6-7,2-2-12,2 2-4,1 8-3,-3 12 4,-7 14-10,-13 10-3,-7 0-1,-2 26-2,0 13 3,-7 5 0,-5-2-3,-5-4 2,11-14 1,4-12-3,2-7 1,0-5-1,0 0 7,11-7 12,13-15-6,7-2-8,3-2-3,-1 3-2,3 5 0,-3 10-2,-2 8-6,-6 0-13,-3 22-18,-6 14-22,-9 13-70,-3 7-111</inkml:trace>
  <inkml:trace contextRef="#ctx0" brushRef="#br1" timeOffset="-146408.99">16406 9307 33,'0'-9'600,"-18"7"-550,-13 2-37,9 11-5,7 10 1,-2 7-3,11 10-4,4 0-2,2-1 0,0-7-10,13-11-16,14-12-12,8-7 8,8 0 7,-1-24 0,0-6 8,-3-5 15,-10-1 6,-6-1 10,-9 6 10,-9 13 7,-5 11 0,0 7-8,-13 0-16,-3 15-3,7 3-6,5 5 0,2-1 0,2-1-2,0 1-17,0-6-15,8-5-14,7-11 25,6 0 18,1-15 5,3-11 7,4-7 15,-3-4 7,5 5-2,-4 4 2,-5 12-3,-5 9-10,-2 7-5,3 0-6,1 20-2,-1 13-2,-11 9 3,-7 6-4,-4 5-5,-23 3-13,-9 9-39,-1-14-61,-24-9-195</inkml:trace>
  <inkml:trace contextRef="#ctx0" brushRef="#br1" timeOffset="-146226.28">16312 8918 330,'-29'0'314,"5"-3"-287,8 3-27,14 0-3,-9 15-4,-5 16-50,-6 7-120</inkml:trace>
  <inkml:trace contextRef="#ctx0" brushRef="#br1" timeOffset="-145176.5">14926 9450 181,'-16'0'97,"-3"3"-49,3 4-11,7 2 3,-3 1 0,1 1-8,5 5-6,0 1-6,0 4-3,0 1-3,1 1-4,3 1 0,0-1-5,2-2-4,0-3-1,0-2 0,4-6-2,13-4 1,4-4 0,4-2 1,2 0-1,2 0 0,-2 0 1,-5-8-2,-5-8 2,2-1 0,-4-6 0,-1-3 1,-1-6-1,-5-3 2,0-2-2,-8-2 4,0 7 2,0 4 2,-12 12 5,-13 10-7,-4 6-4,-2 0-2,3 0-18,5 19-43,3-1-94</inkml:trace>
  <inkml:trace contextRef="#ctx0" brushRef="#br1" timeOffset="-144471.84">14676 9322 446,'-7'-8'68,"1"1"-26,6 0 11,0 3-16,0 1-30,2 3-7,7 0-2,2 0-34,-2 0-95</inkml:trace>
  <inkml:trace contextRef="#ctx0" brushRef="#br1" timeOffset="-143159.62">17726 9156 185,'8'-18'300,"-8"4"-256,-44 12-21,-61 2 26,28 32-12,12 8-12,18 1-20,26-4-5,21-11-1,3-8-2,39-12-7,17-6 8,9-12 2,3-22 0,-8-12 0,-12-8 1,-11-8 1,-9-6 0,-4-9 3,-4-1 4,-5 2 0,-9 17 1,-9 15 4,0 27 8,0 17-3,-13 0-12,-6 31-7,-7 20 2,-1 15 0,0 12-2,7 4 0,13-2-3,7-7-4,0-15-35,31-23 2,14-18 5,9-17-17,8-2 3,3-32 5,-1-10 16,-6-2 28,-8-2 1,-13 4 23,-12 9 17,-12 15 10,-13 15 0,0 5-4,-6 0-15,-8 4-19,-1 15-10,-12 8 1,0 3-4,0-1 0,4 2-12,15-5-42,8-4-68,-4-12-105</inkml:trace>
  <inkml:trace contextRef="#ctx0" brushRef="#br1" timeOffset="-143029.96">18207 8613 328,'0'-7'49,"0"7"-49,0 21-57,0 6-59</inkml:trace>
  <inkml:trace contextRef="#ctx0" brushRef="#br1" timeOffset="-142750.32">18413 8967 387,'-8'16'93,"0"3"-65,3 4 17,3 2 2,2 0-20,0 4-12,0-2-14,0 4 0,2-7-1,7-7-2,0-12-2,0-5-1,2 0-1,5-22 6,8-14 10,7-8 4,5-5 2,0 7-3,-5 8-2,-8 12-8,-8 12-3,-9 8-3,-6 2-23,0 6-50,0 12-100,0 3-237</inkml:trace>
  <inkml:trace contextRef="#ctx0" brushRef="#br1" timeOffset="-142543.41">18914 9010 211,'0'-8'314,"0"5"-225,-13 3-74,-5 3 18,9 20 8,-1 9-21,6 3-14,0 1-4,2 0-2,-3-2-2,3-4-18,2-4-40,0-10-52,0-14-134</inkml:trace>
  <inkml:trace contextRef="#ctx0" brushRef="#br1" timeOffset="-142403.12">18951 8555 418,'-8'-7'41,"-19"7"-41,2 0-19,14 26-60,3 8-155</inkml:trace>
  <inkml:trace contextRef="#ctx0" brushRef="#br1" timeOffset="-142059.54">19286 8865 12,'2'-5'446,"-2"0"-361,0 3-54,-22 2-5,-11 0-20,-8 4-1,4 13-3,8 0-2,18-2 0,11 0-7,11-1-5,24 0-7,8 2 12,1 0 3,-4 2 4,-6 2 0,-14 2 0,-16 1 5,-4 5 4,-40 2 7,-22-4-5,-7-5-6,7-8-4,14-6-1,19-7-1,16 0-26,13 0-57,3-15-100</inkml:trace>
  <inkml:trace contextRef="#ctx0" brushRef="#br1" timeOffset="-141901.12">19447 8921 43,'22'-15'351,"-17"2"-224,-5 11-81,-10 2-16,-5 18 7,11 12-8,4 2-16,0 3-10,0 0-3,0 4-12,0-5-80,0-17-74,0-8-191</inkml:trace>
  <inkml:trace contextRef="#ctx0" brushRef="#br1" timeOffset="-141760.05">19514 8557 288,'0'13'0,"-9"3"-85,-7 11-113</inkml:trace>
  <inkml:trace contextRef="#ctx0" brushRef="#br1" timeOffset="-141176.88">19712 9003 391,'0'8'66,"0"13"-35,0 0-15,5-9-10,12-8-2,6-4 0,4 0-4,2 0 3,0-19-3,-6-9 0,-7-6 3,-7-1 13,-9 5 12,0 4 8,-27 10-13,-21 12 1,-6 4-5,2 0-8,15 18-10,12 6 0,10-2-1,11 2-6,4 3-13,0-8-37,15-5-28,18-5-16,8-9 10,5 0-21,1-9 35,0-10 61,-10-6 15,-3-3 60,-5 0 4,-2 0-5,-1 0-13,-3 2-1,-8 6-11,-5 11 2,-8 6-16,-2 3-20,0 0 2,0 17-4,0 6-9,-12 0-12,-3-4 1,1-1 9,8-8 10,1-4 3,5-6 9,0 0 40,0-4 4,9-16-5,13-4-6,3-2-10,9 4-8,1 5-10,0 4-8,4 11-2,-6 2-3,-1 0-1,-5 24-2,-12 6-3,-11 14-16,-4 6-53,-2 0-92,-23-1-252</inkml:trace>
  <inkml:trace contextRef="#ctx0" brushRef="#br1" timeOffset="-140858.03">20695 8815 516,'5'-1'105,"-5"1"-94,0 0-4,4 14-5,2 3-2,6 1 0,1 0 0,5-4-12,4-6-15,0-8 14,1 0 13,-6 0 2,-5-10 13,-12-9 16,0-6 3,-18 4-11,-16 2 1,-1 1-10,6 4-11,8 4-3,15-1-1,6 11-17,0 0-25,23 0-40,21 0-75,14 5-104</inkml:trace>
  <inkml:trace contextRef="#ctx0" brushRef="#br1" timeOffset="-140583.65">21074 8729 133,'56'-24'184,"-7"0"-57,-3-7-19,2 3-41,-6 0-15,-11-2-11,-17 6-10,-14-2-8,0 2-5,0 4-7,-14 3-7,-1 4 0,-1 6-3,7 7-1,2 3 0,0 29-4,-4 11 3,-7 15-1,-8 4-1,-1 2-2,-6 6-2,-6 0-3,-3 10-12,5 0 1,10 3 18,9-5 3,9-14 0,9-6-11,-2-12-15,2-14-66,0-11-22,0-17-102,4-4-38</inkml:trace>
  <inkml:trace contextRef="#ctx0" brushRef="#br1" timeOffset="-140438.93">21016 9310 235,'0'-42'118,"-5"-8"-27,1 0-9,2 4-16,2 6-5,0 9-12,11 5-20,13 4-4,10 2-11,9 1-8,15-1-6,6 3 0,5 5-8,-13 4-31,-18 7-46,-38-4-122</inkml:trace>
  <inkml:trace contextRef="#ctx0" brushRef="#br1" timeOffset="-139309.9">22273 8543 149,'9'-39'278,"-9"-1"-182,-22 3-40,-25 36-6,-4 1-15,-7 18-6,-11 20 1,-5 4-10,7 4-12,19-1-8,34-10-1,14-3-5,16-6-7,34-8-7,18-5-11,18-13-2,11 0-19,-2-15 7,-5-16 28,-17-3 17,-24-3 6,-24 4 20,-14 4 11,-9 1-2,-2 7 2,0 9 0,-4 12-13,-12 0-10,-6 3-9,-3 21-3,-2 8-1,0 8-1,7 0-1,9 0-8,5-1-24,6-12-20,2-10 4,38-17 24,16 0 6,10-21 6,1-14 13,-1-4-1,-6-3 1,-12-4 18,-5 2 6,-10-2 2,-9 11 3,-12 9-7,-12 15 2,0 11-6,-12 0-12,-9 24-5,-4 10 3,0 8-4,5 4-2,5 2-6,2-4-34,7-8-33,6-7-2,0-13-49,14-16-120</inkml:trace>
  <inkml:trace contextRef="#ctx0" brushRef="#br1" timeOffset="-138593.4">23042 8526 43,'7'-34'337,"-7"10"-237,0 14-40,-11 10 21,-3 0-33,5 4-20,7 19-15,-4 3-8,-1 9-4,0 5-1,0 1 0,-1 0-1,-3-4-10,1-9-20,6-12-2,4-12 11,0-4 11,0 0 5,0-14 6,14-13 3,3-10 4,8-2 12,8-5-6,12 2-8,12 6-4,9 8 0,1 12-1,-7 11 0,-14 5-2,-15 3-4,-19 15-6,-12 4-2,0 1 3,-23-6 8,-10-3 3,-7-7 0,2-7 4,6 0-1,15 0 1,10-9-4,7-3-11,3-4-45,28 0-43,11 6-20,7 1-32,4 2 83,-6 7 68,-11 0 56,-16 0 59,-20 0-3,0 2-28,0 8-24,0 2-11,0 2-14,15 4-8,4 0-14,-6 4-11,-2 0 0,-4-2-2,-5-6 0,-2-4-2,0-5-3,0-5 5,-4 0 5,-6-19-3,8-9 0,2-6 5,0-8 4,25 0-2,8 3-6,10 6-3,5 11 0,2 7 0,-10 13 0,-9 2 0,-15 0-2,-10 14-3,-6 3-6,0 1-1,-20 2-9,-7-5-25,6-2-16,7-3-28,11-8-24,3-2-87</inkml:trace>
  <inkml:trace contextRef="#ctx0" brushRef="#br1" timeOffset="-137675.98">24068 8453 60,'31'0'106,"-8"0"67,-15-17-107,-8 5-1,0 6-7,0-2-6,0-2-20,2-7-19,25-1-8,2-1-2,-9 1-2,-11 1 1,-9 7 0,0 2 0,-11 6 6,-19 2 6,-7 0-3,-7 9 1,3 14-4,5 5-3,12 3-5,15-3 1,9-2-2,0 0-1,25-3-7,15-9-17,9-5-23,7-6-25,4-3-44,5 0-10,-3-19 54,-6-9 74,-14-6 22,-15-6 42,-16-1 19,-11 6 5,0 10-23,0 15-8,-3 10-12,-1 0-22,-2 3-14,3 15-7,-3 7-1,-4 10 0,2 9-1,-3 5-3,1-3-17,4-2-35,-1-17-11,7-17 46,0-10 20,0-8 27,11-21 1,3-12 2,-1-3 4,3-7-3,11 4-17,13 5 1,11 7-7,2 15 4,-1 13-8,-7 7-1,-12 1-1,-7 25-2,-10 6 0,-12 9 1,-4 1 2,0-7-2,0-6-1,0-15-1,5-14-1,9 0 0,10-23 2,12-16-1,6-7-3,1-7 3,1 3 1,-2-4 0,3-4 1,1 0-1,-1 4 0,-7 13 3,-15 22 3,-15 17 1,-8 2-5,-2 36 2,-27 15 7,-7 19-4,-11 9-5,-8 12-2,-10 10-2,10-4-28,16-17-91,26-26 4,13-31 20,7-21 57,13-2 40,-3-25 20,4-19 37,-8-7 7,-13-12-3,0 3-13,-20 4-20,9 3-19,11 14-7,20 7 8,23 11-6,8 7-2,9 10 1,-2 4-2,-11 0-1,-18 0 0,-25 13-1,-4-1-30,-24 2-110</inkml:trace>
  <inkml:trace contextRef="#ctx0" brushRef="#br1" timeOffset="-137507.62">25646 8550 242,'0'-5'367,"0"5"-281,0 0-64,0-5 4,0 1-10,-4 2-16,-10 2-22,-6 0-76,-14 2-384</inkml:trace>
  <inkml:trace contextRef="#ctx0" brushRef="#br2" timeOffset="-129428.19">1357 13659 564,'-124'50'47,"-4"25"-29,9 17 21,31 12 5,32 9-15,27 6-13,29 6-4,23-8-12,48-19-4,29-28-2,34-24-2,26-32 6,23-14-3,11-23 2,-2-29-7,-17-15 0,-25-9 8,-32-6 2,-35-9 0,-32-15 3,-27-18 1,-24-19 0,-24-8 1,-43 6-2,-29 22 1,-17 35-3,-21 40 5,-7 42 4,-3 14-9,-1 42-1,6 20-1,21 14-19,32 10-36,30 9-126</inkml:trace>
  <inkml:trace contextRef="#ctx0" brushRef="#br2" timeOffset="-120793.78">1767 13758 248,'0'-4'240,"-6"0"-223,-24 4 0,20 0 19,-4 2-6,-3 20-12,-4 9-9,-1 8-6,0 3-1,-1-2-1,3-2-1,0-5 3,2-1 0,4-6-1,6-5-1,1 4-1,7-7 0,0-6-3,0-2-1,9-4 2,16-6-2,6 0 4,9-2 0,9-16 0,3-6 1,4 1-1,-1 4 0,-6-4-1,0 6-3,-9 0 1,-9 7 1,-12 5 1,-13 3 1,-6 2 0,0 0 2,-4 0 1,-8 0 0,-1 0-3,-3-5 2,5-1-2,0 1 3,2 1-2,0-1 1,5 1 4,0 3 3,1-3 6,3 1 5,0 1 0,0 2-7,0-2-1,0 2 1,0 0 2,0 0-4,0 22 3,0 14-1,-11 12-3,0 8-7,4 7-2,0 5-1,-2-2-1,1 17-27,-11 0-132</inkml:trace>
  <inkml:trace contextRef="#ctx0" brushRef="#br2" timeOffset="-117695.36">3691 13607 464,'0'-18'131,"-5"18"-119,-48 8-4,29 65 13,3 48-1,-1-24-5,-4 5-9,3 4-4,5-11-2,12-16-1,6-26-1,0-25-3,0-22 1,31-6-3,16-25 2,22-18-6,11-3-9,6 6 15,-7 8 1,-10 12 4,-16 10 1,-13 10 3,-11 0 0,-8 6 4,-11 15 3,-2 6-3,-4 1-2,1-4-5,1-4 1,5-8-2,3-12 0,8 0 1,4-14 1,3-18-1,-2-6 1,-9-3 0,-9 0 6,-9 1 1,-2 5 5,-32 10-1,-10 6-2,-9 12-6,-5 7-5,0 0-1,8 0 0,12 15-5,14 4-18,13-3-30,11 4-46,0-8-101</inkml:trace>
  <inkml:trace contextRef="#ctx0" brushRef="#br2" timeOffset="-117227.71">4531 13868 384,'8'-22'140,"-8"13"-89,-12 9 7,1 0-4,7 0-18,-2 14-20,-2 11-7,-1 8-6,-2 6-2,2 3-1,2 5-1,-4 3-2,4 4-8,1-12-15,6-8-20,0-22-4,4-12 20,25-10 28,4-22 2,4-6 2,-2-4 8,-1 1 4,-5 5 4,-7 10-1,-7 14-4,-2 9-4,-3 3-8,-2 10-1,1 20 1,1 5 1,-4 6-1,7-5-1,5-12-3,5-12-1,8-12-2,5 0 6,1-30 2,3-10 1,-6-6 5,-8-2 6,-5-3 7,-11 3-3,-4 6-7,-6 7 1,0 14-5,-16 7-2,-5 8-5,2 6 0,1 0-5,5 20-19,8 15-44,5 2-90,0-1-297</inkml:trace>
  <inkml:trace contextRef="#ctx0" brushRef="#br2" timeOffset="-116977.18">5949 13668 612,'-18'-25'46,"-4"25"-20,8 7 17,-5 52-16,-15 30 3,-2 27 1,1 22-18,3 10-8,1 3-5,0 2-1,-2-7-8,4-20-11,8-27-54,8-35-32,7-32-28,-2-32-61</inkml:trace>
  <inkml:trace contextRef="#ctx0" brushRef="#br2" timeOffset="-116804.98">5856 14021 101,'20'-125'233,"-7"29"-137,0 28-21,5 36-5,3 7-3,10 12-26,4 5-21,11 5-12,10 3-6,-4 0-2,-8 12-10,-3 23-68,-30 17-164</inkml:trace>
  <inkml:trace contextRef="#ctx0" brushRef="#br2" timeOffset="-116343.57">5501 14328 533,'0'-27'35,"4"-4"-32,52-6-4,18-3 2,15 1-2,9 0-5,0 11-13,-2 10 14,-9 10 5,-20 8 3,-24 18 7,-17 22 15,-17 4 12,-7 2 5,0-4-10,-2-4-5,0-2-10,-10-2-6,-7-3-9,2-8 0,-3-9-2,2-5-1,5-9 1,9 0 0,2-32-5,2-10-3,29-13 8,15-5-1,14 0 0,9 4 0,8 9-1,6 13 0,2 10 1,-10 9 1,-7 8-3,-24 7 0,-24 2-1,-20 26-2,-22 7-2,-32-1 4,-6-4 1,-1-12-3,13-10 6,13-8 0,8 0 0,13-17-22,14-6-28,0-3-15,37 2-69,17 0-46</inkml:trace>
  <inkml:trace contextRef="#ctx0" brushRef="#br2" timeOffset="-115644.76">7012 14037 327,'13'8'72,"-13"-3"-14,0 0 18,0-5-22,0 0-16,0 0-15,12-7-7,8-8-11,2-2-4,7-2-1,2-3 0,3-3 1,-1 1-1,-4 2 0,-13 8 0,-16 10 7,0 4 17,-27 4-8,-20 22-8,-10 8-3,1 6 0,7 3-3,13 0-2,16 0 0,15-8-1,5-6-8,19-9-5,33-11-16,27-9-1,21 0 27,14-25-11,0-8 11,-4-11 4,-11-4 1,-9-3 5,-13-7 12,-10 3 2,-20 11 0,-34 20 2,-15 19-1,-51 5-4,-17 5-11,8 16-1,8 6-3,10 4-1,13 1-1,4 9-2,6-1 0,11-1-7,10-4-17,0-12-15,8-13 4,24-10 18,4 0 16,6-26 3,0-11 9,3-4 14,-5-4 4,-5 6-2,-6 7-7,-8 9-2,-13 13 1,-5 10-3,-3 0 3,0 38-9,-18 16 2,-20 25 2,-11 11-5,-2 8-5,9 10-1,8 8-1,12 0 0,6 0-1,14-23 0,2-19 0,0-19 0,0-18-1,0-20-9,0-17-14,0-5-13,18-30-17,15-15-35,17-11-31,10-15-111</inkml:trace>
  <inkml:trace contextRef="#ctx0" brushRef="#br2" timeOffset="-114812.14">8319 13790 489,'-9'-23'69,"5"22"-16,-4-3 3,8 1-2,0 3-20,0 0-15,0 7-8,-2 18-3,-4 14-7,-9 7 2,-4 8-3,-1 0-1,5-4-2,3-8-10,10-13-18,2-15-10,9-14 5,23 0 6,7-26 2,9-15 11,4-5 16,2 2 1,-4 0 2,-11 16 17,-18 12 8,-21 16 3,0 0 0,-18 2-11,-1 12-14,11 0-4,3 6-1,5 0-1,0-2-3,0-8-11,27-6-12,9-4 1,7 0 14,1-26 8,5-2 2,-2-6 2,-4 0 0,-10 5 5,-16 6 8,-15 9 5,-2 8-1,0 3-5,-15 3 0,3 0-7,-1 0-5,-7 23 1,1 5-1,-2 6-2,10 0-11,11-3-20,0-10-7,5-4 2,22-12 16,6-5 15,9 0 2,3-10 3,-1-16 2,-2-1 10,-8 1 17,-5 3 1,-7 0-7,-2 0-2,-4 0-6,2 6-7,-2 2-3,-5 12-2,-5 3 1,-4 0-2,-2 0 0,0 10 2,0 3 1,0 10 1,-24 3 1,-2-6-4,5-4 2,7-12 7,14-4 10,0 0 7,14-22-7,13-4 2,6-1-2,1 8-10,-1 4-4,-2 14-1,-4 1-4,-4 12-1,-4 23 0,-3 8-1,-7 7-4,-9-2-21,0 0-19,-2 1-25,-5-13-70,3-12-271</inkml:trace>
  <inkml:trace contextRef="#ctx0" brushRef="#br2" timeOffset="-114260.4">9725 13878 166,'0'-27'333,"-11"16"-224,-11 11-55,-12 0-7,-3 11-11,3 10-12,5 5-17,2 5-7,17-3 0,2-1-7,8 2-19,0-8-39,18-8-39,20-12-24,16-1 50,8-14 38,0-14 40,-1-3 41,-8-3 35,-15 2 17,-11 9-11,-14 9-22,-11 13-23,-2 1-15,0 0-5,0 0-10,0 12-4,0 5-1,7 5-1,23-5-1,9-1-1,15-13 0,11-3-2,6 0-2,5-17 1,-3-15 3,-4-5 1,-15 2 1,-17 3-1,-23 11 8,-14 9 6,-6 7 16,-26 5-5,1 7-2,0 27-7,0 22-4,-3 19-6,0 19-2,7 18-1,12 13-2,9 23-1,-6 12-1,-15 11 0,-28-11-8,-25-36-35,-25-38 27,-11-42 6,-2-35 11,6-9 3,8-27-3,10-31 0,3-21-30,-6-20-89,4-15-265</inkml:trace>
  <inkml:trace contextRef="#ctx0" brushRef="#br2" timeOffset="-108912.14">11531 13846 505,'-52'20'60,"-45"23"-49,3 10 5,63 18 1,17-1-11,14-32-6,5-8-2,44-8-2,23-12-4,19-10-16,7-3-3,-2-29 13,-16-2 14,-20-4 1,-22-3 5,-27-1 16,-11 4 5,-33 4-1,-21 9 0,-9 7-15,-1 8-4,4 8-6,10 2-1,15 0-9,18 18-36,17 2-50,0 2-59,29-6-79</inkml:trace>
  <inkml:trace contextRef="#ctx0" brushRef="#br2" timeOffset="-108562.16">11870 13968 353,'37'-4'91,"-16"-2"-32,-8 6 8,1 0-16,-1 0-18,1 0-12,-6 9-10,-4 8-4,-4 5-6,0 2-1,0-2 0,-17-1-1,-1-5-3,5-9 0,6-7-3,7 0 4,0-30 0,33-6 1,16-2 1,14 3 0,3 7 1,1 8-2,-4 15 1,-6 1 1,-3 4-1,-9 0-1,-18 0-9,-18 9-4,-9 8 2,-21 3 8,-21-2 5,-5-7 0,3-7 1,1-4 2,5 0 6,9-4-3,14-13-6,15-5 0,0 0-18,34 3-59,14 0-108</inkml:trace>
  <inkml:trace contextRef="#ctx0" brushRef="#br2" timeOffset="-107893.59">13649 13646 380,'24'-61'79,"-6"-19"-38,5 25 17,1 0 6,-9 18-6,-15 28-16,0 11-9,-24 56-14,-14 26-10,-9 24 6,-4 12-7,-3-1-1,5 3-7,-2-1 0,-13 1 0,-4-6-9,6-15-36,16-26-50,27-31-85,13-31-138</inkml:trace>
  <inkml:trace contextRef="#ctx0" brushRef="#br2" timeOffset="-107710.56">13575 13601 379,'20'-84'84,"1"22"-23,2 20 9,11 4-20,11 9-16,6 16-18,10 3-8,1 10-8,-2 0 0,-9 18-2,-13 20-26,-16 16-50,-22 14-91</inkml:trace>
  <inkml:trace contextRef="#ctx0" brushRef="#br2" timeOffset="-107579.33">13299 14075 171,'16'-30'151,"44"-2"-151,22-2-157,9 1-8</inkml:trace>
  <inkml:trace contextRef="#ctx0" brushRef="#br2" timeOffset="-107212.13">14044 13904 209,'21'18'118,"-19"-14"-46,-2 0 18,0-4-18,0 0-28,0 0-8,0 0-16,0 0-16,0 0-4,0-6-4,0-4-11,14-6-21,7 1 9,0-12 10,6-4 10,0-12 6,4-9 1,-2-8 4,2-9 6,0-7 6,3 1 0,1 0-3,-6 25 14,-10 23-1,-19 24 3,0 3-2,-14 39-8,-12 22-4,-15 20 1,-10 14-5,-7 2-8,2-7 0,11-2-3,16-12-3,10-11-5,17-18-9,2-15-17,21-11-6,27-15-35,12-6-60,13-14-97</inkml:trace>
  <inkml:trace contextRef="#ctx0" brushRef="#br2" timeOffset="-106993.03">14788 13684 291,'18'-46'148,"-18"15"-62,-12 21-6,-15 10-23,8 0-25,1 4-9,5 4-5,-1 5-5,7 3-8,1 5-4,-1 6-1,0-1 1,2 4-2,5 0 0,0-2-2,0-3-1,14-4-6,4-3-9,2-4-5,3-4-16,6-6-28,4-4-98,0-18-233</inkml:trace>
  <inkml:trace contextRef="#ctx0" brushRef="#br2" timeOffset="-106828.61">14860 13230 480,'-23'-8'46,"-4"4"-27,19 4-18,8 0-1,0 11-9,0 11-83,0 3-263</inkml:trace>
  <inkml:trace contextRef="#ctx0" brushRef="#br2" timeOffset="-106665.54">15057 13505 233,'-8'-4'322,"1"-4"-322,2 8-5,5 0 4,-2 0-22,2 6-30,0 0-136</inkml:trace>
  <inkml:trace contextRef="#ctx0" brushRef="#br2" timeOffset="-104211.68">15311 13677 466,'0'-9'75,"-17"-1"-55,-39 10 3,-35 19 16,26 25 4,5 5-20,15 6-17,36-9-6,9-8-2,23-6-5,25-6-10,18-14-53,13-12-88,6-11-221</inkml:trace>
  <inkml:trace contextRef="#ctx0" brushRef="#br2" timeOffset="-104042.73">15655 13415 416,'0'-58'91,"-4"22"-37,-12 31 2,3 5-9,5 5-9,-2 29-19,-3 12-11,-1 10-3,1 7-3,-1 0-2,-1 8-1,-1 7-5,-2 0-30,9-5-71,9-20-124</inkml:trace>
  <inkml:trace contextRef="#ctx0" brushRef="#br2" timeOffset="-103745.79">15973 13686 322,'0'-13'101,"-19"12"-41,-10 1-8,4 5-13,1 12-4,-12-6-17,-18 0-11,-10 3-4,-5 3-3,9 6 0,17-2 1,21-2-1,15-4 0,7-3 0,4-1 1,27-1 11,14-4 8,9 2-4,6-2-9,9-1-6,0 0 0,3-3-1,-3-2-12,0 5-29,-5-4-41,-4 3-39,-6-4-71,-12 0-38</inkml:trace>
  <inkml:trace contextRef="#ctx0" brushRef="#br2" timeOffset="-103091.3">16362 13825 221,'4'-32'180,"-4"5"-77,-4 8-33,-19 10-19,6 4-9,7 2-12,10 1-10,0 0-11,0 2-9,12 0 0,3 0 0,5-5 0,-1 5-2,-2 0 0,-1-5-1,-3-3 3,0 0-1,-1-6 1,-4-2 1,1 0-1,-4-5 1,-1 5 1,-4 3 0,0 2 3,0 7 4,-24 4 1,-12 7 1,-9 21-8,-3 3 1,7 5-1,10-1-3,16 1-1,15-2 1,0-5-3,17-8-9,26-9-15,7-12-20,8 0-7,5-14-7,-3-18 21,-6-4 15,-9-2 23,-16 4 2,-14 3 6,-4 8 11,3 0 13,-4 11-2,2 6 0,-10 6-7,-2 3-10,0 21-3,0 8-4,-9 1-3,0 6-1,-4 0-5,-3 2-24,-3 3-17,-2-16 10,5-11 36,10-17 10,6-3 25,0-27-4,2-6 0,29-2-18,14 2-6,13-2-7,13 10 0,8 5-1,5 14-12,-4-1-14,-7 10-14,-17 0 2,-22 0 18,-23 15 12,-11-1-13,-22 4 22,-25-2 3,-2-16 19,4 0 6,14 0-2,16-9-25,10-7-1,5-3-49,3 4-122</inkml:trace>
  <inkml:trace contextRef="#ctx0" brushRef="#br2" timeOffset="-102833.19">17853 13505 487,'-25'-2'170,"14"-2"-142,3 4-13,-4 0 12,1 21-5,-5 6-11,5 8-8,5 0-3,-6 3-1,1-2-8,-2-1-27,-3-7-18,7-10-17,3-8 5,6-10-12,0 0-57,0-15-92</inkml:trace>
  <inkml:trace contextRef="#ctx0" brushRef="#br2" timeOffset="-102511.85">17877 13491 276,'11'-18'104,"-11"0"-71,-4 6 10,-19 6 1,6 6-20,8 0-15,9 0-9,0 0 0,0 0 0,0 0 1,0 6 1,0-2 12,0-1 10,0 0 4,0-3 2,0 0-4,0 0-1,0 0-5,0 4-8,0 10-8,0 8 0,0 10-1,0 2-3,0 7 0,0-1 0,0-3 0,0-2 0,0-5-3,0-10-8,0-3-12,5-8-5,1-4-17,9-2-57,12-3-74</inkml:trace>
  <inkml:trace contextRef="#ctx0" brushRef="#br2" timeOffset="-102127">18083 13391 64,'0'-36'15,"6"-5"240,7 2-160,3 4-16,-1 12-4,4 9-11,-4 5-15,-6 4-19,-4 2-9,-5 3-9,0 0-5,0 0-3,0 0-2,0 0 0,0 0-2,0 0 0,0 0 0,0 0 0,2 0 0,-2 0 2,0 0-2,0 0 1,0 0 0,0 0-2,0 8 1,0 19 0,-16 10 0,-8 12 1,-5 9 0,0 4-1,-2 0 0,2-2-1,0-5-1,4-4-15,7-2-32,11-6-48,7-6-87</inkml:trace>
  <inkml:trace contextRef="#ctx0" brushRef="#br2" timeOffset="-101811.99">18328 13633 529,'-10'0'98,"-9"-4"-68,-2 4-18,8 0 13,4 7-10,0 12-12,7-1-3,2-4-5,4-1-7,19 1-28,8-7-17,7-2 5,7-5 21,1 0 31,-15-25 1,-17-4 11,-14 0 33,-18-2-4,-22 1-6,-3 7-14,3 7-7,5 7-13,12 9-1,13 0-25,10 12-52,0 3-137</inkml:trace>
  <inkml:trace contextRef="#ctx0" brushRef="#br2" timeOffset="-101646.39">18638 13508 118,'0'-7'393,"-11"7"-294,-10 0-85,-3 22 18,6 4 7,-2 3-19,4-2-20,5-1 0,-2-2-1,1 3-42,4-4-94,3-2-237</inkml:trace>
  <inkml:trace contextRef="#ctx0" brushRef="#br2" timeOffset="-100979.04">19034 13499 119,'-24'0'435,"6"0"-383,2 0-20,1 4 5,-1 4-15,7 6-16,7 2-6,2 2-1,0 3-6,5-1-2,10-3-1,-1 2 4,-2-4 5,-5 4 1,-7-3 1,0-1 1,-33 0 0,-7-3-1,-2-2 0,3-6-1,15-2 0,13-2-5,11 0-6,0-4-33,35-15-1,12-1 29,12-4 1,5 1 8,9 0 7,6 1 4,-1 5 12,0-4 20,-16 4-2,-15 2 0,-20 3-6,-16 5 0,-7-5-7,-4-3 1,0 3-3,0-4-6,0 6 0,0 8 3,-27 2-7,-10 0-7,-8 23 1,0 9-3,6 1 0,12 6 1,16-10-2,11 0 1,0-9-3,28-5 0,15-8 3,13-7-6,8 0-7,7-18-21,-6-3-22,-14 7-35,-24-1-61,-27-10-118</inkml:trace>
  <inkml:trace contextRef="#ctx0" brushRef="#br2" timeOffset="-100771.93">18804 13265 101,'-48'-18'526,"17"1"-468,10-1-19,10 9-9,3 2-19,-2 5-8,8 2-3,2 0-3,0 0-32,0 23-45,12-1-102</inkml:trace>
  <inkml:trace contextRef="#ctx0" brushRef="#br3" timeOffset="-51396.04">7305 15775 479,'0'-17'54,"0"0"-31,-6 13 38,-11 4-16,-10 12-14,-8 41-16,-8 22-8,3 19 4,9 10-5,8 3-4,6 1-2,1 3 0,1-4-4,-3-8-2,3-11-7,-6-21-12,-1-21-25,-5-12-77,-13-10-158</inkml:trace>
  <inkml:trace contextRef="#ctx0" brushRef="#br3" timeOffset="-51239.14">6667 16409 238,'69'-40'64,"9"0"-64,4-5-10,-1-4-12,-6 0-110</inkml:trace>
  <inkml:trace contextRef="#ctx0" brushRef="#br3" timeOffset="-50947.29">7454 15865 47,'15'-32'385,"-2"1"-344,3-1-26,3 6 43,-9 5 4,-3 10-21,-5 8-12,-2 3-11,0 0-12,0 36-5,-13 21 9,-14 15 1,-4 8-8,2 4-3,4-2 0,10-11-5,8-8-2,7-15-2,0-11-3,14-15-17,15-8-38,10-14-47,7 0-51,0-19-102</inkml:trace>
  <inkml:trace contextRef="#ctx0" brushRef="#br3" timeOffset="-50788.29">7799 16142 218,'11'-18'173,"-7"14"-76,-4 4-12,0 0-14,0 0-18,0 13-24,-8 4-6,-5 7-8,1 2-10,1 0-5,7-8 0,4 4-7,0-7-3,0-12-12,23-3-31,0 0-70,4-14-123</inkml:trace>
  <inkml:trace contextRef="#ctx0" brushRef="#br3" timeOffset="-50647.1">7913 15770 207,'-11'-3'196,"-2"3"-178,4 0-18,-5 8-17,1 10-24,1 5-162</inkml:trace>
  <inkml:trace contextRef="#ctx0" brushRef="#br3" timeOffset="-50247.83">8281 15915 359,'6'0'191,"-6"0"-128,0 0-32,-6 25 19,-23 11 0,-11 10-22,-3 2-11,1 2-7,4 2-10,16-6 0,12-10-4,10-6-4,12-12-6,28-9 0,14-9-10,8-4-18,-2-27-14,3-10 5,-7-8 6,-8-9 26,-3-8 19,-7-6 7,-5 5 4,-8 9 2,-5 18 10,-9 22 11,-7 8 6,-4 10-4,0 0-15,0 19-17,0 16 4,-8 9 1,-8 11-9,-2 3 0,0 0-10,1 0-11,3-10-49,7-16-146</inkml:trace>
  <inkml:trace contextRef="#ctx0" brushRef="#br3" timeOffset="-49947.16">8977 15883 285,'4'-8'109,"-4"8"-45,0 0 9,-7 0-15,-19 0-39,-10 20-15,-7 5-3,-1 0 0,3 6 0,8-4-1,11-4 1,13-5-1,9-4 1,0 3 4,9-8 0,15 1 8,5-2-2,4 0 1,6-2-6,1 2 0,7 1-3,2-4-2,2 7-1,3-6 0,-4 3-6,0-2-4,4-7-10,-6 0-37,-5 0-152</inkml:trace>
  <inkml:trace contextRef="#ctx0" brushRef="#br3" timeOffset="-39447.43">9206 16075 493,'-5'0'8,"5"0"-2,0 0-6,2 0 6,17 0 5,8 0-1,8 0-5,7 0-3,5 0-2,-3-5 0,-1-9 1,-5 2-1,-2 2 1,-5-8-1,-4-3 1,-7 2-1,-7-3 0,-11 4 1,-2 5 4,0 3-1,-27 3 1,-4 7 5,-9 0 1,-5 9 6,1 21-5,-5 5-4,4 7-2,6-2 0,10 4-2,13-8-4,16-4-1,0-2-1,33-11-6,16-12 0,11-7-2,16-4-17,9-28-16,4-6-62,-4-5-11,-12 5-8,-17-3 78,-16 5 46,-13 9 66,-16 11 36,-6 6-10,-5 10 9,0 0-25,0 0-34,-10 0-21,-1 14-13,3 8-3,-1 9-5,6 5 0,-1 3-3,-1 7-1,1-7-4,2-11-12,2-10-2,0-13 14,0-5 8,-2 0 8,-1-27-5,3-4 2,0-6 1,0-7 0,29 4-1,13 4-5,14 6-1,9 7-4,-1 13-3,-1 10-13,-10 0-10,-13 0-22,-17 12-17,-19 7 16,-4 3 17,-25 6 37,-23-2 16,-12-8-1,-3-4 2,3-6 7,9-8-4,9 0-16,13 0-4,22-14-11,7-10-30,29-1-107</inkml:trace>
  <inkml:trace contextRef="#ctx0" brushRef="#br3" timeOffset="-39266.33">10421 15899 189,'0'0'228,"0"10"-185,0 8 8,0 9 13,0-3-20,0 6-23,0 0-12,0 2-9,-3-4-1,3-2-9,0-8-10,0-8-22,0-8-90,0-2-163</inkml:trace>
  <inkml:trace contextRef="#ctx0" brushRef="#br3" timeOffset="-38380.85">10651 15879 249,'2'0'173,"-2"0"-159,0 0 0,0 0 44,0 0-16,0 0-27,0 0-15,0 0-3,0 2-5,0 12 5,0 4 3,0 6 1,0 7 1,0-1-1,0 6 1,0-4 0,0 4 3,0-5 3,0-4-8,0-5 1,0-8 0,0-6-1,0-4 0,2-4-1,6 0 1,6-22 15,6-8-7,5-6 0,4 0 0,2-4 0,0 4-3,-2 4 8,-2 11-7,-7 11-3,-5 6-2,-3 4-1,-5 0-3,-3 4 1,-4 14 0,0 9-2,0-5-6,0 6-15,0-2-34,0-5-87,33-10 11,17-7 133,8-4-117,0-8-10,-6-16 129,-4-2 96,-8-6-3,-14 6 4,-5-1 12,-10 5-21,-9 8-18,-2 4-19,0 6-19,-5 4-10,-11 0-8,3 4-5,5 19-8,6 9-1,2 12 0,0 2 0,6 12 0,11 12 0,2 6 0,-1 18 0,-12 19 3,-6 16-3,-16 4 1,-30 10-1,-14-18 4,-14-26 4,-2-28 2,2-35 6,7-24 5,12-12-3,8-22-5,12-31-6,10-19-6,21-18-1,4-24-4,44-16-6,23-5 2,13-4-15,1 16-29,-6 21-46,-17 10-77,-13 13-184</inkml:trace>
  <inkml:trace contextRef="#ctx0" brushRef="#br3" timeOffset="-38127.26">11307 15540 66,'-2'-6'388,"-2"-2"-355,4 6-19,-2 0 30,2 2 15,0-2-27,0 2-21,0 0-11,0 0-4,0 0-1,0 0-2,0 0-1,0 0 1,0 0-3,0 4-7,0 2-8,0 2-11,0-6-16,0 1-21,0-3-59</inkml:trace>
  <inkml:trace contextRef="#ctx0" brushRef="#br3" timeOffset="-37563.51">10441 15601 400,'-18'10'48,"5"2"-48,6 2-5,3 0 5,1-4 2,3 2-2,0-6-4,7-2 2,13-4-5,4 0 4,1-3 0,-2-8 3,-8-7 0,-6-5 3,-9 6-1,0 2 6,0 2 3,-11 5 7,-12 8 11,1 0-9,0 0-13,4 0-7,5 18-3,6 0-11,7-4-36,0 2-191</inkml:trace>
  <inkml:trace contextRef="#ctx0" brushRef="#br3" timeOffset="-36865.96">10173 16026 125,'0'0'47,"0"0"-7,0 0 16,0-4 4,0 4-9,0 0-17,0 0-12,-4 0-2,-3 0 2,-2 0 1,2 4-7,1 6-6,-1 6-3,3-2-7,-3 0 0,0 2 0,3 0-7,4 0-5,0-2-19,0-6-59,0-8-213</inkml:trace>
  <inkml:trace contextRef="#ctx0" brushRef="#br3" timeOffset="-35694.72">11286 15940 1,'-2'-4'248,"-3"0"-169,0 4-57,-1 0 15,-3 0-7,-2 0-12,0 0-5,-2 5 2,-1 8-5,3 0 4,2 4 4,7-3-1,2 0-10,0 0-6,0-7 0,7 2-2,5-3 1,5-2-1,-2-4 0,3 0-2,-3 0 2,1 0-1,-3-14 0,3-3-2,-1 3 0,-1-3-1,1-6-2,-3 1 2,-1 1-2,-3-2 3,-3 3 3,-5 5 1,0 1 4,0 5 4,0 3-1,-2 6-2,-1-4-1,3 4 1,-2 0-1,2 0-4,0 0-2,0 0 0,0 0 0,0 0 0,0 0-2,0 0-5,0 0 3,0 0-1,-2 0-14,-2 0-18,4-4-40,0 4-46,0 0 3</inkml:trace>
  <inkml:trace contextRef="#ctx0" brushRef="#br3" timeOffset="-35132.62">11384 15763 120,'-5'-10'115,"-5"1"-66,0 0-24,-3 1 21,-1 2-2,-1 2-14,-1 4-2,1 0-6,-3 0-9,0 0-6,0 6 2,0 9 0,5 5-2,0 5-2,1 8-1,2-6-1,-2 5-1,1 2 1,7-7-1,4-6-2,0-2-1,0-1-1,4-9-4,14 0 1,2-4-4,2-5-1,7 0 0,-2-4 0,2-14-4,-2-4-7,-2-6 1,-4-2 10,-5-2 10,-9 4 0,-5 2 0,-2 1 0,0 11-9,0-1-2,0 7 6,0 2-4,0 3-4,0 3 5,0-5 8,0 1 2,0 4 2,0-5 8,0 2 8,0 3 4,0 0 7,0 0-2,0 0-11,0 0-10,0 0-5,0 8 0,0 13 3,0 8-3,0 8-3,0 4 0,0 9 0,0 1-3,-7 0-10,-3-2-31,-2 1-142</inkml:trace>
  <inkml:trace contextRef="#ctx0" brushRef="#br3" timeOffset="-21999.16">12077 15839 132,'-2'-6'353,"-25"6"-290,-10 0-58,-9 36 8,13 18 15,24-9-6,5-1-15,4-4-7,2 0-3,23-8-9,13-11-13,4-6-51,3-10-146</inkml:trace>
  <inkml:trace contextRef="#ctx0" brushRef="#br3" timeOffset="-21449.82">12343 15909 421,'0'-12'94,"-2"6"-76,-2 6 1,4 0 24,0 0-11,0 0-18,0 4-14,0 16-1,0 2-6,0 4-3,4 1-5,2-1-15,-2-4-9,-1-8-30,-3-4 25,2-10 44,0 0 1,0 0 13,-2 0 9,4-10 2,-2 2 6,4-2-5,-2-2-3,3 2-5,-3-2-8,2 6-6,-4 2-4,4 0 1,0-2-2,-1 4 1,1 0 0,-2 2-1,-1 0 0,-1 0 0,0 0 0,-2 0 1,3 0 2,-3 2-2,0 6 0,0-4 2,0 0-2,2-4 1,0 0-1,9 0 0,7-4 3,9-15 4,4-2-3,1-2 3,-7 9 1,-2 0 0,-9 10-1,-3 4-4,-3 0-1,-3 14-2,0 13 0,-3 8 0,-2 6-6,0 3-8,-18-4-25,-11-3-94,-2-10-188</inkml:trace>
  <inkml:trace contextRef="#ctx0" brushRef="#br3" timeOffset="-21295.93">11943 15570 190,'-13'-18'222,"6"13"-222,7 5-62,0 0-77</inkml:trace>
  <inkml:trace contextRef="#ctx0" brushRef="#br3" timeOffset="-20479.68">13312 15422 623,'-5'-7'28,"-1"7"-19,6 0 20,-5 3-2,1 20-7,-2 16-2,0 15-11,4 5-7,0 2 0,2 4-2,0-5-4,0-6-3,16-13-4,17-9-7,15-20-27,12-12-18,9-3-31,0-31 9,-3-10 42,-8-10 45,-8-10 7,-8-4 19,-11 1 13,-9 9 23,-9 19 4,-11 14-8,-2 11-8,0 7-11,0 7-14,-4 0-12,-7 13-10,-3 17-3,2 12-2,1 12-2,-1 11-1,1 2-5,-2 0-6,4-10-8,2-19-21,7-17 13,0-19 32,4-2 3,21-14 4,9-18 3,5-8-3,4-1 5,-1 2 1,1 8-4,-5 4-4,-5 13-3,-8 9-2,-10 5-2,-5 7 0,-6 23 2,-4 6 2,0 4 0,0-5-2,0-8-2,0-8 0,9-16-1,22-3 3,11-12 1,9-23 1,1-8 0,-4-1 4,-9 0-5,-12 8 4,-10 6 4,-8 10 1,-9 12 2,0 4 2,0 4-3,-11 0-1,-12 21-8,2 8-2,3 9 0,11-1-3,7-6-2,0-4-4,29-10 2,15-9-1,12-8 0,6 0 1,-4-4-24,-10-17-44,-22-2-37,-17 0-102</inkml:trace>
  <inkml:trace contextRef="#ctx0" brushRef="#br3" timeOffset="-20281.5">13172 15641 99,'-83'13'422,"41"-8"-360,35-1-62,7-4 1,45 0 3,28-9 5,28-17-4,21-6-5,9-3-7,-4-2-39,-17 3-149</inkml:trace>
  <inkml:trace contextRef="#ctx0" brushRef="#br3" timeOffset="-19281.15">12329 15807 14,'0'-10'254,"-2"10"-152,2-4-43,0 4 8,0 0-15,0 0-21,0 14-5,0 12-2,0 6-14,2 9-4,-2-2-3,2 2-3,-2-1 0,2-4 0,2-11-2,2-2 0,0-9-1,-4-10 1,3-4-1,1 0 3,6-8 0,3-18 2,8-2-1,1-9 0,3 8 0,2 0 1,-3 8 1,1 3 1,-2 9 3,-5 9 2,-3 0-2,4 0-3,-5 17 2,1 6-2,-6 4 0,-2 5-2,-2-2-2,-3-2 0,-2 2-2,-2-4 0,3-2-2,-3-10-2,0-2 0,0-7-5,0-5-9,0 0-26,2 0-45,-2 0-60,0-23-203</inkml:trace>
  <inkml:trace contextRef="#ctx0" brushRef="#br3" timeOffset="-17999.85">15419 15605 13,'10'-26'482,"-10"-1"-403,-6 22-47,-19 5 16,-12 1-6,-11 26-15,-2 1-7,-4 7-10,12 6-8,9 1-2,14 4-6,19-2-4,3-7-5,39-16-11,20-9-23,12-12 1,9 0 8,-1-16 8,-4-12 14,-13 7 18,-14-2 2,-18 9 11,-13 5 15,-15 6 6,-3-1 2,-2 4 3,0 0-17,0 0-13,-9 12-9,2 10 0,7 2-4,0 3-4,7-6-1,24-9 1,3-6-2,6-6 4,-2 0 5,-5-12 1,-4-8 1,-11-2 1,-9-4 1,-9 2 6,0 2 0,-18-1 0,-16 8-1,-10 4-4,-3 11-3,-1 0-1,5 0-4,7 5-3,9 15-10,12 4-8,13 5-22,2-8-80,2-3-78</inkml:trace>
  <inkml:trace contextRef="#ctx0" brushRef="#br3" timeOffset="-17249.14">16324 15712 359,'15'-12'61,"-3"7"-26,-10 5 41,-2 0-7,-4 0-7,-33 5-31,-7 18-24,-12 12-3,-2 0-1,12 5-3,7-4-4,20 1-1,14-11-4,5-8-3,20-13-2,25-5 6,8 0 4,5-23-3,0-14 6,-9-3 1,-7-8 1,-9-10 1,-8-11 1,-7-6 1,-9-6 1,-7 3 4,-2 6-3,0 9-1,0 14 4,0 23 3,0 16 4,-4 10-3,-3 18-12,-9 24 0,1 20-1,-1 8 0,8 0-2,8 4 0,0-3-1,6-9-5,12-8-5,-1-20-11,6-10-16,4-15-11,6-9-1,7 0-4,3-23 9,1-9 32,-3-2 15,-8 2 10,-4 0 12,-11 7 22,-7 10 5,-6 11 6,-5 0 2,0 4-17,-10 0-23,-12 8-14,-2 14-3,3 6-1,6 2-2,6-2-3,6-1-1,3-6-5,3-7 0,21-10-1,8-4 2,-1 0 5,4-13-1,-4-4 0,2-1 2,-10 0 4,-2 4 1,-8 9 1,-8 2 0,-3 3 1,-2 0 0,0 8-2,0 16 0,0-2-8,0-2-24,0-6-89,2-7-105</inkml:trace>
  <inkml:trace contextRef="#ctx0" brushRef="#br3" timeOffset="-16881.33">17242 15547 13,'6'-9'339,"-6"5"-259,0 4-31,0 0 12,-12 4-13,-9 23-19,-6 4-9,3 6-14,6 3-6,7-1-2,11-7-7,0-6-6,11-12-6,25-8-6,11-6-21,10-7-48,3-18 3,1-6-31,-12-10 84,-9-8-12,-9-5 52,-8-7 22,-5 1 21,-10 0 39,-5 9 6,-3 16-7,0 13 3,0 16-10,0 6-22,-3 28-33,-5 18-11,-4 18 5,1 4-4,3 4-4,0 0-5,2-1-3,-3-3-9,-2-6-16,-3-14-52,1-12-122</inkml:trace>
  <inkml:trace contextRef="#ctx0" brushRef="#br3" timeOffset="-16650.79">17768 15502 38,'0'0'354,"0"0"-268,0 10-57,0 7 33,-13 6-7,2 0-23,1 5-15,6 2-12,4-4-5,0 1-7,0-4-11,2-9-14,10-2-63,1-9-105</inkml:trace>
  <inkml:trace contextRef="#ctx0" brushRef="#br3" timeOffset="-16510">17892 15177 153,'0'-30'243,"-8"15"-222,-1 12-21,3 3-5,0 0-50,2 21-139</inkml:trace>
  <inkml:trace contextRef="#ctx0" brushRef="#br3" timeOffset="-16233.95">17906 15441 121,'0'13'287,"0"-3"-257,0 6-15,3 3 39,1-6-18,0 9-12,3 1-8,2 3-16,-2 2 0,4-2-9,5-9-7,4-10 1,4-7 15,5 0 6,0-2-2,0-24 0,0-6 4,-2-3 1,-3-1 2,-3 5-7,-6 5-4,1 1-11,-7 13-22,-1 2-103,-8 8-270</inkml:trace>
  <inkml:trace contextRef="#ctx0" brushRef="#br3" timeOffset="-16038.78">18432 15494 375,'0'8'139,"0"10"-122,0 0 7,0 5 31,-11-1-20,3 6-22,-2-2-9,4-2-4,1-2-7,3-5-7,2-5-17,0-7-29,0-5-60,17 0-120</inkml:trace>
  <inkml:trace contextRef="#ctx0" brushRef="#br3" timeOffset="-15896.69">18533 15200 24,'0'-14'355,"-9"10"-311,-4 4-26,3 0-13,-1 5-5,0 17-12,2 1-35,5 3-196</inkml:trace>
  <inkml:trace contextRef="#ctx0" brushRef="#br3" timeOffset="-15649.09">18533 15200 109,'86'21'275,"-70"-30"-215,-5 6-28,1 3 30,-3 0-11,-3 17-7,0 11-2,-6 9-15,0 6-18,0 6-9,0 0 0,0 9-3,-4 0-4,4 1-7,0-5 3,2-10-34,19-11-35,-3-10-7,-3-9-35,-8-14-48</inkml:trace>
  <inkml:trace contextRef="#ctx0" brushRef="#br3" timeOffset="-15199.05">18738 15628 209,'0'-32'48,"4"6"-29,10 1 31,-1 6 2,7 9-5,5-2-23,6 2-11,2 4-11,1 2 0,-3 2-1,-6 2 6,-10 0 11,-4 0 3,-8 0 3,-1 12 5,-2 1 0,0 0 5,0 1-12,0 0-12,2-1-9,7-4-1,11 0 0,13-9 0,9 0 0,14 0-2,0-13-4,0-8 4,-7-4 0,-7 4 1,-15 2 1,-12 5 1,-10 12 2,-5 2 6,0 0-1,-22 23 9,-14 14-1,-6 18-4,-3 17-1,2 18-6,4 17-1,-1 16-1,-7 16-3,-5-9-3,-3-14 0,-3-27-3,-2-26 4,-5-28 2,-4-17 0,0-18 0,-2 0-6,-1-36-19,-1-12-57,-10-14-143</inkml:trace>
  <inkml:trace contextRef="#ctx0" brushRef="#br3" timeOffset="-14699.75">17373 15490 323,'0'0'58,"2"0"-48,6 0 8,3 0 29,13-6 4,8-2-27,7 0-22,1 2-2,3-2-18,-5-2-44,-3 2-219</inkml:trace>
  <inkml:trace contextRef="#ctx0" brushRef="#br3" timeOffset="-13699.83">20102 15357 168,'-17'13'261,"5"3"-243,10-2-18,2-6 2,0 2-1,22-10 2,9 0 6,3 0-6,-1-9-1,-6-5 6,-14-7 10,-13-3 9,0-1 14,-17-2-30,-12 5-7,-5 4-4,7 4-4,9 10 1,12-3-5,6 7-4,0 0-19,27-1 6,18-5 5,12-7 5,8-6 15,4-5 4,-4-1 3,-14-5 11,-13 8 15,-18 4 0,-11 9 3,-9 4 9,0 5-5,-2 0-14,-25 34-11,-9 21-2,1 13 0,0 4-6,12 12-3,2 6-4,-1 8 0,-3 1-3,-8-2-4,-5-12-4,3-15 1,-3-24 0,5-15 5,-2-21 5,2-7 5,2-3-1,4-13 1,10-22 1,14-11-2,3-12-1,27-9-3,20-5 1,13 1-1,9 9 0,5 9 0,3 14-2,-7 14-4,-10 9-16,-16 6-44,-21 6-120</inkml:trace>
  <inkml:trace contextRef="#ctx0" brushRef="#br3" timeOffset="-11582.59">21736 15105 518,'-44'0'43,"-10"20"-18,-8 18 20,-5 3-14,5 9-19,8 1-12,21 7-1,17-3-9,16-9-8,24-11-13,34-27-34,20-8-11,9-13 8,-4-27 13,-12-10 49,-13-10 6,-11-12 19,-14-14 9,-8-9 1,-10 12 6,-8 11 20,-7 28-4,0 22-3,0 17-12,-16 5-15,-2 5-19,-1 34-2,-2 11-3,1 16-1,5 10-3,1 5-1,1-1-11,7-14-17,6-20-35,0-25-2,12-16 73,18-5 3,-1-14 21,6-12 0,1-2-8,0-2 4,-5 7-2,-4 6-5,-5 7-4,-4 10-9,-7 0 0,0 10-2,-6 12 1,-3 10 1,0 9-1,-2-10-1,11 3-5,9-15-3,11-10 0,14-9 6,6 0 4,-1-14 1,-6-16 4,-9 2 3,-8-4 2,-7 2 2,-11 2 7,-9 6 10,0 8-7,-2 6-5,-21 8-4,-6 0-7,-6 0-6,4 14-1,-1 12-1,6-2-2,6 5-5,4-3-1,14-3-9,2-5-15,4-7 4,25-11 18,2 0 3,-2 0 5,5-15 4,-5-7 4,-2 1 1,-7-8 6,-5 6 1,-3 4 6,-10 3-1,0 8-2,-2 4-4,0 4-4,0 0-6,0 4-1,-6 20-1,-2 6-2,6-4-7,2 2-6,0-3-21,0-5-11,18-13-38,5-7 26,3 0 23,1 0 27,2-22 10,-2 5 8,-3-4 22,-3 5 10,-6 4 17,-3 6 1,-6 6-19,-2 0-20,-1 0-16,-3 18-1,0 6 0,0 6-2,0-1-5,-3 0 2,-3-7-5,2-8 2,-2-8 4,4-6 2,0-6 19,2-15-9,0-11 0,10-9 8,18 3 3,10 1-13,9 0-4,2 11-4,-1 9 0,-5 12-2,-9 5-2,-10 0 2,-11 0 0,-13 12-1,0 3 1,-10 2 1,-22 1 1,-1-4-2,2-2-6,10-6-17,17-6-37,4 0-22,13 0-14,24 0-5,9-9-17,3-4 20,0-1 100,-4 2 58,-8-4 15,-8 0 34,-8 2-26,-8 0-5,-7 1-1,-4 4-12,-2 0-11,0 5-17,0 3-10,0 1-11,0 0-4,0 0-9,0 10-1,0 8-2,-6 8-1,4 9 2,0 6 0,2 8 0,0 6 1,-3 11 1,1 14-1,-2 4 2,-6 11 0,-9-1-1,-14 4-1,-23 9 0,-21-3 0,-12-7 0,3-26-1,14-30 1,24-37 0,27-8 4,21-45-1,15-19-3,46-20-4,24-12 1,22-11-4,16-5-10,8-1-21,-2 12-14,-13 24 21,-20 23 29,-24 22 2,-26 12 1,-15 11 2,-19 4 7,-8 6 10,-4 3 1,0 0-4,0-9-8,0-5-4,0-2-2,9-3-3,-1 5 0,2-3 0,-4 7 2,-3 5 4,-3 5 11,0 0 9,-21 19-13,-12 8-7,-7 8-1,7 5-5,8 1-1,16-6 0,9-3-6,9-6 2,37-13-1,20-13 6,16 0-1,7-21-9,0-6-17,-6-8-29,-19 7-95,-12 0-212</inkml:trace>
  <inkml:trace contextRef="#ctx0" brushRef="#br3" timeOffset="-9380.97">27195 14582 14,'0'-27'217,"0"10"-178,0 8-39,0 6-59,0 3-94</inkml:trace>
  <inkml:trace contextRef="#ctx0" brushRef="#br3" timeOffset="8776.18">24805 15232 86,'0'0'44,"0"0"-23,0 0 3,0 0 8,0 0-8,0 0-5,0 0 2,0 0 2,3 0-2,-3 0-2,0 0 6,2 0-6,-2 0 2,0 0 0,0 0-2,2 0 1,-2 0-5,0 0-3,0 0 0,0 0-3,0 0-4,0 0-3,0 0-1,0 0-2,2 0 1,-2 0-1,0 0 1,0 0-2,0 0 2,0 0-1,0 0 1,0-2 1,0 2-1,0-2 0,0 2 0,0 0 0,0-2 0,0 2-1,0 0 0,0 0 0,0 0-2,0 0 2,0 0 1,0 0 0,0 0 1,0 0-1,0 0 2,0 0-1,0 0-1,0 0-1,0 0-1,0 0 0,0 0-4,0 0-6,0 0-21,0 0-33,0 0-82</inkml:trace>
  <inkml:trace contextRef="#ctx0" brushRef="#br3" timeOffset="9450.11">24792 15276 4,'3'-9'223,"-3"5"-148,0 3-18,0-3 20,0 4-1,-5 0-22,-11 0-18,-8 0-4,-8 12-8,-3 9-1,-1 4-6,3 1-7,6 6-6,9-4-4,7 0-1,11 0-2,0-6-2,9-3-2,22-6-4,8-9-4,7-4-18,5 0-48,0 0-67,-4-16-130</inkml:trace>
  <inkml:trace contextRef="#ctx0" brushRef="#br3" timeOffset="9881.71">25164 15263 330,'0'-5'53,"0"1"-16,-8 4 36,-6 0-18,-5 0-23,-6 0-10,-2 4-11,-4 8-11,-3 4 1,3 2-2,2 3 0,9 2-4,7 3-5,3-5-8,10-1-2,0-6-3,10-7-15,19-7-5,9 0 15,1 0-2,4-14 14,-3-6 15,-2 1 1,-7-2 5,-4 3 7,-11 4 10,-7 4 9,-7 6 26,-2-1-5,0 5-9,0 0-15,-9 0-16,-5 0-10,1 5-2,1 7-1,6 4 0,4 0-2,2 2-3,0-6-2,0 2-5,6 0-7,10-10-15,7-2-41,3-2-35,1 0-133</inkml:trace>
  <inkml:trace contextRef="#ctx0" brushRef="#br3" timeOffset="10281.84">25439 15290 330,'0'-2'86,"0"2"-49,0 0 27,0 0-10,-3 0-30,-3 14-17,-4 0-7,6 0-2,-2 4-2,-1 3-2,-1-4-6,-2-1-1,1-9-6,3-1 8,1-6 11,3-6 4,2-13 0,0-8 3,9 1-3,18 5 6,4-5-1,7 3-3,1 8-1,2 3-4,-3 2-1,-7 6 0,-4 4 1,-8 0-1,-5 0-3,-12 0-1,-2 4 4,0 6 1,-8 0 5,-13-2-5,-5-4 1,1-3 1,0-1-1,8 0-2,1 0 0,5 0-8,9-1-11,2-11-40,0 2-97,15-2-107</inkml:trace>
  <inkml:trace contextRef="#ctx0" brushRef="#br3" timeOffset="10716.99">25822 15190 171,'7'-3'101,"-3"2"-55,-2 1 21,0 0-8,-2 0-10,3 0-25,1 0-10,-2 0-6,3 0 2,-2 14-1,-1 4-5,-2 4 2,0 0-4,0 6 1,0 2 0,0-2-2,0 2 0,0-6-1,0-4 0,0-1-1,-5-14 2,0-1-1,1-4 7,-3 0 2,1-6 7,6-14-9,0-9 1,0-3 0,15-1-3,10 1-1,6 0-2,4 6-2,4 7-2,-4 7 1,-1 8-2,-9 4-1,-8 0-1,-3 0 0,-10 13 2,-2-1-2,-2 2 0,0-6 5,-4 2-1,-12-6-2,1-4 3,3 0 0,3 0-7,1 0-18,8 0-35,0 0-62,0-12-67</inkml:trace>
  <inkml:trace contextRef="#ctx0" brushRef="#br3" timeOffset="10968.64">26311 15187 3,'15'-1'48,"-1"1"231,-8-4-212,0 4-8,-3 0 23,-1 0-30,0 4-10,-2 14-5,0 4-13,0 2-11,0 2-6,0 0-5,0-3-2,-4-2-1,-1-4-5,3-2-5,0-7-9,2-4-19,0-4-65,0 0-138</inkml:trace>
  <inkml:trace contextRef="#ctx0" brushRef="#br3" timeOffset="11117.8">26371 14865 35,'2'-10'200,"-2"10"-154,4 0-46,0 0-44,5 6-85</inkml:trace>
  <inkml:trace contextRef="#ctx0" brushRef="#br3" timeOffset="11900.62">26666 15258 30,'0'4'302,"0"-4"-263,0 0-37,4 0 3,-4 0 18,4 0-11,2 0-9,3 1 0,5-1 7,1 0 1,5 0-5,3-1 1,-1-14-3,2 1 3,1 2-2,-2-5-1,-6 4-2,-5 4 2,-8-1 12,-4 6 22,0 1 7,-14 3-13,-15 0-15,-7 0-2,1 21-6,2-2-4,1 6 0,10-1-5,5 1 0,5-2-3,12 0 0,0-11-3,0 1-2,29-6-8,8-7 0,6 0-25,4 0-31,2-15 1,-5-7 31,-3 0-29,-5-4 36,-10 4 33,-6 2 30,-6 8 22,-12 3 12,-2 5 12,0 4-9,0 0-18,0 0-25,0 4-18,0 15-4,-9 0-2,0 4-2,0 5 0,-2 2-5,-1 2-12,4-4-7,6-8 14,0-10-12,2-10 22,0 0 2,0-14 11,4-12-4,16-8 6,5 1-2,8-6 0,11 0-6,4 10-4,-2 7-1,1 5-2,-7 11-2,-2 6-1,-5 0-2,-4 0-2,-4 11 4,-9 5 4,-12-7-6,-4 0 4,-2-1 3,-21-7 8,-3-1-4,-1 0 0,5 0-4,0 0-2,5-1-17,11-7-60,6-1-48,0 1-113</inkml:trace>
  <inkml:trace contextRef="#ctx0" brushRef="#br3" timeOffset="12183.82">27721 15137 3,'25'-1'255,"-21"-2"-142,-4 3-24,0 0 23,-9 0-37,-17 0-38,-8 0-23,-6 12-6,9 6-8,9 5-2,10-1-4,12 2-2,0-2 0,7 3 2,15-6 2,1-1 2,-5-6 2,-7-3 0,-9-2 1,-2-3 2,-9-1 4,-24 3 3,-8-6-7,-3 3-3,2-3-3,5 0-7,12 0-17,4 0-66,9-3-162</inkml:trace>
  <inkml:trace contextRef="#ctx0" brushRef="#br3" timeOffset="13703.98">29088 15097 364,'0'-6'65,"0"6"18,0 0 12,-16 0-37,-13 0-22,-8 14-14,-10 5-4,-1 7-8,8-3-6,5 8-3,10-2-1,8 0-5,10-5-1,7-6-2,0-6-1,26-3 2,17-9 3,8 0 3,1 0-1,-5-17 2,-10-7 1,-5-6 1,-6-3 1,-4-6 0,-6 2 0,-7 5 1,-7 10 1,-2 14 3,0 3-2,0 5 1,-9 0-2,-11 13-3,-2 15-2,0 4 0,8 3 0,3 0-1,7-4 0,4 1-1,0-8-2,0-4-1,13-2 0,7-7-6,7-8-5,6-3-20,9 0-16,6-16-25,5-8-45,3-8-37,-5-9-4,-2-6 70,-9-8 93,-5-7 69,-6-1 30,-8 14 39,-8 11-21,-8 14 0,-3 10-35,-2 7-19,0 7-16,0 0-19,0 4-9,0 27-6,-9 13-1,-6 14-3,-2 6-3,5 10-4,-5-1-2,7-7-2,5-5-6,5-9-5,0-17 0,13-9-15,16-18-19,9-8-30,1 0-33,-6-18-17,-16-7 33,-15-10 54,-2 3 40,-17-5 38,-18 8 13,-4 0-15,8 12 18,11 0 2,16 12-15,4-3-11,4 2-23,32 1-4,13-3 3,8 3 2,4 1 0,-10 0-8,-11-1-1,-13 5-1,-13 0-5,-10 0-9,-4 0-12,0 0-24,0 0-108</inkml:trace>
  <inkml:trace contextRef="#ctx0" brushRef="#br3" timeOffset="15216.72">19618 16607 222,'18'-14'301,"-11"0"-246,-1 10-21,-1 0 31,-2 4-7,-3 0-14,2 0-11,-2 4-15,2 26-7,-2 6 11,0 14-8,0 8-13,0 9-1,-14 0-9,3-4-8,11-10-17,0-7-34,27-25-12,24-13-24,14-8-40,15-16-37,0-11 33,-6-10 148,-21 7 57,-19 7 88,-18 2-28,-10 16-1,-6-4-19,0 9-28,0 0-27,0 0-19,-12 0-18,6 14-5,4 7-2,2-4-5,0 5 2,25-8-3,12-9-3,10-5 0,4 0 4,1-19 7,-13-7 1,-10 1 0,-17-2 3,-12 3 3,-2 2 1,-29 3-1,-10 4-5,-1 9-2,0 1-4,4 5-3,8 0-7,18 0-17,7 14-35,5-2-40,5 3-59,19-7-98</inkml:trace>
  <inkml:trace contextRef="#ctx0" brushRef="#br3" timeOffset="15666">20537 16834 73,'51'-9'38,"-22"-5"204,-17 5-169,-6 5 2,-4 4 12,-2 0-29,0 0-23,0 0-19,0 0-13,0 0-3,-2 18-1,-8 3 1,4 4-3,-1 5-3,3-4-3,4-3 1,0-6-7,2-7 7,23-10 6,4 0 2,2 0 2,0-14 0,-6 1 2,-5 1 3,-7 3-3,-6 7 1,-5 2-2,-2 0-3,4 0-3,1 2 0,4 14 3,4-6-2,6 2-1,4-9 1,16-3 2,5 0 0,8-7 2,-2-15 3,-3-4-1,-11 3 5,-11-4 2,-9 1 4,-14 0 6,-2 1-3,-5-1-2,-23 9-9,-7 2-2,-2 12-5,1 3-1,3 0-7,10 3-12,12 16-36,11-1-105</inkml:trace>
  <inkml:trace contextRef="#ctx0" brushRef="#br3" timeOffset="16449.46">22298 16615 275,'0'-14'172,"0"6"-118,0 8-1,-3 0 15,-10 5-21,-2 24-25,-8 26-14,-1 7-4,1 14-3,4 6-1,-4 10 0,5 3-2,1 7-5,-1-8-7,2-5-16,0-14-38,-2-16-84,-3-19-65</inkml:trace>
  <inkml:trace contextRef="#ctx0" brushRef="#br3" timeOffset="16618.06">21788 17270 251,'0'-51'38,"15"9"-32,25 7 11,15 4-5,11 4-12,5 5-18,14 5-19,2-2-47,-3 1-35</inkml:trace>
  <inkml:trace contextRef="#ctx0" brushRef="#br3" timeOffset="16998.36">22594 16936 170,'2'0'259,"-2"0"-211,0 0-34,0 0 21,2 0 22,1 18-16,2 4-27,-5 6-11,0 2-3,0 10 0,0 1-5,-8-5-7,-3-10-7,5-8-13,2-13 18,4-5 11,0 0-1,0-27-7,15-9 11,9-8 4,10-4 3,6 2-1,9 11-2,5 3-1,4 10-1,-2 7-2,-6 8-1,-9 2 0,-15 5 0,-14 0-2,-12 12 0,0 11 3,-29-5 1,-13 4-1,-10-4 0,3-7 0,5-8 0,10-3 2,12 0-2,11-14-4,11-4-14,0-4-35,28 4-22,11 2-56,3 2-97</inkml:trace>
  <inkml:trace contextRef="#ctx0" brushRef="#br3" timeOffset="18100.03">23308 16920 120,'13'0'233,"-9"0"-154,-4 0-42,0 0 10,0 0 7,0 0-13,0 0-32,0 0-9,7 0-4,9 0-2,8 0 5,7 0 1,9-2-4,1-16 1,-1 1 3,-7-10 0,-10 8 2,-10 2 2,-9 5 3,-4 6 7,0 2 9,-22 4 2,-16 0-9,-8 13-9,-6 13-1,4 6-5,2-1-1,13 5 0,11 1-1,11-2-4,11-3-3,0-2-7,27-16-11,21-9-15,14-5 3,8-10 10,-7-17-2,-8-5 25,-10-6 5,-12-3 11,-4 6 10,-7-2 2,-11 10 1,-4 10-2,-7 3-6,0 11 0,0 3-9,0 0-7,0 0-5,0 14 4,0 1-2,0 4-4,0-6-3,0-4 3,7 1 2,-2-6-2,-1-4 4,0 0 3,0 0 3,1-4-1,7-6-2,0-2 0,5 2 0,2-4-2,-3 6-1,4-4 2,-2 6 0,-2-2 1,-3 2 0,-5 2 2,-2 0 3,-2 0-2,0 0 0,1 2-3,-1-3 0,-2 5 1,0-3-1,0 3 0,-2 0 0,0-4 0,0 4 2,0 0 2,0 0 1,0-5 3,0 5 0,0 0-3,-2-4 0,-9 4 1,-5 0 2,-1 0 0,-8 16 0,-1 7-5,3 0-2,1 4-1,6-5-1,10-4-1,4 0-3,2-8-1,0-1 1,17-9 3,14 0 1,10 0 1,3-14 2,1-6 0,-7-1 2,-5-5 0,-10 3 1,-8 2 4,-6 11 0,-9 6 5,0 4 2,0 0 4,0 0-9,0 18-8,-14 8-2,2 6 0,0 2-1,5 7-1,7-2-1,0-3 1,0-4 0,7-6-1,7-11 1,-8-1 1,1-11-3,-3 2 0,-2-5-3,1 0-3,4 0 0,3-18-20,4-5-35,-1-9-84,0-2-288</inkml:trace>
  <inkml:trace contextRef="#ctx0" brushRef="#br3" timeOffset="19282.16">24440 16670 76,'0'0'312,"0"-5"-179,0 5-88,0 0 6,0 0 13,0 0-23,0 5-29,0 16-11,0 9 2,0-2-3,-9 2 0,5-1 0,2-7-4,2 0 0,0-8 0,0-2-4,11-12 1,15 0-2,8 0 3,6-18 3,5-8-4,-6 0 7,-5-3 0,-9 8 4,-13 3-1,-6 9 6,-6 9 2,0 0 0,0 0-6,-2 0-5,-12 13-1,5 1-1,5 7-4,4-6-2,0-1-4,2-6-4,23-4-1,10-4-6,9 0 16,8-9 1,-2-16 2,0-3 4,-7 1 0,-8 1 3,-8 8 3,-16 4 4,-9 6 4,-2 6 2,0 2 4,-25 0-10,-6 2-7,-4 20-3,6 5 0,4-1-1,10-4-1,7 0-5,8-8 1,0-8-4,14-2-1,24-4 3,9 0 0,9-18 2,-5 0 6,-10-1-3,-12 2 3,-12-1 0,-9 4 2,-4-3 1,-4 7 0,0 6-1,0 1 1,0 3-3,-12 0-5,3 7 1,3 11-1,-2 5 0,4-1 0,2 0-4,2-5-2,0-6 4,0-3 5,0-2 2,8-2 1,0-4 2,-4 0 4,3 0 5,-1-10 2,2 2-4,2-6 0,3 0 0,10-4-6,6 5-4,4 0 0,3 4-1,-1 4 1,2 5 1,-6 0 0,-4 0 1,-10 0-2,-3 17 0,-8 2 0,-6 4-3,0 8-5,0-3-13,-4 2-18,-6-4-127,2-4-203</inkml:trace>
  <inkml:trace contextRef="#ctx0" brushRef="#br3" timeOffset="19538">25951 16659 12,'0'-3'490,"-10"3"-430,-17 0-23,-4 0-4,-10 9-19,1 12-11,7 2-3,12 4-3,15-1-6,6-4-4,2-4 2,33-4 0,15-10 3,10-4 3,5 0 1,-5-4-1,-6-14-14,-10 4-17,-11-8-37,-13 0-81</inkml:trace>
  <inkml:trace contextRef="#ctx0" brushRef="#br3" timeOffset="20599.41">23985 16758 0,'-29'0'19,"2"18"231,8-4-228,1 7-21,7 2 4,3-5-5,6 4-6,2-4-8,0-8-6,14-6-6,15-4 3,2 0 23,0-14 4,-2-9 13,-4 2 16,-5-7 9,-4 2 7,-3 8 5,-9 4-4,-2 5 10,1 5-16,-3 4-13,0 0-28,0 14 1,0 17 6,-3 9-1,-10 9-5,0 4-2,-5 10-1,2 0-1,5 8-2,5-4-3,1 0-1,5-9-1,0-9 2,0-10-5,11-15 10,7-6 2,-5-9 0,1-9 0,-1 0 3,3 0-1,-1-9 1,6-14-4,-2-3 0,-1-1-1,3-9 0,-2 4 0,2-2-3,-1 6-12,-3 2-15,-10 3-53,-7 6-110</inkml:trace>
  <inkml:trace contextRef="#ctx0" brushRef="#br3" timeOffset="21489.04">26448 16540 330,'2'0'213,"-2"0"-172,0 0-26,0 26 39,0 6 3,-6-1-29,-5 10-14,-3-6-12,6 5-1,-1-1-2,-3-1-3,6-4-4,-3-12-10,7-5-27,0-10-63,2-7-131</inkml:trace>
  <inkml:trace contextRef="#ctx0" brushRef="#br3" timeOffset="21645.01">26450 16356 77,'-8'-17'201,"-5"10"-141,-1 7-60,7 0-29,3 14-27,4 9-117</inkml:trace>
  <inkml:trace contextRef="#ctx0" brushRef="#br3" timeOffset="22114.96">26656 16695 347,'10'0'12,"4"0"23,-1 0 23,-3-4-9,1-5-20,5-3-21,-1-2-8,1-1 0,-5 3 0,-7 7 1,-2-4 6,-2 9 26,0 0 11,-17 0-14,-12 9-10,-4 12-7,-2 4-2,12 0-5,4 1-6,15-2 0,4 3-6,2-5-2,31-5-2,17-8-4,12-9-4,16 0 8,7-18-4,-3-12-9,-8-6 8,-16-9 14,-15 5 1,-22 1 5,-17 10 6,-4 12 12,-6 5-2,-21 12-10,-4 0-4,4 25-5,5 11-2,11 8-2,9 6-3,2-6 1,0 1-2,2-9 2,2-10-1,-4-3 4,0-14 1,-35-6 3,-16-3-3,-17 0 0,-7-3-6,-3-20-18,-4-9-90,-1 3-142</inkml:trace>
  <inkml:trace contextRef="#ctx0" brushRef="#br3" timeOffset="25509.22">27661 16990 51,'-17'0'0</inkml:trace>
  <inkml:trace contextRef="#ctx0" brushRef="#br3" timeOffset="38699.61">13517 14120 71,'-5'0'28,"-1"-1"141,0-5-129,-2-2-38,6 4 6,0-1 9,2-2 1,-2 5-4,-1-2-5,3 1-7,0-1 3,0 3-3,0-1-2,0 2-1,0 0-4,-2 0-4,0 0 0,0 0-4,-2 0 5,-1 0-1,-4 0 8,-2 0 1,0 0 0,-1 0 3,4 0 3,-1 0 4,2-2 4,-2 0 0,3 2 0,1 0 4,3 0 8,0-3-4,2 3-9,0 0-6,0-2-3,19-1-2,15-10 2,11 2-4,9-5 0,0-3-1,2 4 0,0-1-3,-6 3 2,-8 3 0,-9 3 0,-10 2 2,-11 5-1,-6 0 1,-6 0 2,0 0 2,0 0-1,-12 0-3,-7 3-8,0 4-5,6 0-13,-1-2-14,10 4-74</inkml:trace>
  <inkml:trace contextRef="#ctx0" brushRef="#br3" timeOffset="48530.25">20989 9960 107,'3'-21'53,"-1"1"-11,0 3-1,0-4 0,1-4 10,-3 1 0,2-1-10,0 5 7,-2 8 1,2 6-1,-2 4-4,0 2-10,0 0-17,0 34-13,0 43-1,-9 56 19,-17 52 1,-6 60-10,-1 42-10,-2 32-1,-11 41-2,-9 12 1,-6-11-1,3-34-4,12-59 3,17-52 0,11-41-2,9-29 0,9-23-5,0-25-8,33-22-29,17-31-81,10-30-135</inkml:trace>
  <inkml:trace contextRef="#ctx0" brushRef="#br3" timeOffset="49530.24">20662 13537 120,'0'-12'24,"0"2"7,0 6 8,0 1-4,0 3 5,0 0 1,0 0-7,0 0-10,0 12-9,0 27 0,-8 21-2,-9 19-1,-1 9-6,-1 6-1,-2 2-2,1-10 0,5-7 2,5-17-3,6-7-2,4-14-1,0-8-5,2-10-7,20-13-11,3-6-31,2-4-127</inkml:trace>
  <inkml:trace contextRef="#ctx0" brushRef="#br3" timeOffset="50131.83">20568 14304 108,'-20'0'232,"4"0"-195,9 0-29,7 0 6,0 0-11,5 0-1,36 0 11,21-5-11,29-13-1,30-5-2,28-4 2,32-4-2,37-3 1,36-3 0,47-3 2,40-1-1,38-1 2,31 3-3,32-2 14,19 3-1,12 6-12,1 4 1,-7 5-2,-6 8 1,-9 4 7,-11 4-8,-5 5 0,-14 2 2,-16 0-1,-17 0 0,-36 2 5,-27 12-5,-34 5 5,-29 1 0,-27-3-4,-26 5 7,-19 0-4,-12 4 3,-19-2-4,-5-2-4,-1 0 6,-8 0-3,-5-3-1,-12-2 0,-18 0-2,-11-3 0,-6 0-2,-5-1 0,-4 1 2,-4 1 0,-2-6-4,-2 2 4,-4-5-5,-6-3 3,-6 2-1,-13-5-4,-10 0 4,-11 0-9,-9 0-24,-10-18-69,-5-10-176</inkml:trace>
  <inkml:trace contextRef="#ctx0" brushRef="#br3" timeOffset="51864.85">21582 9657 92,'-2'0'10,"0"0"-8,0 0 1,-3 0 10,0 0 3,-3 0-2,-5 0-6,-4 0-6,0 0 3,-5 0 8,-1 0 16,1 0 9,2 0 6,4 0 7,1 2-6,1 0-8,3 0-11,7 0-5,2-2-5,2 3-16,0 2-1,11 4-7,31 6 8,34-5 3,36-2-2,34-6-1,46-2 3,31 0-3,38 0 1,26 0-1,21 0-3,22-6-1,20-4-4,18 0-3,10 1 6,4-2-2,-14-3 2,-21 0 5,-32-5-1,-30 0 1,-44-5-1,-45 0-1,-42 2 1,-39 0 1,-30 3-1,-29 6 1,-18 3 0,-18-1 0,-11 6 0,-7-4 0,-2-2-1,0-1-21,-20-9-64,-6-7-169</inkml:trace>
  <inkml:trace contextRef="#ctx0" brushRef="#br3" timeOffset="52680.43">28361 4189 49,'9'-2'314,"-9"2"-248,5 16-59,-1 38-6,2 34 30,1 41 27,-7 43-19,0 64 3,-19 59-16,-31 58-14,-19 38-12,-9 8 0,5-20-6,10-38 3,16-48 1,14-56 2,-1-46 2,-1-41 0,-3-36-1,0-26 2,4-19-2,12-16-1,11-13-1,7-9-1,1-9-11,3-10-14,0-3-74,0-9-131</inkml:trace>
  <inkml:trace contextRef="#ctx0" brushRef="#br3" timeOffset="53415.33">27079 9252 13,'-20'22'113,"3"0"29,5-4-111,7-6-18,5-4 9,0-6 7,23-2 19,19 0-6,14-10-17,11-9-16,0-4-9,4 0-2,0-3-2,-1-1-3,-1-4-13,0-2-26,-9-7-74,-4-7-86</inkml:trace>
  <inkml:trace contextRef="#ctx0" brushRef="#br3" timeOffset="53637.18">27993 8260 100,'0'14'75,"0"18"18,-6 20-55,-21 22 5,-7 25-8,-5 12-2,-13 14-16,-8 1-6,-11-2-7,-5 1-4,-7-11-8,1-14-23,8-16-22,7-18-47,3-20-44</inkml:trace>
  <inkml:trace contextRef="#ctx0" brushRef="#br3" timeOffset="53818.1">27256 9436 345,'-19'-10'93,"-16"9"-93,-7 1-29,-12 0-75,-19 3-196</inkml:trace>
  <inkml:trace contextRef="#ctx0" brushRef="#br4" timeOffset="61056.85">21763 10389 83,'-21'10'409,"15"-10"-409,6 0-34,40-14 34,45-11 6,-13 4-6,5-2 0,4 4-14,-4-1-33,-7-1-58,-19 4-54</inkml:trace>
  <inkml:trace contextRef="#ctx0" brushRef="#br4" timeOffset="61448.28">21819 10372 14,'-27'25'299,"2"-4"-265,3 5-18,4-3 1,2 5 10,-1 4-4,1 2-15,-4 4-6,2-4-2,0-1 0,3-7 0,3-10 1,4-6 1,3-4 2,5-6 4,0 0 1,13 0 12,26 0-2,14 0-10,7 0-6,0 0-2,0 0-1,-8 8-2,-12 7 0,-9 6-1,-13 1 0,-18 2 0,0 2 3,-16-2 1,-20-2 6,-8-4-7,-5-4 0,-5-4-8,1-8-26,2-2-65,4-9-131</inkml:trace>
  <inkml:trace contextRef="#ctx0" brushRef="#br4" timeOffset="61846.9">21658 10173 16,'-67'23'438,"-13"25"-400,-5 19-14,-2 13 30,4 17-12,10 12-15,20 14-20,26 1-7,27-10-2,12-23-10,52-21-2,30-24 9,16-17 5,18-14-4,3-15-9,-2 0-12,6-27 16,-2-10 9,0-18 2,2-10-2,-10-24-3,-12-19 3,-15-17-2,-15-9-3,-23-3 5,-29 10 1,-31 15 2,-16 15 3,-50 21 5,-28 21 2,-26 20 0,-25 17-2,-11 18-1,0 0-10,11 12-1,22 22-15,27 7-16,24 12-72,26 5-202</inkml:trace>
  <inkml:trace contextRef="#ctx0" brushRef="#br4" timeOffset="62384.86">23441 10032 276,'12'-12'240,"-12"12"-187,0 23-51,-14 28 6,-3 19 13,-4 15-5,5 5-12,1 3-4,-3 6-8,-9 1-12,-6-11-28,-5-16-195</inkml:trace>
  <inkml:trace contextRef="#ctx0" brushRef="#br4" timeOffset="62730.81">23323 10537 137,'14'-24'217,"-6"6"-183,5 6-19,6 2 11,7 2 4,10 2-15,9 2-15,3 0-1,2-3-8,-4-5-3,1-7-4,0-11-4,-6-6-15,-8-6 18,-11 2 17,-9 4 7,-11 5 18,-2 14 20,0 4 6,0 7 13,0 6-6,0 6-25,-15 33-19,-5 12-4,-3 14 0,4-2-6,3 6-4,-4 1 0,4-1-2,-2-6-4,7-10-8,7-14-8,4-10-8,0-14-41,4-15-106</inkml:trace>
  <inkml:trace contextRef="#ctx0" brushRef="#br4" timeOffset="62910.47">24001 9980 181,'-7'-16'178,"2"3"-160,5 8-18,0 5-25,0-2-74</inkml:trace>
  <inkml:trace contextRef="#ctx0" brushRef="#br4" timeOffset="63113.54">24070 10360 90,'-11'3'297,"2"1"-226,2 1-44,1 6 4,-1 3-14,0 4-14,0 4-3,3 2-8,4-4-4,0 1-16,0-8-25,6-3-85</inkml:trace>
  <inkml:trace contextRef="#ctx0" brushRef="#br4" timeOffset="63962.99">24382 10305 12,'8'-6'326,"-8"1"-241,0 4-35,0 1 20,0 0-11,0 0-18,0 0-26,-2 0-10,-2 0-5,2 0-3,2-2-1,0 2-1,0-2-1,0 2-3,0-4-3,0 0 1,0-4-3,0-7 4,0 1 6,0 5 4,0 0 2,0 7 1,0 2 5,-2 0 3,-23 12-8,-6 17 2,-3 3 1,5-3-2,8 0 1,7-5-5,10-6-2,4-2-1,0-8-4,18-8 1,17 0 6,7-6 0,3-14 3,-3 4 1,-4 6-2,-9 10 5,-6 3-6,-8 38 4,-10 19 3,-5 22-4,0 13 0,-20 9-3,-14 7-1,-11 9-1,-8-4-3,0-12-4,-1-24-5,10-28 7,7-28 6,10-20 16,12-4-4,13-28-1,2-25-10,25-22-1,26-19-3,18-18-2,18-28-5,18-23-8,13-20 0,0-1 0,-16 26 18,-23 40 5,-31 46 9,-19 40 11,-17 20 5,-8 10 8,-4 2-11,0 12-17,0 34-9,0 21 2,-2 23-3,-14 5-1,1-7-6,11-24-9,4-24-2,0-20 4,8-16 12,13-4 2,2-4 1,9-27 4,4-13 5,4-5 0,2 3-1,-1 6 0,-4 13-5,-5 15 0,-8 12-3,-4 5-1,-2 27 0,-7 12 0,-7 3-1,-2 2-2,-2-3-4,3-5-4,8-15-13,14-17-53,10-9-72,12-6-138</inkml:trace>
  <inkml:trace contextRef="#ctx0" brushRef="#br4" timeOffset="64397.55">26691 9847 80,'10'-10'438,"-10"10"-359,0 10-68,0 35 3,-2 21 35,-19 19-16,-8 16-22,-6 6-9,-15 5-2,-12 1-6,-7-9-12,5-16-22,14-21-100,25-38-150</inkml:trace>
  <inkml:trace contextRef="#ctx0" brushRef="#br4" timeOffset="64571.11">26423 10534 199,'48'-102'89,"3"-19"-36,0-17 6,0-11-15,1-3-5,-4 11-13,-2 17-6,-2 18-3,-1 28-5,3 25-3,-1 23-9,1 18 0,2 12-13,-11 6-4,-12 37-24,-23 12-88,-2 19-193</inkml:trace>
  <inkml:trace contextRef="#ctx0" brushRef="#br4" timeOffset="65013">26392 10066 389,'0'0'52,"39"-6"-49,25-8 7,21-1-2,11 6 6,-2 9-4,-7 10-5,-19 32 0,-16 11-1,-19 5 7,-13 1 4,-11-4 2,-9-5-5,0-10-2,0-8-8,-16-9 2,3-12-2,-3-7 4,6-4 7,-1-2 14,1-25-10,10-17-7,0-16-2,31-10 3,23-11-8,13 0-3,5 18 0,-6 14-1,-3 25-1,-12 16-3,-7 8-3,-10 3 3,-16 24-1,-14 4-1,-4 6 4,-14-1-1,-23-3 4,-5-14 0,1-11 0,8-8 5,6 0 1,10-16-6,6-11 0,8-5-14,3 1-36,18-1-40,22 2-40,9 7-105</inkml:trace>
  <inkml:trace contextRef="#ctx0" brushRef="#br4" timeOffset="66381.63">27737 9944 30,'20'14'9,"-6"-4"201,-6-6-154,1 0 24,7-4-19,4 0-15,6 0-16,5 0-18,8-11-8,1-3-3,5-3 0,-10-1-1,-8 0 0,-12 3 2,-13 8 13,-2 0 28,-10 7 0,-24 0-25,-11 0-4,-5 7 4,-2 9-5,3 4-5,9 7-4,7 2-4,12 0-3,19 2-5,2-4-6,31-10-4,29-7 4,23-8 2,15-2 12,4 0 0,-3-22 3,-19-6 2,-20 0 4,-25 7 4,-16 6 1,-13 9 10,-6 4 1,-2 2 0,-29 0-10,-11 6-12,-8 16 0,10 4-3,7 1-3,15-4 0,9-3-3,9-5-2,0-6 1,5-4 1,17-5 3,5 0 3,4-21 1,0-7 1,-2 0 2,-5 4-1,-6 7 2,-5 8-1,-1 6-4,-8 0-1,1 3 0,-3 0-1,0 0 1,0 0-2,-2 0 3,0 3 0,0 0 0,2-3 0,-2 0 1,2 0 2,-2 0-1,0 0 3,4-6-1,-4-11-4,2 2 1,0-3-1,0 2 0,0 0 0,0 4 0,3 0-2,-1 4 2,0 0-2,-2-1 2,4 5 0,-4 1-3,0 1 2,0 0 1,-2 2 0,0 0 1,0 0-1,0 0 1,0 0-1,0 0 2,0 0-3,0 0 1,0 0 0,0 0 2,0 0-2,0 0-1,0 0 1,-4 9-1,-14 10 1,-5 5 0,6-2-1,1-2 0,5-3 0,7-6-1,4-5 0,0-6 0,0 0-1,2 0 1,17-15 2,8-2 1,2-3-1,-6 2 0,-10 3 0,-4 4 0,-7 4 0,-2 3 0,0 3-2,-14 1 0,-19 0-1,-9 0 2,-3 4 1,1 8 0,6-2 0,7-3 0,11 0 0,9-3 1,9-4-1,2 0 0,0 2-3,8-1-2,21 4 5,5-5-1,6 0-3,0 0 0,-2-2 2,2-15 0,0 2 2,-6-3 1,-5 4 0,-14 5 0,-6 7 2,-9 2 4,0 2-1,-7 29-5,-22 15 6,-8 10-3,-1 6-1,-1 2-2,4 2-1,-3 1 0,1 3-1,-4 0 1,3 5-1,5-6 0,10-7 0,8-15 1,11-17-1,4-16 0,0-12 1,0-2 0,29-30 8,15-23-2,18-19-4,12-14-2,4-8 0,5-6 0,-6 5-6,-9 23-2,-10 20-5,-10 23-20,-10 12-67,-11 7-143</inkml:trace>
  <inkml:trace contextRef="#ctx0" brushRef="#br4" timeOffset="67212.75">28956 9823 85,'0'-8'371,"0"7"-288,0 1-31,-16 0-7,-5 19-6,-4 13-12,-2 5-13,2 7-11,3 4-3,-2 4-3,-1 6-6,7-10-4,12-7-21,6-19-41,22-18-5,29-4 2,14-21 37,6-18 26,2-12 15,-5-5 17,-3-4 21,-5 4-1,-7 8 0,-13 11-2,-15 16-8,-14 10 1,-11 7-5,0 4-9,0 3-14,-14 21 0,-5 8-9,0 4-14,6-2-7,13-8-19,0-8-41,27-9-3,15-9 82,12 0 11,4-5 3,2-17 5,-7-2 5,-6-6 10,-7 0 15,-11 2 0,-6 0 7,-7 4-6,-12 5-6,-4 6-1,0 6-9,-14 7-6,-19 7-11,-11 25-6,-10 6-1,0 8-4,6 3-4,5 0-3,20-6-15,21-14-10,2-11 12,31-10 11,17-8-7,7 0 5,8-17-1,-1-9 0,0-3 14,1-7 3,1-3 0,-3-7 2,-6 2 1,-13 5 13,-13 6 15,-15 12-2,-9 10 15,-5 11-4,0 0-19,0 0-12,-21 22-6,-6 7-3,-2 3-3,0 4-1,8-5-12,5-4-8,11-10-2,5-8 15,0-9 11,11 0 1,18 0 4,2-16 0,10-4-1,-1 1-4,-2 7 4,2-4-4,-2 11 0,-2 1-7,-1 4-12,-6 0-98,-2 0-150</inkml:trace>
  <inkml:trace contextRef="#ctx0" brushRef="#br4" timeOffset="67411.98">30829 9753 295,'0'-8'172,"0"6"-103,-18 2-5,-13 0-19,-5 0-16,1 10-13,0 6-13,10 4-3,0-2-10,7 0-7,9-3-7,7-6-18,2-4-25,0-3-20,4-2-11,7 0-93</inkml:trace>
  <inkml:trace contextRef="#ctx0" brushRef="#br4" timeOffset="68312.87">30767 9653 39,'2'-4'117,"-2"-2"77,0 2-148,0 1-2,0 3 12,-16 0-13,-13 0-8,-11 17-15,-12 21 1,-3 11 9,2 2-8,10 4-7,14-8-6,16-1-9,13-5-1,0-7-3,15-10 1,26-10-1,9-14 0,11 0 0,3-14-4,2-10-6,-11-5-2,-6 0 6,-11-1 8,-7 2 2,-11 2 4,-9 5 8,-5 12-1,-2 4 7,-4 5 2,0 0-3,0 0-6,0 0-5,0 0-6,0 0-1,0 7 1,8 5-2,9 0 0,8-2-2,8-5 0,13-5 4,4 0-5,4-7 2,-5-18 0,-9-1 3,-15 1 0,-12 6 0,-8 12 7,-5 5 3,0 2-4,-16 15-3,-24 26 1,-18 21 3,-9 22 2,0 26-4,0 23 2,0 19-5,-4 14-2,-11 9 0,-10 5-2,1-9 0,-3-23 1,1-22 0,-1-31 1,9-31 3,7-24 26,18-26-1,11-14-6,4-10-16,10-31-6,16-22-12,19-20-6,14-15-25,44-12-58,16 4-202</inkml:trace>
  <inkml:trace contextRef="#ctx0" brushRef="#br4" timeOffset="69554.1">32086 9413 311,'0'0'250,"-18"8"-205,-20 36-44,-6 16 9,-3 10 3,0 8-4,7 9-9,2 4-9,2 6-22,7-9-83,5-14-303</inkml:trace>
  <inkml:trace contextRef="#ctx0" brushRef="#br4" timeOffset="69745.77">32095 9624 377,'0'0'156,"0"0"-156,0 21-4,0 16 4,2 7 0,7 5-3,2 8-12,5-1-20,-1-8-61,4-10-122</inkml:trace>
  <inkml:trace contextRef="#ctx0" brushRef="#br4" timeOffset="69913.85">32325 9914 10,'29'-68'280,"-10"-13"-197,8-9-26,0-2-9,-5 10-8,-9 16-19,-7 19 5,-6 22-6,0 16-20,-25 9-1,-11 28-58,-2 16-61,9 13-215</inkml:trace>
  <inkml:trace contextRef="#ctx0" brushRef="#br4" timeOffset="70163.34">32565 9900 360,'0'4'181,"0"2"-179,0-2 1,-6 1 17,3 3 3,3 4-23,0 5-4,0-1-13,18-3-2,18-6-2,7-7-16,5 0 11,1-18 23,-7-15 6,-13-4 5,-10-2 10,-13 7 6,-6 6 1,-15 6 6,-28 10-15,-9 7-7,0 3-9,-4 0-5,9 22-19,9 1-33,13 0-100</inkml:trace>
  <inkml:trace contextRef="#ctx0" brushRef="#br4" timeOffset="70363.83">32900 9328 317,'-10'-9'218,"-3"6"-215,0 3-3,-5 6-10,-2 20-2,-2 3-19,6-2-100</inkml:trace>
  <inkml:trace contextRef="#ctx0" brushRef="#br4" timeOffset="70879.28">33149 9651 169,'0'2'285,"0"-2"-187,0 3-71,-11-2 14,-18 7-9,-6 9-27,4 4-5,10 5-2,13 6-6,8-2-5,6 0 0,19-4 6,-1-5-1,-6-8 4,-12-2 1,-6-8 2,0 0 1,-22-1 6,-6-2-3,1 0-2,9 0-1,18 0-7,0-7-5,20-10-34,31-8 21,18-1 24,11-1-2,3-6 3,-3 6 0,-9-4 6,-17 6 7,-8 4 6,-14 3 1,-14 8 4,-12 8 1,-6 0 11,0 2-2,0 0-19,-27 4-7,-8 16 4,-9 7-6,-1-2-1,11 1-1,12 0-4,7 3-2,10-1-1,5-2-3,0-5-6,29-4 0,11-5-18,14-9-39,6-3-35,0 0-59,1-7-172</inkml:trace>
  <inkml:trace contextRef="#ctx0" brushRef="#br4" timeOffset="72729.34">32956 9571 22,'4'0'254,"-4"0"-138,0 0-85,-14 19-4,-10 13 27,4 3-29,-3 7-19,1 6-5,5 3-1,-6-2-13,3-3-15,5-7-42,-2-7-183</inkml:trace>
  <inkml:trace contextRef="#ctx0" brushRef="#br4" timeOffset="157342.87">23506 11969 172,'0'0'324,"-22"0"-322,-21 0-2,-3 0 7,15 4-2,15 19-5,5 4-2,6 4-1,5-2 0,0-2 3,3-6 0,12-5 0,5-1-2,5-7 1,4-8 2,6 0 1,3-4 5,2-21-2,-4-4 1,-8-5 0,-5-3 2,-9 6-2,-10 2 4,-4 7 8,0 4 6,-14 4-9,-19 5-4,-11 4-5,-8 5-3,-4 0-3,6 5-2,9 14-2,14 3-4,16 2-7,11 4-16,9-2-45,34-8-158</inkml:trace>
  <inkml:trace contextRef="#ctx0" brushRef="#br4" timeOffset="157742.49">23929 11921 209,'0'-10'195,"-8"3"-159,1 7-9,3 0 3,-2 0-19,2 19-10,2 13-1,2 9-1,0 4-7,0-1-5,0-7-9,0-16 0,0-9 13,0-12 9,0 0 3,0-19 17,14-20-4,8-4 3,4 0 4,8 8-7,7 6 3,5 9-14,8 14-4,-1 6-1,-1 0-1,-8 12-4,-13 10-4,-10 2-1,-13-2 2,-8-4 1,0-6 5,-4-8 2,-17-4 6,-1 0 5,2-13-1,4-12-9,10-3-1,6 0-13,29 2-39,33-4-128</inkml:trace>
  <inkml:trace contextRef="#ctx0" brushRef="#br4" timeOffset="158293.24">25719 11517 464,'-19'-32'72,"5"15"-32,7 11 14,5 4-6,0 2-19,2 25-27,-2 42-2,-2 29 4,-6 21-2,-5 9-1,-10 6-1,-4-4-1,0-9-6,9-21-10,13-30-12,7-33-17,23-27-27,15-8 21,-1-35 23,-8-21 29,-15-14 2,-14-13 19,0-5 1,-14 5-3,-10 2-5,4 13 1,6 16 1,10 12 4,4 14-5,9 12-15,36 7-2,17 7-11,21 0-2,8 17-17,-4 7-83,-9 2-205</inkml:trace>
  <inkml:trace contextRef="#ctx0" brushRef="#br4" timeOffset="158742.19">26101 11881 381,'-7'-9'55,"5"9"19,2 0-14,0 0-43,0 3-16,0 26 0,15 6 0,1 11-1,-3 12-1,-10 4-1,-3 5-7,0-15-8,0-18-19,-7-19 13,5-15 23,2-6 18,0-26-7,0-19-3,13-7 3,24-4 0,15-1-6,17 9-4,7 11-1,3 11-3,-6 20 1,-9 12-3,-8 0-4,-16 9 2,-11 15-4,-13 1 2,-12 4 1,-4-3 3,0-8 0,-20-6 5,-3-7 0,0-5 6,-4 0 9,2-19-4,3 1-8,4 0-3,11 0-2,7 6-13,0 2-43,31 6-99,16 4-75</inkml:trace>
  <inkml:trace contextRef="#ctx0" brushRef="#br4" timeOffset="159725.04">27210 11944 290,'0'0'94,"0"0"-23,-4-1-1,-27-1-43,-15 2-17,-10 0-5,-2 9-3,6 12-2,12 5-7,13 6-1,15-2-6,12-2-3,0-10-3,25-9 13,16-9 7,3 0 3,1-17 5,-5-7 3,-9-3 12,-8 0-3,-10 1-1,-7 9-1,-2 3-3,-4 5-3,0 7-6,-4 2-6,-13 0-4,-3 22-1,-5 10 4,6 2-5,9 0 0,8-3-2,2-12-1,2-6 5,25-11-1,9-2 5,8-2 3,-2-22 0,1-5 2,-7 0 2,-3-3 1,-4 3-1,-6 3 0,-8 6-5,-6 6 6,-4 6-7,-3 6-1,-2 2-1,0 0-8,0 16 1,0 14 8,-7 9-2,-4 0 1,4-4-6,5-12-1,2-9 5,0-10 3,13-4 4,10 0 6,3-9-2,3-12 2,1-3-4,-4 1 0,3-1-2,-2 1-4,4 3 0,-2 5-3,-5 1-5,-3 5 3,-8 7-2,-8 2 0,-3 0 0,-2 0-1,2 0 7,0 0 0,0 4 1,3 3 0,-5-6 0,2 1 0,-2 0 1,0-2 0,0 0 3,0 0 2,0 0-3,0 0-3,0 0 0,0-4-1,0 3-1,0 1-5,0 0-5,0 0-12,4 0 7,10 0 7,-3 0-3,-2 0 2,-7 0 9,-2 0 2,0 0 4,0 0 4,0 0 3,0 0 3,0 0-6,0 0-1,0 0-3,0 0-3,0 0 0,0 14 4,0 1-3,0 2 0,0 2-1,0 1 2,3-1-2,-1-2 0,5 1-2,-1-3 1,3-4-4,0 2 0,-4-5-10,-3-3-9,-2 0-40,0-5-197</inkml:trace>
  <inkml:trace contextRef="#ctx0" brushRef="#br4" timeOffset="159991.87">28103 11872 342,'0'-12'80,"0"5"-14,-14 5-12,-13 2-18,-2 0-19,7 4-10,4 13-7,9 4-2,9 4-3,0 1 1,21 3 3,12 1-2,5-2-4,-1-2 6,-7-3 1,-10-6 1,-14-6-1,-6-4-1,-10 0-1,-27-6-1,-3 2-16,3-3-50,8 0-63,13 0-113</inkml:trace>
  <inkml:trace contextRef="#ctx0" brushRef="#br4" timeOffset="160168.27">28423 11930 299,'2'-5'126,"-2"5"-56,0 0-20,0 0-31,0 5-13,-2 15 1,-4 9-5,-5 3-2,-3 4-7,3-5-25,5-5-89</inkml:trace>
  <inkml:trace contextRef="#ctx0" brushRef="#br4" timeOffset="160333.04">28288 11543 350,'-3'-13'20,"3"13"-20,0 10-20,0 22 3,11 9-58</inkml:trace>
  <inkml:trace contextRef="#ctx0" brushRef="#br4" timeOffset="161508.47">28699 11471 212,'25'-48'175,"-4"15"-75,-9 11-12,-2 9 1,-10 12-34,0 1-31,0 22-19,-16 29-1,-15 26 8,-13 15 1,-8 8-8,-8 5-5,0-1-1,12-10-4,27-18-10,21-20 0,21-24 2,35-19 1,0-13-8,-4-13 12,-12-27 8,-20-10 4,-13-6 5,-7-2-1,-13 6-2,-16 5 0,0 13-3,6 10 1,14 13-2,9 9-2,5 2-1,39 0-9,20 18 7,21 6-3,11 0-9,-3 0-42,-16-6-136</inkml:trace>
  <inkml:trace contextRef="#ctx0" brushRef="#br4" timeOffset="162702.6">28325 11877 151,'-2'-22'109,"2"1"-46,0 8 2,0 4-4,0 9-9,0 0-30,0 0-21,0 21 1,0 11 7,-11 8 0,-7 10-3,-2-2-3,0 3-3,2-5 0,7-8-4,7-6-6,4-11-9,0-8-18,2-9-58,20-4-156</inkml:trace>
  <inkml:trace contextRef="#ctx0" brushRef="#br4" timeOffset="162991.01">28296 11765 212,'-11'0'6,"7"6"-3,4 2-3,0 2 1,9-6 5,13 0 1,5-4-1,1 0 0,-1-4 14,-4-16 3,-7-6 6,-10-4-2,-6-3 0,0 3 0,-6 4-6,-17 11-5,3 6-12,5 9-4,3 0-7,12 14-19,0 12-28,12 2-180</inkml:trace>
  <inkml:trace contextRef="#ctx0" brushRef="#br4" timeOffset="163507.94">29583 11642 244,'-18'-34'285,"2"15"-245,7 16 5,3 3 4,-1 28-40,-7 26-6,-1 22 4,-3 11-4,3 9-3,-3 8-3,-3-6-6,10-11-10,11-19-27,0-27-31,23-22 22,8-17 15,-4-2 0,-10-26 16,-12-15 24,-5-10 12,0-4 0,-3 1-3,-1 4-9,4 6 2,4 12-4,28 10 1,8 8-2,7 4 3,0 6 2,-5-2 2,-7 4 2,-14-3 15,-8 5 19,-8-5 19,-5 5 3,0-2-12,0 2-25,0 0-10,0 0-6,0 2-9,-5 16 1,-2 8-1,3 2 0,2-2-6,2 2-6,0-1-12,0-8-39,6-4-117</inkml:trace>
  <inkml:trace contextRef="#ctx0" brushRef="#br4" timeOffset="163674.16">29828 11532 271,'-5'-9'0,"5"9"-21,0 0-72</inkml:trace>
  <inkml:trace contextRef="#ctx0" brushRef="#br4" timeOffset="164343.15">29984 11839 347,'-12'0'25,"2"1"-13,3 8 26,3 2-6,2 8-17,2 6-5,0 4-8,0 2-2,0-6-5,0-6-5,2-8 9,2-7 1,0-4 5,5 0 5,7 0 8,4-10 7,6-7-11,1-3 0,-2-1-3,0 3-1,-8 6 1,-1 5-6,-7 2-3,-5 5-2,-2 0-1,-2 0-3,0 0-3,0 20 7,0 2 5,0-1-2,0 0-2,0-5-1,0-4 0,5 0-1,6-2 1,6-2 0,6-4 1,6-4 1,2 0-2,-2 0 1,-2-4 0,0-10-1,-4-2 4,-2 1-3,0 1 1,-3-1-2,-3 5 1,-7 4 0,2 3 0,1 3 0,-3-5 1,4 3-1,1 0 0,1 0 0,3 1 0,4-5-1,6 3 0,0-3 0,4-4-1,-2-2 2,-8 0 0,-2-2 2,-9 2 2,-4 2 8,-6 2 4,0 2 5,0 6-2,-16 0-13,-18 0-4,-9 9-1,-1 16-2,6 3 0,14 2 0,15 0-3,9-4 0,20 0-5,31-5 3,16-10 2,7-4-8,1-7-8,-8 0-46,-20-10-101,-18-10-245</inkml:trace>
  <inkml:trace contextRef="#ctx0" brushRef="#br4" timeOffset="164548.56">29870 11676 318,'0'-9'0,"0"1"0,16 3-19,10 3-4,1-2-90</inkml:trace>
  <inkml:trace contextRef="#ctx0" brushRef="#br4" timeOffset="165091.85">31444 11606 387,'7'-14'91,"-5"12"-62,-2 2-20,0 6 4,0 26 8,0 13 2,0 15-7,-9 1-16,-7 2 0,-1-2-11,-6-10-18,7-10-99,8-20-252</inkml:trace>
  <inkml:trace contextRef="#ctx0" brushRef="#br4" timeOffset="165409.74">31417 11705 384,'0'-33'26,"0"17"21,0 8 31,0 8-23,0 0-40,11 11-15,14 20 0,6 12 0,7 4-3,0-1-5,-2-3-2,-1-8-9,-1-16-10,-3-12-10,0-7 22,-6 0 14,-3-33 3,-7-13 8,-3-8 8,-8-13 7,3-7 4,-3 2 6,-2 10-8,0 14 0,-2 20 11,0 16-10,0 10-13,0 2-13,0 7-3,0 32-7,0 13 3,7 14-17,9 0-49,4-6-139</inkml:trace>
  <inkml:trace contextRef="#ctx0" brushRef="#br4" timeOffset="165724.81">32106 11897 328,'0'0'139,"0"0"-131,0 0 13,0 0-2,0 0-9,0 10-9,3 6-1,12 0 0,7-4-2,7-4-2,0-8 4,5 0 2,-3-8 4,-2-20 1,-7-6 0,-4-2 4,-11-3 3,-7 10 5,0 2 6,-10 6-4,-19 5-10,-4 7-5,-7 5-4,-3 4-2,6 0-3,-3 13-5,15 9-15,12 3-11,11-4-120,2-5-275</inkml:trace>
  <inkml:trace contextRef="#ctx0" brushRef="#br4" timeOffset="166062.18">32503 11364 419,'0'-22'64,"0"12"-39,0 6 13,0 4-27,0 0-11,2 0-24,5 11-31,-1 8-143</inkml:trace>
  <inkml:trace contextRef="#ctx0" brushRef="#br4" timeOffset="166274.47">32530 11660 393,'-14'12'14,"5"9"-4,5-2 17,2 4 10,2 3-19,0-2-7,0 2-11,11-4-5,5-2-13,3-4-24,2-4-69</inkml:trace>
  <inkml:trace contextRef="#ctx0" brushRef="#br4" timeOffset="166776.79">32890 11650 369,'-2'-10'31,"-9"6"26,3 4-10,-2 0-30,-1 2-12,5 20-5,6 7-4,0-1-1,0 3-5,22-3-1,4-2 8,-5-3-4,-5-9 5,-14-4-1,-2-6 3,-12-4 5,-17 0 5,-4 0-3,-1-13-3,10-2-2,9-3 1,8 4-2,7 0-1,4 2-10,34 3-6,16 2-6,17-1 7,14 0 0,-3-1-10,-6-3 25,-14 1 1,-10-6 10,-15-2 7,-3-6 5,-12 5 7,-9 2-1,-8 0 10,-5 7-8,0 0-4,-5 7-3,-23 4-12,-13 0-6,-12 4-4,0 21 0,1 4-1,8 5-1,12 4-1,13 1-2,16-1-4,6-7-3,39-3 1,22-7-2,19-3-12,8-6-67,-2-6-206</inkml:trace>
  <inkml:trace contextRef="#ctx0" brushRef="#br4" timeOffset="166986.16">33838 11863 429,'-9'-6'50,"2"4"-11,1 0 28,-1 2-42,-2 0-25,-2 0-8,0 0-33,-3 7-124</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3:32.932"/>
    </inkml:context>
    <inkml:brush xml:id="br0">
      <inkml:brushProperty name="width" value="0.05292" units="cm"/>
      <inkml:brushProperty name="height" value="0.05292" units="cm"/>
      <inkml:brushProperty name="color" value="#00B050"/>
    </inkml:brush>
  </inkml:definitions>
  <inkml:traceGroup>
    <inkml:annotationXML>
      <emma:emma xmlns:emma="http://www.w3.org/2003/04/emma" version="1.0">
        <emma:interpretation id="{C455D95C-B00A-40E8-BB55-BD2846DAF651}" emma:medium="tactile" emma:mode="ink">
          <msink:context xmlns:msink="http://schemas.microsoft.com/ink/2010/main" type="writingRegion" rotatedBoundingBox="19676,4608 30956,3855 31054,5311 19773,6064"/>
        </emma:interpretation>
      </emma:emma>
    </inkml:annotationXML>
    <inkml:traceGroup>
      <inkml:annotationXML>
        <emma:emma xmlns:emma="http://www.w3.org/2003/04/emma" version="1.0">
          <emma:interpretation id="{132AEB4D-A94F-45A4-B4EB-16A8A2990B9A}" emma:medium="tactile" emma:mode="ink">
            <msink:context xmlns:msink="http://schemas.microsoft.com/ink/2010/main" type="paragraph" rotatedBoundingBox="19676,4608 30956,3855 31054,5311 19773,6064" alignmentLevel="1"/>
          </emma:interpretation>
        </emma:emma>
      </inkml:annotationXML>
      <inkml:traceGroup>
        <inkml:annotationXML>
          <emma:emma xmlns:emma="http://www.w3.org/2003/04/emma" version="1.0">
            <emma:interpretation id="{3131F00D-DC81-41E5-ACC0-0E3C37591AC0}" emma:medium="tactile" emma:mode="ink">
              <msink:context xmlns:msink="http://schemas.microsoft.com/ink/2010/main" type="line" rotatedBoundingBox="19676,4608 30956,3855 31054,5311 19773,6064"/>
            </emma:interpretation>
          </emma:emma>
        </inkml:annotationXML>
        <inkml:traceGroup>
          <inkml:annotationXML>
            <emma:emma xmlns:emma="http://www.w3.org/2003/04/emma" version="1.0">
              <emma:interpretation id="{9A501D3E-5D08-4FD0-94C0-D85804586784}" emma:medium="tactile" emma:mode="ink">
                <msink:context xmlns:msink="http://schemas.microsoft.com/ink/2010/main" type="inkWord" rotatedBoundingBox="19625,5268 22079,4525 22298,5248 19843,5990"/>
              </emma:interpretation>
              <emma:one-of disjunction-type="recognition" id="oneOf0">
                <emma:interpretation id="interp0" emma:lang="en-US" emma:confidence="0.5">
                  <emma:literal>(Nation)</emma:literal>
                </emma:interpretation>
                <emma:interpretation id="interp1" emma:lang="en-US" emma:confidence="0">
                  <emma:literal>(Natron)</emma:literal>
                </emma:interpretation>
                <emma:interpretation id="interp2" emma:lang="en-US" emma:confidence="0">
                  <emma:literal>(Nitin)</emma:literal>
                </emma:interpretation>
                <emma:interpretation id="interp3" emma:lang="en-US" emma:confidence="0">
                  <emma:literal>(Nothin)</emma:literal>
                </emma:interpretation>
                <emma:interpretation id="interp4" emma:lang="en-US" emma:confidence="0">
                  <emma:literal>-Nation)</emma:literal>
                </emma:interpretation>
              </emma:one-of>
            </emma:emma>
          </inkml:annotationXML>
          <inkml:trace contextRef="#ctx0" brushRef="#br0">21128 5017 132,'7'-10'56,"-3"4"-30,3 2 28,-2 4-18,-1 0-27,3 0-7,-1 16 11,1 12 1,-2 6-8,1 6 0,-1 4-6,1 3-5,-2-8-22,8-5-97</inkml:trace>
          <inkml:trace contextRef="#ctx0" brushRef="#br0" timeOffset="-1122.18">21944 4640 330,'0'-17'114,"0"10"-71,0 7 5,0 0-42,22 1-4,15 22-1,11 10 5,-1 10-6,-1 13 0,-15 13-2,-14 11-3,-17 8 0,-12 2-21,-37-5-13,-15-5-65,-15-10-131</inkml:trace>
          <inkml:trace contextRef="#ctx0" brushRef="#br0" timeOffset="-575.29">20310 5061 305,'-24'23'47,"-5"28"-38,-4 17 17,4 14-2,4 6-13,7 0-8,9 4-3,9-6-3,0-12-9,32-18-4,21-22 1,20-24-17,12-10-44,11-15-94</inkml:trace>
          <inkml:trace contextRef="#ctx0" brushRef="#br0" timeOffset="-2930.59">20618 5189 295,'-20'-10'30,"6"10"-22,14 0 30,-2 0-26,2 0-12,0 0-6,0 0 6,0 0 1,0 0 0,-2 0-1,2 0 7,0 0 9,0 0 9,0 0 0,0-12-19,-2 2 0,2 4-5,-2 2 14,2 4-6,0 0-9,-5 0 0,1 25-8,-5 12 8,-5 14 5,4 3-2,-2-4-3,3-5 0,5-10 0,4-9-1,0-12-1,0-8 1,0-6-4,0 0-8,11-8 10,7-18 3,5-10 12,-4-4-5,1 2-4,-2 6-3,-4 7-2,-6 13 2,-1 9-4,-2 3-2,1 0-6,3 3-4,5 13 9,1-1 7,3-3-1,2-8 1,-2-2-1,1-2 1,4-6 3,2-18 6,-1-8 2,-4-5-2,-6-1-1,-6 2 1,-6 4-9,-2 10 1,0 8-1,0 8-6,-4 6-16,-9 0-17,-5 26-22,5 12-128</inkml:trace>
          <inkml:trace contextRef="#ctx0" brushRef="#br0" timeOffset="-2435.06">21108 5167 264,'-13'0'75,"9"0"-69,4 0 22,0 0-5,0 0-23,10 0 0,13-4 4,6-12-4,0 0-4,0-4-15,-2 1-42,-8 2-153</inkml:trace>
          <inkml:trace contextRef="#ctx0" brushRef="#br0" timeOffset="-1895.2">21438 4927 124,'0'0'134,"0"0"-68,0 0-18,0 0-20,0 8-27,0 11 3,-4 6 1,-3-1-5,3 1 2,2-6-2,-2-5 0,4-2-1,0-7-3,0-5-3,0 0-2,0 0-9,14-9 18,7-12 14,-2-4-8,2 5-3,-4 2 1,-5 8 0,-6 4-4,-2 6 0,-4 0-3,3 0-5,-3 0 6,2 0 0,0 4 4,2 2 1,4-1-3,-2-4 2,5-1-1,5 0 6,1-6 6,1-12-9,1-2 10,-4-3 1,-7 3-2,0 4-1,-8 5-2,0 4-7,0 3-3,0 4-10,-8 0-2,-11 22-27,-1 6-31,1 7-173</inkml:trace>
          <inkml:trace contextRef="#ctx0" brushRef="#br0" timeOffset="-1344.57">21685 5119 120,'0'-6'115,"0"-2"-80,0 6 13,0 0 17,2 0-41,-2 2-8,0 0-3,0 0-13,0 0-1,2 0-2,3 12 3,-3 6 5,-2 4-1,3-4-4,-3-2 2,0-6-1,0-3-1,0-7 0,0 0 1,2 0 3,0 0 5,5-7 7,-1-12-4,6-10-3,-1 4-4,2 0 0,-1 9-3,-4 4-1,1 6-1,-5 4-3,-2 0 2,4 2-5,-4 0-1,0 0 1,-2 0 0,2 4 3,0 2 3,-2 0 1,0-3-1,2-3 1,1 0 4,-1 0 4,-2 0 7,6 0-3,4-11 3,3-5-1,3 6-6,-3 3-1,-2 4-6,-6 3-2,1 0-5,3 4-2,-3 14 3,-1 8 0,-3 8-6,-2-2-23,0-8-39,0-7-243</inkml:trace>
          <inkml:trace contextRef="#ctx0" brushRef="#br0" timeOffset="-2667.62">21070 5346 254,'0'-4'47,"-4"2"-6,0 2 25,-5 0-31,1 0-23,-2 12-10,-1 6 4,1 4-3,4-3-3,2 0 0,4-3-1,0-3-4,4-6-3,16-6-5,7-1-7,4-1-5,7-21-37,-3-5-165</inkml:trace>
          <inkml:trace contextRef="#ctx0" brushRef="#br0" timeOffset="677.05">19780 5659 179,'-19'5'81,"7"-1"-52,10-1 1,2-3 24,0 0-54,14 0-10,17 0 10,9-17 6,9-1-6,2-5-81</inkml:trace>
        </inkml:traceGroup>
        <inkml:traceGroup>
          <inkml:annotationXML>
            <emma:emma xmlns:emma="http://www.w3.org/2003/04/emma" version="1.0">
              <emma:interpretation id="{86F40C61-CF82-48FD-BD92-FB1B8C5EF923}" emma:medium="tactile" emma:mode="ink">
                <msink:context xmlns:msink="http://schemas.microsoft.com/ink/2010/main" type="inkWord" rotatedBoundingBox="22830,4396 23821,5551 23139,6136 22148,4982"/>
              </emma:interpretation>
              <emma:one-of disjunction-type="recognition" id="oneOf1">
                <emma:interpretation id="interp5" emma:lang="en-US" emma:confidence="0.5">
                  <emma:literal>is.</emma:literal>
                </emma:interpretation>
                <emma:interpretation id="interp6" emma:lang="en-US" emma:confidence="0">
                  <emma:literal>in.</emma:literal>
                </emma:interpretation>
                <emma:interpretation id="interp7" emma:lang="en-US" emma:confidence="0">
                  <emma:literal>i.</emma:literal>
                </emma:interpretation>
                <emma:interpretation id="interp8" emma:lang="en-US" emma:confidence="0">
                  <emma:literal>it.</emma:literal>
                </emma:interpretation>
                <emma:interpretation id="interp9" emma:lang="en-US" emma:confidence="0">
                  <emma:literal>wed.</emma:literal>
                </emma:interpretation>
              </emma:one-of>
            </emma:emma>
          </inkml:annotationXML>
          <inkml:trace contextRef="#ctx0" brushRef="#br0" timeOffset="7277.01">23590 5739 198,'0'0'64,"0"0"-21,0 0 9,0 0-29,0 0-16,0 0-7,0 0 0,0 0 0,-6 2 1,-4 10 7,-1 2-2,-2 0-3,0-3 1,2 0-1,4-3 1,0-6-3,7 0 1,0-2-2,0 0-1,0 0-4,0 0 2,5-12 3,10-7 15,-1-4-10,1 1 6,-2 1-2,-5 7 4,-2 5 3,-4 5-2,-2 4 1,0 0-3,0 0-6,0 0 2,0 0-7,0 7 2,-13 12-1,-5 3 0,-2-2-1,0-1 1,4-8-2,10-3 0,4-4 0,2-4-1,0 0-1,0 0-3,0 0-3,8-10 8,10-10 1,0-4 7,4-2-5,-3 0 1,-7 8 0,-3 8 0,-5 6 2,-4 4 4,0 0-3,0 0 2,0 0-3,-8 10-5,-12 9-1,-4 6 0,-1 0 0,7 0-14,5-6-13,6 0-55,7-11-234</inkml:trace>
          <inkml:trace contextRef="#ctx0" brushRef="#br0" timeOffset="-10965.77">22795 4984 258,'0'-5'111,"0"1"-78,0 4 15,0 0 12,0 0-45,0 0-15,0 2-12,-5 22 1,-3 9 10,-2 4 1,2 1-3,3-6-6,3-10 1,2-9 2,0-11-5,0-2 0,0 0-6,15-19 17,6-6 12,3-6-1,-1 1 0,-8 8-1,-1 6 0,-8 9 1,-4 7-5,-2 0-6,0 0-6,0 0-5,3 1 9,-1 9 2,6 2 0,2-4 0,-1-6-1,4-2 1,1 0 0,-2-13 14,2-7-3,1-10 7,-1 3-8,-5 3 1,-2 2-9,-5 4-2,-2 6-8,0 6 1,0 6-22,0 0-40,0 0-114</inkml:trace>
          <inkml:trace contextRef="#ctx0" brushRef="#br0" timeOffset="-10684.34">23140 5101 247,'0'-2'139,"0"0"-85,0 2 18,0-2-13,-2 2-38,-5 0-21,-6 16 2,-5 14-2,0 2 0,5-3 0,4-8-4,9-2-2,0-8-6,7-7-5,20-4 2,10 0-9,8-23 1,4-8-53,0-6-181</inkml:trace>
          <inkml:trace contextRef="#ctx0" brushRef="#br0" timeOffset="-11420.39">22309 5159 178,'-9'0'239,"9"0"-239,0 0-5,29-8 5,13-9 14,14-4-11,6-1-3,3 0-10,-3 1-22,-6 7-134</inkml:trace>
          <inkml:trace contextRef="#ctx0" brushRef="#br0" timeOffset="-11644.07">22828 4399 117,'0'0'210,"2"-1"-210,-2 1 5,2 0-5,1 7 10,0 14 2,1 6-3,-4 4-8,0 2-1,0 6-1,0-1-12,0-2-29,-2-5-121</inkml:trace>
        </inkml:traceGroup>
        <inkml:traceGroup>
          <inkml:annotationXML>
            <emma:emma xmlns:emma="http://www.w3.org/2003/04/emma" version="1.0">
              <emma:interpretation id="{EAE83524-5288-4348-994A-AC29688733B8}" emma:medium="tactile" emma:mode="ink">
                <msink:context xmlns:msink="http://schemas.microsoft.com/ink/2010/main" type="inkWord" rotatedBoundingBox="23360,5225 25007,4180 25415,4823 23768,5867"/>
              </emma:interpretation>
              <emma:one-of disjunction-type="recognition" id="oneOf2">
                <emma:interpretation id="interp10" emma:lang="en-US" emma:confidence="0.5">
                  <emma:literal>lion</emma:literal>
                </emma:interpretation>
                <emma:interpretation id="interp11" emma:lang="en-US" emma:confidence="0">
                  <emma:literal>lion)</emma:literal>
                </emma:interpretation>
                <emma:interpretation id="interp12" emma:lang="en-US" emma:confidence="0">
                  <emma:literal>turion</emma:literal>
                </emma:interpretation>
                <emma:interpretation id="interp13" emma:lang="en-US" emma:confidence="0">
                  <emma:literal>turion)</emma:literal>
                </emma:interpretation>
                <emma:interpretation id="interp14" emma:lang="en-US" emma:confidence="0">
                  <emma:literal>tian</emma:literal>
                </emma:interpretation>
              </emma:one-of>
            </emma:emma>
          </inkml:annotationXML>
          <inkml:trace contextRef="#ctx0" brushRef="#br0" timeOffset="2981.96">23885 5161 281,'0'0'28,"0"0"-14,0 0 23,0 0-26,0 6-4,0 11 2,11 1-4,-3 3-1,4 1-4,-3 0-4,1-1-2,-1-7 6,1-5 0,-4-3 1,3-3-1,0-3 0,2 0 6,2 0 5,5-9 17,5-9-7,-4 1-12,2-2-4,-8 5 1,-6 5-3,0 1 0,-7 8-3,0 0 0,0 0-2,0 0 1,0 0 1,0 0 1,0 12 3,0-2-1,0-5 0,2-2 0,2-3 3,0 0-2,3 0 8,2-11 13,2-12 5,0-10-14,-4 1-5,0 3-6,-7-2 0,0 5-4,0 2-1,0 6-11,-9 4-4,-7 12-14,-2 2-11,1 2-73,3 25-129</inkml:trace>
          <inkml:trace contextRef="#ctx0" brushRef="#br0" timeOffset="3400.8">24388 4935 182,'-27'-3'96,"14"3"-41,8-3-1,5 1 6,0-4-60,5-2-9,15-2 0,9-7 9,4 4-33,-2-6-112</inkml:trace>
          <inkml:trace contextRef="#ctx0" brushRef="#br0" timeOffset="4404.54">24851 4776 211,'0'-2'153,"0"2"-128,0 0 6,0 0 8,3 0-39,-1 0-2,4 6 0,-1 11 2,2-3 0,-3 3-5,-2-4 5,1-6 0,-3-2-3,0-5 3,0 0 8,2 0 10,-2 0 6,2-21 0,0-2-12,2-4 3,4 2-8,-2 4-1,-1 9-3,-1 4 0,-2 6-3,-2 2-1,0 0-8,4 0-7,-1 2 4,1 10 7,-1-2 4,-1-1-4,0-3 1,1-6 4,1 0 1,-2 0 8,2 0 6,5-13-2,3-5 2,-2 3 1,1-2-3,1 9 0,-1 2-7,-3 3-5,2 3-1,1 0-7,3 9 3,-1 13-2,-5 6 1,-3 1-5,-5 2-10,0-5-26,0-6-69,0-7-184</inkml:trace>
          <inkml:trace contextRef="#ctx0" brushRef="#br0" timeOffset="4654.89">24936 4466 265,'-4'-14'126,"4"7"-69,0 5-9,22-5-22,23 6-12,7 1-6,2 0 0,-4 6-5,-15 23-3,-8 11-2,-16 17 2,-11 16 1,0 11-1,-31 3-4,-9 0-13,-5-10-51,-4-5-222</inkml:trace>
          <inkml:trace contextRef="#ctx0" brushRef="#br0" timeOffset="5364.53">23711 5003 277,'0'0'90,"0"0"-55,0 0-3,0 6-21,0 21-9,-2 18 7,-5 13 0,2 6 0,3 6-4,2-3-3,0-7-2,18-10-3,17-6-2,13-10-5,7-9-4,5-12-10,2-9-83</inkml:trace>
          <inkml:trace contextRef="#ctx0" brushRef="#br0" timeOffset="6030.96">24067 5191 37,'0'-5'72,"0"3"-43,0-1 2,0 0 15,0 1-14,0-1-23,0-1-7,0 1 5,0 0 2,0 1 0,5 0 2,-5 2-1,2 0-8,-2 0 1,0 0-3,0 0-1,0 0-4,2 0 1,0 2-4,-2 9-7,7 2-38</inkml:trace>
          <inkml:trace contextRef="#ctx0" brushRef="#br0" timeOffset="3226.91">24388 5186 315,'0'-2'85,"-6"2"-44,-2 0 30,-5 0-34,-2 18-32,1 6-5,3 2 0,7 0-2,4-4-4,0-5 1,0-2-8,15-9 1,8-6 3,6 0-12,0-15 2,4-10-21,-4-6-46,-4-1-122</inkml:trace>
          <inkml:trace contextRef="#ctx0" brushRef="#br0" timeOffset="3898.07">24553 4738 302,'0'-2'85,"0"0"-51,0 2-1,0 0-11,0 0-22,0 17-1,0 6 0,0 1 0,0 2-8,0-5-1,0-3-4,0-8 0,4-5 1,1-5 2,2 0-7,6 0 15,3-14 3,5-8 20,0-2-5,-3 0 0,-3 4 0,-3 6-11,-6 5 1,-6 5 4,0 4-4,0 0-5,0 0-10,0 0-1,0 0-2,2 0 12,3 1-3,3-1-7,4 0 11,3-4 2,3-14 7,0-4 5,-2-6 5,-1 0 1,-3-4-3,-6 0-1,-6 2-1,0 4 8,0 4-6,-14 5-17,-3 12 3,-6 5-3,-3 0-18,-4 23-17,1 9-26,8 5-94</inkml:trace>
          <inkml:trace contextRef="#ctx0" brushRef="#br0" timeOffset="2461.19">23682 5577 37,'-27'20'133,"4"-3"-79,17-3-1,4-10 41,-1-1-29,3-3-12,0 0-16,0 0-13,0-3-9,0-16-11,17-13-4,6-5-15,8-9-16,-2-4-53,3-2-113</inkml:trace>
        </inkml:traceGroup>
        <inkml:traceGroup>
          <inkml:annotationXML>
            <emma:emma xmlns:emma="http://www.w3.org/2003/04/emma" version="1.0">
              <emma:interpretation id="{1BD68310-77C0-4F8E-918B-102DCB98538B}" emma:medium="tactile" emma:mode="ink">
                <msink:context xmlns:msink="http://schemas.microsoft.com/ink/2010/main" type="inkWord" rotatedBoundingBox="25553,4711 25913,4687 25937,5043 25577,5067"/>
              </emma:interpretation>
              <emma:one-of disjunction-type="recognition" id="oneOf3">
                <emma:interpretation id="interp15" emma:lang="en-US" emma:confidence="0.5">
                  <emma:literal>o</emma:literal>
                </emma:interpretation>
                <emma:interpretation id="interp16" emma:lang="en-US" emma:confidence="0">
                  <emma:literal>O</emma:literal>
                </emma:interpretation>
                <emma:interpretation id="interp17" emma:lang="en-US" emma:confidence="0">
                  <emma:literal>.</emma:literal>
                </emma:interpretation>
                <emma:interpretation id="interp18" emma:lang="en-US" emma:confidence="0">
                  <emma:literal>,</emma:literal>
                </emma:interpretation>
                <emma:interpretation id="interp19" emma:lang="en-US" emma:confidence="0">
                  <emma:literal>0</emma:literal>
                </emma:interpretation>
              </emma:one-of>
            </emma:emma>
          </inkml:annotationXML>
          <inkml:trace contextRef="#ctx0" brushRef="#br0" timeOffset="-38372.7">25633 4766 25,'-11'18'108,"-2"2"-49,-3 8-26,3 8-1,4 0-20,9-11 2,0-1-12,0-2 5,2-2-2,14 2 1,1-3-1,6-4 44,2-7-49,1-8 20,3 0-13,3-6 6,1-19-7,2-8 12,1-5-17,-3-2-1,-8 0-9,-9-1 9,-16 8 52,0-2-33,-10 5-19,-23 9-4,-9 11-9,-12 6-10,8 4-49,-5 0-150</inkml:trace>
        </inkml:traceGroup>
        <inkml:traceGroup>
          <inkml:annotationXML>
            <emma:emma xmlns:emma="http://www.w3.org/2003/04/emma" version="1.0">
              <emma:interpretation id="{F0C2FE30-3518-4EBF-B20A-86914119D8F9}" emma:medium="tactile" emma:mode="ink">
                <msink:context xmlns:msink="http://schemas.microsoft.com/ink/2010/main" type="inkWord" rotatedBoundingBox="26387,4625 27456,4595 27466,4958 26397,4988"/>
              </emma:interpretation>
              <emma:one-of disjunction-type="recognition" id="oneOf4">
                <emma:interpretation id="interp20" emma:lang="en-US" emma:confidence="0.5">
                  <emma:literal>wan,</emma:literal>
                </emma:interpretation>
                <emma:interpretation id="interp21" emma:lang="en-US" emma:confidence="0">
                  <emma:literal>wen,</emma:literal>
                </emma:interpretation>
                <emma:interpretation id="interp22" emma:lang="en-US" emma:confidence="0">
                  <emma:literal>we-on</emma:literal>
                </emma:interpretation>
                <emma:interpretation id="interp23" emma:lang="en-US" emma:confidence="0">
                  <emma:literal>we-n,</emma:literal>
                </emma:interpretation>
                <emma:interpretation id="interp24" emma:lang="en-US" emma:confidence="0">
                  <emma:literal>wo-on</emma:literal>
                </emma:interpretation>
              </emma:one-of>
            </emma:emma>
          </inkml:annotationXML>
          <inkml:trace contextRef="#ctx0" brushRef="#br0" timeOffset="-19902.99">26443 4747 19,'-3'-11'32,"0"1"31,3 4-19,-2 2 8,2 2 3,0 2 4,0 0-12,0-3-11,-2 3-5,2 0-5,0 0-12,0 0-13,-2 0-1,-5 6-9,-3 11 9,0 3 0,4 0 0,3 0-3,1-4-5,2-3 1,0-5-7,0-7 2,7-1-5,4 0-5,5 0 22,2-4 4,1-14-1,2-1 0,-6 0 2,-4 6-4,-4 5 4,-5 5 3,-2 3-2,0 0-6,0 0-10,0 9 9,0 8 0,0 0 1,0-4 0,0-3-5,0-8 4,7-2-4,6 0 2,0-2 3,4-14 8,-5-6 0,0-1 6,-5 0-8,-5 3 5,-2 0-5,0 3 0,0 5-6,-7 7-5,-4 3 5,-2 2-14,-3 0-11,-2 7-23,4 12-92</inkml:trace>
          <inkml:trace contextRef="#ctx0" brushRef="#br0" timeOffset="-19033.29">26674 4892 93,'0'0'89,"0"-1"-33,0-1 4,0 2-1,-2-3-22,0 3-12,-1 0-10,-1 0-5,-6 0-8,0 9-1,-3 6 1,1 2-2,5-2 0,5 0-3,2-5-4,0-4-2,0 0 1,11-4-7,5-2-12,5 0 7,-2 0-10,6-4-118</inkml:trace>
          <inkml:trace contextRef="#ctx0" brushRef="#br0" timeOffset="-18759.29">26740 4740 165,'-4'-2'79,"4"2"-14,0 0-2,0-2-34,0 2-23,0-2-6,0 2-2,0-2-2,12 0 4,3 0 10,3-2 2,4-3-12,-2 1-2,1-1 1,-2-1-14,-3 2-4,-5 0-29,1 2-101,-8 2-40</inkml:trace>
          <inkml:trace contextRef="#ctx0" brushRef="#br0" timeOffset="-18023.14">27071 4610 141,'0'-1'113,"0"1"-68,0 0 3,0 0-9,0-3-34,0 3-5,0 0 0,0 0 0,0 0 0,0 0 0,0 0 2,0 0 1,0 0 0,0 0 1,-3 0 0,1 5-3,-6 10 3,-2 3 1,1 2-4,3 0-1,2-1-1,1-5 1,0-3-4,3-1 3,0-4 0,0-2-3,0-4-7,3 0-2,6 0 13,4 0 0,3-8 16,3-8-7,-2 1 1,-4 0-2,-6 3 4,-5 6 3,-2 3 8,0 3 0,0 0-11,0 0-12,0 0-3,0 0-3,0 7-1,0 5 7,0-1 1,0-4-1,0-3-1,0-4-4,0 0 3,2 0 2,3 0 0,3 0 9,1-7 7,3-8-8,-2-4-4,-1 6 1,-4 1-5,0-2 1,-3 3-2,-2 5-11,0 3 2,0 3-1,0 0-34,0 0-92</inkml:trace>
          <inkml:trace contextRef="#ctx0" brushRef="#br0" timeOffset="-17345.36">27251 4811 165,'0'-1'76,"0"0"-20,0 1 18,0 0-13,0 0-27,0 0-22,0 0-2,0 0-6,0 0-4,0 0-6,0 0 0,0 2 6,0 10 0,-2-3 0,0-3-2,2-2 1,0-1-3,0-3-1,0 0 5,0 0-1,0 0-2,8-13 3,3-5 6,7 1 1,-2 0 3,-5 5-2,0 5-1,-4 7-1,-5 0-5,1 0-1,-1 0-5,-2 0 0,4 5 5,-1 7 0,-1 1-1,-2-3 2,0-1-2,0-1 2,0-3 0,0-4 0,0-1 1,0 0 7,4 0 2,5 0 4,2-13-1,0 3 10,7-7-6,-2 3-2,0 4-8,-3 4 1,-7 3-5,-2 3-4,-4 0-4,2 0 0,-2 0-2,6 17 6,-6 6 0,0 2 0,0 4 0,0-1-6,0 0-7,0-6-29,0-3-91</inkml:trace>
        </inkml:traceGroup>
        <inkml:traceGroup>
          <inkml:annotationXML>
            <emma:emma xmlns:emma="http://www.w3.org/2003/04/emma" version="1.0">
              <emma:interpretation id="{53C24F33-34AD-4A0A-91C0-A2681AF9418E}" emma:medium="tactile" emma:mode="ink">
                <msink:context xmlns:msink="http://schemas.microsoft.com/ink/2010/main" type="inkWord" rotatedBoundingBox="28105,4993 28126,4035 28737,4049 28716,5006"/>
              </emma:interpretation>
              <emma:one-of disjunction-type="recognition" id="oneOf5">
                <emma:interpretation id="interp25" emma:lang="en-US" emma:confidence="0.5">
                  <emma:literal>a'.</emma:literal>
                </emma:interpretation>
                <emma:interpretation id="interp26" emma:lang="en-US" emma:confidence="0">
                  <emma:literal>a.</emma:literal>
                </emma:interpretation>
                <emma:interpretation id="interp27" emma:lang="en-US" emma:confidence="0">
                  <emma:literal>a'</emma:literal>
                </emma:interpretation>
                <emma:interpretation id="interp28" emma:lang="en-US" emma:confidence="0">
                  <emma:literal>i</emma:literal>
                </emma:interpretation>
                <emma:interpretation id="interp29" emma:lang="en-US" emma:confidence="0">
                  <emma:literal>it</emma:literal>
                </emma:interpretation>
              </emma:one-of>
            </emma:emma>
          </inkml:annotationXML>
          <inkml:trace contextRef="#ctx0" brushRef="#br0" timeOffset="-31656.6">28506 4070 315,'0'-16'79,"0"6"-47,0 10 28,0 0-13,0 4-47,0 25-7,0 4 7,0 10 3,0-1-3,0-1-5,11 1-7,2-9-17,-4-8-101</inkml:trace>
          <inkml:trace contextRef="#ctx0" brushRef="#br0" timeOffset="-28926.12">28381 4459 136,'-10'-6'170,"-9"5"-141,-3 1 8,1 0 2,-6 26-7,0 2-13,2 5-7,-2 6-7,2-3 0,0 3-4,8-2-1,1-1 0,7-11-1,9-8-3,0-9 1,0-8-8,18 0 11,18-2 4,8-21 9,12-11-6,-2-1-2,-4 3-2,-10 4-1,-13 8-1,-11 10 3,-12 8-1,-4 2-1,0 0 1,0 0-3,-8 14 1,-10 10-1,-3 2 0,6 2-3,6-6-1,9-9-2,0-4-3,0-9 3,5 0-4,12 0 10,8-22 12,6-6 2,0-4-7,-4 4 1,-9 0-2,-3 1 0,-6 5 1,-4 5-7,0 1 0,-5 6-6,0 7-8,0 3-15,-5 0-32,-11 17-114</inkml:trace>
          <inkml:trace contextRef="#ctx0" brushRef="#br0" timeOffset="-28615.74">28664 4841 281,'0'-3'74,"0"3"-19,0 0 25,0 0-24,0 0-33,-14 0-18,-13 13-4,-6 9 2,-3 0-2,7 1-1,12 0-1,7-5-3,10 0-1,0-3-9,10-6-2,23-7 1,16-2-1,11 0-19,7-19-134</inkml:trace>
        </inkml:traceGroup>
        <inkml:traceGroup>
          <inkml:annotationXML>
            <emma:emma xmlns:emma="http://www.w3.org/2003/04/emma" version="1.0">
              <emma:interpretation id="{240A3C5C-5AEF-4A3F-9F5F-806B000F8509}" emma:medium="tactile" emma:mode="ink">
                <msink:context xmlns:msink="http://schemas.microsoft.com/ink/2010/main" type="inkWord" rotatedBoundingBox="29797,4384 31068,4594 30993,5051 29721,4842"/>
              </emma:interpretation>
              <emma:one-of disjunction-type="recognition" id="oneOf6">
                <emma:interpretation id="interp30" emma:lang="en-US" emma:confidence="0.5">
                  <emma:literal>atony</emma:literal>
                </emma:interpretation>
                <emma:interpretation id="interp31" emma:lang="en-US" emma:confidence="0">
                  <emma:literal>atone</emma:literal>
                </emma:interpretation>
                <emma:interpretation id="interp32" emma:lang="en-US" emma:confidence="0">
                  <emma:literal>stone</emma:literal>
                </emma:interpretation>
                <emma:interpretation id="interp33" emma:lang="en-US" emma:confidence="0">
                  <emma:literal>Withy</emma:literal>
                </emma:interpretation>
                <emma:interpretation id="interp34" emma:lang="en-US" emma:confidence="0">
                  <emma:literal>stony</emma:literal>
                </emma:interpretation>
              </emma:one-of>
            </emma:emma>
          </inkml:annotationXML>
          <inkml:trace contextRef="#ctx0" brushRef="#br0" timeOffset="-25859.55">29921 4421 165,'0'-10'57,"0"6"-3,0 2 19,0 2-15,0 0-24,0 0-12,0 0 1,0 0-4,0 0-19,-10 6 5,-9 15-5,-10 3 2,2 2-1,2 2-1,5-3-2,5-3-1,6-3-3,6-9-1,3-4-8,0-4-1,5-2 8,15 0 8,4 0 0,5-2-4,5-8 4,-5 0 6,-3 4-4,-5 4-2,-10 2-1,-5 0-8,-6 2 3,0 18 6,0 3 1,0-2 0,0-3-1,0-6 0,0-6-1,0-5-3,0-1 1,7 0 3,11-13 5,4-11 17,-2-4-7,-4-1 2,-1 4-10,-5 0-2,-4 4-1,-2 4-4,-4 5-11,0 6 5,0 6-24,0 0-15,-8 0-111</inkml:trace>
          <inkml:trace contextRef="#ctx0" brushRef="#br0" timeOffset="-25593.57">30156 4711 211,'-4'0'149,"-7"0"-133,-5 11 4,-3 3 11,-6 7-19,2-2-8,3 2-3,3 0-1,5-1 0,8-4-5,4 1-4,0-6-4,0-4-17,14-5-27,15-2-137</inkml:trace>
          <inkml:trace contextRef="#ctx0" brushRef="#br0" timeOffset="-25377.52">30216 4632 330,'0'0'11,"0"-2"-10,0 2 20,3 0-21,19 0 0,7 0 9,7 0 3,1 0-12,-3-4-7,-3 0-30,-9-1-102</inkml:trace>
          <inkml:trace contextRef="#ctx0" brushRef="#br0" timeOffset="-25178.7">30362 4535 244,'-7'-3'53,"2"0"30,5 3 1,0 0-41,-2 0-24,-1 0-11,-3 9-7,0 9 4,-1 4-5,3 2 0,-2 4-7,2 3-8,2-2-27,2-8-114</inkml:trace>
          <inkml:trace contextRef="#ctx0" brushRef="#br0" timeOffset="-24674.44">30557 4609 77,'0'-7'327,"0"5"-266,0 2-1,0 0 3,0 0-40,0 0-23,0 0-1,0 0-3,-2 10 3,0 6-2,-5 4-1,-1 0 2,-6 0-2,3-3 1,-1-6-3,8-3 3,2-4 1,2-2-1,0-2-1,0 0-6,0 0 3,0 0-3,18 0 9,-1 0 1,4-4 7,-5-4-3,-3 2-4,-7 3 7,-1 3-6,-3 0 4,-2 0 1,0 0-2,2 0-3,1 0-1,-1-3 1,5 2-2,1-2 2,1-1 0,3-2 2,1-2 1,-5-2 1,0-2 3,0-2 1,-3-4 1,-1-1-5,-4-2 3,0 3-4,0 4-4,0 1 0,0 5-4,-4 5-5,-1 3-7,1 0-22,2 0-79,2 18-102</inkml:trace>
          <inkml:trace contextRef="#ctx0" brushRef="#br0" timeOffset="-24141.49">30758 4694 202,'0'0'165,"0"0"-125,0 0 13,0 0 13,0 0-42,0 4-24,0 5 0,0 1 0,0 9 0,0-1 1,0 0-1,0-2-1,0-3-1,0-8-5,0-2 1,0-3 2,0 0 4,2 0 4,5 0-4,4-6 3,7-11 1,0-1 5,2 7 1,-7 1 0,-4 5-2,-2 3 0,-3 2-6,-4 0-2,2 0-4,-2 0-5,0 0 5,4 2 4,0 7 0,-4-3 0,2-3 2,0-3 0,0 0-1,0 0 5,2 0 6,-1 0 3,5 0-4,6 0 8,6-6 5,0 0-14,-2 2-3,-5 2-3,-4 2-4,0 0-2,0 6-2,-3 16 3,-6 9-1,0 2 0,0 7-2,-2-1-19,-4-4-85,-8-4-363</inkml:trace>
          <inkml:trace contextRef="#ctx0" brushRef="#br0" timeOffset="-22242.59">30495 4564 12,'2'0'31,"-2"0"-12,0 0 0,0 0 1,0 0-7,0 0-8,0 0 1,0 0 1,0 0 5,0 0-7,0 0-3,0 0-1,0 0 0,0-3 1,0 2 1,0 1-1,0 0 1,0-3 2,0 3 4,0 0-1,0 0-3,0 0-4,0 0-1,0 0-1,0 0 1,0 0 0,0 0 0,0 0 1,0 0 9,0 0 10,0 0-8,0 0-7,0 0-1,-4 0-2,-5 3-2,-3 9 7,4 2-5,-1 0-1,5-3 0,-1 1 0,3-1-1,2-3 0,0 3 0,0-5 1,0 1 0,0 0 2,0 0-2,0 1 1,0-4-2,0-2 0,0 0-2,0 0 0,0 0-1,5 1 2,-3-3 1,0 0-1,2 0 1,-2 0 0,1 0-1,1 0 1,2 0 0,2 0 14,0 0-11,-1 0 2,-1-5-5,4 3 0,-6 2 0,1-2-2,-3 2 2,-2 0 0,2 0 1,-2 0 4,0 0-2,2 0-1,-2-2-2,0 0-3,2 0-2,0-2-4,6 0-25,-4 2-45</inkml:trace>
        </inkml:traceGroup>
      </inkml:traceGroup>
    </inkml:traceGroup>
  </inkml:traceGroup>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2:25.733"/>
    </inkml:context>
    <inkml:brush xml:id="br0">
      <inkml:brushProperty name="width" value="0.05292" units="cm"/>
      <inkml:brushProperty name="height" value="0.05292" units="cm"/>
      <inkml:brushProperty name="color" value="#00B050"/>
    </inkml:brush>
  </inkml:definitions>
  <inkml:traceGroup>
    <inkml:annotationXML>
      <emma:emma xmlns:emma="http://www.w3.org/2003/04/emma" version="1.0">
        <emma:interpretation id="{76FA4296-E819-4588-A7DF-6531B017CF0D}" emma:medium="tactile" emma:mode="ink">
          <msink:context xmlns:msink="http://schemas.microsoft.com/ink/2010/main" type="writingRegion" rotatedBoundingBox="32585,4376 33389,4376 33389,4686 32585,4686"/>
        </emma:interpretation>
      </emma:emma>
    </inkml:annotationXML>
    <inkml:traceGroup>
      <inkml:annotationXML>
        <emma:emma xmlns:emma="http://www.w3.org/2003/04/emma" version="1.0">
          <emma:interpretation id="{A2D3D87C-34E8-4F3C-B345-36E62FB72AEB}" emma:medium="tactile" emma:mode="ink">
            <msink:context xmlns:msink="http://schemas.microsoft.com/ink/2010/main" type="paragraph" rotatedBoundingBox="32585,4376 33389,4376 33389,4686 32585,4686" alignmentLevel="1"/>
          </emma:interpretation>
        </emma:emma>
      </inkml:annotationXML>
      <inkml:traceGroup>
        <inkml:annotationXML>
          <emma:emma xmlns:emma="http://www.w3.org/2003/04/emma" version="1.0">
            <emma:interpretation id="{799B8C21-2B4F-4A17-9EAD-885C87E738C4}" emma:medium="tactile" emma:mode="ink">
              <msink:context xmlns:msink="http://schemas.microsoft.com/ink/2010/main" type="line" rotatedBoundingBox="32585,4376 33389,4376 33389,4686 32585,4686"/>
            </emma:interpretation>
          </emma:emma>
        </inkml:annotationXML>
        <inkml:traceGroup>
          <inkml:annotationXML>
            <emma:emma xmlns:emma="http://www.w3.org/2003/04/emma" version="1.0">
              <emma:interpretation id="{7EF1A13F-32FF-4D13-95D4-42077D55ADE3}" emma:medium="tactile" emma:mode="ink">
                <msink:context xmlns:msink="http://schemas.microsoft.com/ink/2010/main" type="inkWord" rotatedBoundingBox="32585,4376 33389,4376 33389,4686 32585,4686"/>
              </emma:interpretation>
              <emma:one-of disjunction-type="recognition" id="oneOf0">
                <emma:interpretation id="interp0" emma:lang="en-US" emma:confidence="0.5">
                  <emma:literal>w</emma:literal>
                </emma:interpretation>
                <emma:interpretation id="interp1" emma:lang="en-US" emma:confidence="0">
                  <emma:literal>a</emma:literal>
                </emma:interpretation>
                <emma:interpretation id="interp2" emma:lang="en-US" emma:confidence="0">
                  <emma:literal>W</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32759 4382 462,'0'-4'66,"0"2"-41,0 2-2,-4 0 12,-4 0-16,-7 8-19,-5 17 0,-7 7-1,0 11-1,-2 2 0,10 4-1,-2-7-6,17-9-4,4-13-7,0-9 1,25-9 15,12-2 4,13-2 7,12-23-2,5-11 3,2 3 3,-16-1-1,-13 7 1,-15 12 5,-19 7-3,-1 5-5,-5 3-5,0 0-3,0 0-7,0 7-6,0 15 9,0 7 1,0-2 3,0-6-5,29-10 0,11-9 5,13-2 5,3-5 3,4-18 0,-8-4 1,-12-1 1,-16-1 4,-13-2-3,-11 4 3,0 3-1,0 7-8,-13 7 2,4 8-4,2 2-3,-4 0-9,1 24-6,0 10 4,10 7-21,0-11-108</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08T05:07:50.391"/>
    </inkml:context>
    <inkml:brush xml:id="br0">
      <inkml:brushProperty name="width" value="0.05292" units="cm"/>
      <inkml:brushProperty name="height" value="0.05292" units="cm"/>
      <inkml:brushProperty name="color" value="#FF0000"/>
    </inkml:brush>
  </inkml:definitions>
  <inkml:trace contextRef="#ctx0" brushRef="#br0">2876 9490 534,'-63'81'54,"23"3"-54,30-32-9,10-16 5,42-16-2,26-15 4,17-5-9,2-17-14,-9-21 1,-14-7 21,-23-4 3,-21-1 5,-20 6 11,0 4 9,-26 5 3,-15 10-4,-5 10-7,-6 11-12,4 4-5,5 2-11,7 18-10,16 2-37,18 3-115</inkml:trace>
  <inkml:trace contextRef="#ctx0" brushRef="#br0" timeOffset="381.91">3436 9374 466,'2'-4'68,"2"4"-58,0 0 1,5 23 14,3 9-1,-4 10-17,-5 6-7,-3 0-2,0-4-5,-17-10 2,-6-12 3,-2-16 2,-2-6 12,5-12-4,11-24 0,11-11-6,4-8 4,40 1-3,14 2-1,14 6-1,6 5-2,0 5-1,-5 10 1,-12 8-5,-22 6 3,-16 8 0,-17 4-1,-6 0 2,0 0 2,-15 0 2,-9 4 4,-3 5-5,4-2-1,8 0-3,6 2-16,7-3-27,2 2-24,0-1-52,0 0-106</inkml:trace>
  <inkml:trace contextRef="#ctx0" brushRef="#br0" timeOffset="980.58">3835 9322 211,'-4'-2'98,"4"2"-70,0 0-6,0 2-11,6 19 5,7 6-5,-3 2-11,-2-3 0,-4-2 0,-4-2 2,0-5 2,0-2 5,-16-7 13,-9-4 8,-4-4-7,1 0-3,1 0 1,3-14 0,5-5-8,9 4-6,3 2-7,7 3-7,0 3-2,2 5-20,21 2-39,1 0-134</inkml:trace>
  <inkml:trace contextRef="#ctx0" brushRef="#br0" timeOffset="2143.52">3704 9364 237,'0'-14'45,"-15"8"-10,-3 6 18,10 0-14,-1 0-18,1 0-11,0 0-5,-1 5-5,5 4 0,-4 3-15,2 5-30,-3-1-248</inkml:trace>
  <inkml:trace contextRef="#ctx0" brushRef="#br0" timeOffset="2517.01">3592 10267 416,'2'-9'91,"-2"9"-63,0 16 6,-10 25-3,-3 15-4,0 12-15,-3 2-11,5 0-1,0-5-3,4-9-1,5-10-4,-2-18-3,1-13-25,3-14-43,0-1-96</inkml:trace>
  <inkml:trace contextRef="#ctx0" brushRef="#br0" timeOffset="2683.59">3596 10146 328,'0'-12'76,"0"10"-73,0 1 9,0 1-12,4 0-12,9 0-8,5 6-79</inkml:trace>
  <inkml:trace contextRef="#ctx0" brushRef="#br0" timeOffset="3164.09">3756 10426 327,'0'3'74,"0"0"-73,0 2 10,0 5 17,0 0-13,0 4-13,0 0-2,0-4-1,0 1 0,0-8 0,0 1 0,0-4 1,0 0 0,0 0 3,0 0 2,13-10-2,5-2 1,3 0 7,0 4-1,0 5 3,-3 3-4,-1 0-5,-3 0-2,-5 13 0,-3 12-2,-4 2-2,-2 2-2,2-4-6,-2-5-6,5-5-3,0-9-16,4-6 4,4 0 11,3 0 20,1-15 2,3-1 18,-1 5 7,-4 0 9,-7 7 3,-2 4 0,-2 0-5,-2 0-7,0 19-9,0 10-7,-2 9-11,0 6-6,-2 1-7,-14-2-64,-1-14-202</inkml:trace>
  <inkml:trace contextRef="#ctx0" brushRef="#br0" timeOffset="3707.54">4128 10449 297,'0'-2'171,"2"2"-143,-2 0-14,0 0 32,0 15 4,0 12-24,0 12-15,0 2-8,-4 5-1,-5 2-1,-3-2-1,4-4 0,-3-4-1,4-13 0,2-7 0,1-10-2,2-4-3,2-4-7,0 0-12,0-20-49,0-8 2,0-6 48,0-2 24,0 0 0,0 3 1,0 9 13,0 4 4,0 10 4,0 4 10,0 6 4,0 0-10,0 12-10,0 23 7,2 13 6,0 13-10,-2 14-5,0 5-7,0 5-3,-8-2-4,-5-4-1,-3-9-3,3-14-4,-1-16-1,3-11-11,1-14-42,6-15-81,4-6-274</inkml:trace>
  <inkml:trace contextRef="#ctx0" brushRef="#br0" timeOffset="3932.01">4197 10501 448,'0'-14'97,"6"14"-83,15 0-4,8 4 9,13 18 0,7 7-12,-5-2-7,-7 5-5,-24 0 0,-13 4-3,-21 2 4,-41 1 0,-16-3-13,-9-6 7,7-8 2,15-12-9,17-8-39,21-2-65,25-3-184</inkml:trace>
  <inkml:trace contextRef="#ctx0" brushRef="#br0" timeOffset="4463.5">4442 10586 83,'18'-12'392,"-16"9"-306,1 3-34,1 0 4,0 0-15,3 4-25,2 14-6,-2 8-2,-1 4-6,-6-1-1,0 0-1,0 2-2,0-1-4,-4-2-2,2-8-1,2-6-4,0-12-7,24-2 11,10-10 8,6-22 1,-1-5 0,2 2 6,-7 5 2,-10 8-1,-6 9 2,-9 9 0,-2 4-1,-5 0-7,2 23 0,0 11-1,5 4 0,7-4-4,7-11 1,8-6-2,4-15-1,9-2 6,6-20-3,4-27 3,-2-18 1,0-14 0,-10-12 3,-3-18 0,-8-1 1,-8 4-1,-7 19 4,-11 30 7,-5 26 11,0 20 3,-2 11-6,-17 39-23,-4 37 0,-6 34 0,-3 32-1,1 9-6,2 4-11,2-15-48,3-26-22,9-29-28,3-31 14,8-24-78</inkml:trace>
  <inkml:trace contextRef="#ctx0" brushRef="#br0" timeOffset="4654.92">5090 10953 96,'8'-64'145,"-8"-3"-27,0 1-64,0 6-7,0 8-20,11 9-11,22 10-10,16 4-6,16 8-5,6 0 0,4 3-3,1 1 8,-7 0 0,-13 4 19,-23 5-13,-16 3 8,-17 5-7,0 0 1,-12 0-8,-13 0-30,1 0-64,0 10-237</inkml:trace>
  <inkml:trace contextRef="#ctx0" brushRef="#br0" timeOffset="5214.69">6254 10475 550,'0'-34'94,"0"17"-72,-11 5 9,-3 9 3,-3 3-17,-8 22-17,-4 26-5,-2 12-4,8 4-14,17-4-26,6-5 7,18-9 2,15-6 10,-6-5 18,-7-12 9,-9-7 3,-11-7 4,0-6 13,-18-3 18,-17 0-20,-8 0-9,1 0-6,4-1-4,5-14-6,8-1-19,9-8-81,16-9-171</inkml:trace>
  <inkml:trace contextRef="#ctx0" brushRef="#br0" timeOffset="5441.13">6523 10407 245,'0'19'107,"0"4"-66,0-3 14,0 0-4,5-2-21,1 4-18,1 2-12,-5-2-7,1 3-28,-3-7-154</inkml:trace>
  <inkml:trace contextRef="#ctx0" brushRef="#br0" timeOffset="5583.05">6663 10590 418,'-6'-8'41,"-11"5"-41,-6 3-3,3 0-72,-3 0-189</inkml:trace>
  <inkml:trace contextRef="#ctx0" brushRef="#br0" timeOffset="5771.22">6663 10590 319,'-91'-4'190,"91"5"-151,0 18-8,-4 8 20,-1 6-20,3 4-21,2-2-8,0-3-2,0-3-4,0-8-4,0-4-5,0-8-19,0-4-63,0-5-73</inkml:trace>
  <inkml:trace contextRef="#ctx0" brushRef="#br0" timeOffset="5947.95">6642 10265 498,'-23'-12'64,"9"6"-25,8 3 15,1 3-24,5 0-30,0 0-2,0 7-12,0 7-9,9 0-72,5-5-155</inkml:trace>
  <inkml:trace contextRef="#ctx0" brushRef="#br0" timeOffset="7179.62">6854 10513 368,'0'-6'100,"0"6"-90,0 0-2,0 0-3,2 0-5,4 2-12,3 10 1,5 0-3,-4-3 0,-1-5 13,-2-3 1,-2-1 2,-5 0 11,0 0 17,0 0-9,0 0 18,-14 0 14,-3 0-14,-8 0-27,-2 21-8,2 4-4,7 6 0,10 2-3,8 2-1,0-1-3,2 2-2,16-2 2,4 2 4,-4 4 2,-6 0 2,-8 5 1,-4 2 1,0 4 2,-29 1-1,-12 3 2,-7-3-2,-4-4-1,4-9-1,9-8 0,12-17-1,16-13 2,11-1-3,0-26 0,29-27-10,31-24 6,21-21 3,13-6 0,-1 2-1,-9 11 2,-12 23 5,-12 14 3,-11 17 9,-14 13 10,-10 12-2,-7 8-7,-5 4-7,-1 0-7,-1 6-4,-1 19 0,-2 6-2,-6 10-3,-2-1-4,0-4-10,0-11-24,-7-10 6,4-13 28,3-2 9,0 0 7,3-12 0,13-7 4,4 0 6,2 4 3,0 5-5,-4 3-9,-2 7-5,2 0-1,-1 0-3,6 0-3,-3 0-3,2 8-8,0-1-3,1 2-6,4-7 5,-1-2 16,6 0 5,-3 0 2,-1-13 7,-2-4 5,-1-2 1,-2 5 4,-12 1 3,-7 5 3,-4 6-2,0 2-7,-13 0-16,-23 8 0,-7 20-1,-3 4-2,3 0-4,17-4-4,10-6-2,12-5-1,4-9 5,0-1 4,4-7 5,17 0 4,3 0 4,0 0 1,5-8-1,0-3 0,-4-4-1,2 1-2,-3 3-3,-4-1-2,0 1 0,1 3-2,-2 0 0,4 1-1,6 0-1,2-3 0,9-4 3,0-8-1,-2-6 2,2-7 1,-7-6 0,3-4 1,-5-5 3,-2 0 2,-4 2 2,-9-2 10,-8 4 6,-8 6 9,0 7 4,0 11-2,-6 9-5,-6 8-11,-1 5-12,-7 27-8,-2 26-2,2 22 0,2 17-1,7 14-5,6 16-7,5 9-32,0-3-11,0-8-25,5-15-171</inkml:trace>
  <inkml:trace contextRef="#ctx0" brushRef="#br0" timeOffset="8281.29">3380 12475 348,'-77'-3'193,"-43"6"-193,43 55 0,19 28 2,26-26-2,28-4-1,4-6-11,44-16-10,19-17-18,8-17-18,-2 0-4,-15-33 31,-18-9 31,-24-8 5,-12-3 30,-6 0-1,-29 5-6,-3 10 7,-1 13-10,10 14-25,8 9-5,7 2-33,14 0-52,0 13-139</inkml:trace>
  <inkml:trace contextRef="#ctx0" brushRef="#br0" timeOffset="8630.5">3555 12572 156,'37'5'153,"-8"2"-94,0 4 2,-4 3 1,-4 4-19,-3 2-24,-7 4-13,-9 2-3,-2 2-3,-4 0 0,-23-3 0,-4-10-4,4-9 4,2-6 1,10-24 2,15-26 3,0-14-5,38-6-1,26 0 2,15 10 1,10 7 0,7 13-3,-3 13 7,-13 14-5,-22 9 0,-25 4-2,-23 4-1,-10 20-1,-25 5 2,-22 2-1,-6 0-5,1-10-6,7-7-3,12-6-15,14-5-14,9-3-61,10 0-130</inkml:trace>
  <inkml:trace contextRef="#ctx0" brushRef="#br0" timeOffset="9079.39">4045 12374 355,'-8'-6'63,"3"6"-49,3 0 0,2 13-14,0 12-5,0 5-7,0 5-75</inkml:trace>
  <inkml:trace contextRef="#ctx0" brushRef="#br0" timeOffset="10467.36">3103 13726 198,'-6'-23'360,"-19"14"-303,5 6-11,9 3-1,1 5-20,6 26-21,0 16-4,0 9-1,-1 10-1,-1 4-2,-4 7 0,-1-6-4,1-14-10,2-20-18,8-29 1,0-8 22,23-29 13,16-17 6,11-12 1,4-1 5,1 7-1,-2 8 3,-3 10-6,-6 18-3,-8 12-2,-8 4-3,-7 22-1,-5 23-1,-5 12 0,-7 14 0,-4 1-7,0-8-1,0-16-13,0-22-29,0-26 31,4-8 21,17-36 3,8-18 4,8-2 10,-1-4-1,1 12 7,-4 12-3,-8 15-8,-2 11-7,-7 12-5,-5 6 0,0 11-3,-4 28 2,0 9 0,-1 7-1,1-4-1,4-4-1,7-9-2,2-12 3,3-12 1,0-12 2,2-2 1,2 0 3,0-18 2,-5 2-2,0 0 0,-4 8-2,-5 2-2,-1 6-1,-1 0-1,-3 4 2,2 17-2,1 6 1,-1-5-1,2-2 1,3-3 1,6-10-1,3-6 2,0-1-1,5-1 2,0-21 1,-4-7 1,-3-8 1,-7-7 0,-10-2 3,-5-4-2,0-1 2,-13 6-3,-16 12-4,-5 16-1,-8 17-4,-3 5-6,1 35-4,1 14-20,10 3-75,11 5-219</inkml:trace>
  <inkml:trace contextRef="#ctx0" brushRef="#br0" timeOffset="11370.66">4600 14033 656,'-35'-11'42,"-5"11"-29,-7 2 18,-11 31-20,0 11-11,9 10-3,9 7-6,15 6-9,15-7-31,10-7-46,6-27-73,34-22-25,16-4 166,4-43 27,0-17 49,-4-20 49,-1-20 1,-8-22 5,-3-10-37,-3-5-20,-10 8-5,-11 27-10,-11 24-6,-6 28-2,-3 26 0,0 20-7,0 4-16,-5 49-1,-13 22-2,-5 26 2,2 15-5,7 4-4,8-8-3,6-15-13,0-24-2,8-16 17,17-21 6,4-16 3,9-16-4,9 0 5,1-30 0,6-12 0,-5-6 3,-2-2 1,-2 1-2,-14 11 3,-9 12 3,-15 12 0,-7 10 5,0 4 0,0 0-5,-3 18-8,-14 14 0,-2 10-3,13-3-1,6-7-1,0-6-2,2-11 1,18-8 0,9-7 0,5-2 3,3-26 2,-3-9 1,-3 2 2,-6 3 2,-7 5 2,-7 7 0,-5 8 2,-6 4 0,2 8 1,-2 0-7,0 0-2,2 18-6,1 10 3,4 4-1,4-2-3,6-7 0,6-14-5,8-9 0,6 0 4,6-23 2,2-18 1,0-13 2,-3-14 3,-3-14 1,0-18 0,-6-16 0,-1-5 2,-8 17 1,-11 22 2,-8 32 11,-5 29 0,0 13 6,0 8 1,0 14-8,-7 34-14,-2 23-2,2 21 1,1 10-2,-3 7 1,0-2-3,2-4-5,5-13-8,2-9-20,0-11-15,2-16-36,10-28-283</inkml:trace>
  <inkml:trace contextRef="#ctx0" brushRef="#br0" timeOffset="12178.16">6164 13676 125,'-2'-12'318,"-52"12"-261,2 9-42,0 23 10,5 10 0,14 8-17,15 5-8,18-3-11,2-15-14,34-14-60,13-21-39,8-2-18,1-25 36,-6-10 106,-14-7 54,-16 2 76,-13 5 7,-9 8-20,0 6-29,0 12-33,-7 3-18,-5 6-17,-2 8-20,-2 26-2,7 10 1,7 8-5,2-8-5,2-6-7,25-13-5,8-18-10,10-7-1,7-21 19,3-30 8,1-14 3,4-10 4,-2-23 8,2-12 9,-2-5 7,-9 11 5,-13 26 6,-16 31 8,-12 26-10,-8 21 1,-13 34-6,-29 46-22,-11 35-4,-1 22-2,16 12-3,13-1-8,10-7-15,4-19-39,0-33-53,2-36-72,2-25-35</inkml:trace>
  <inkml:trace contextRef="#ctx0" brushRef="#br0" timeOffset="12428.51">6501 13922 202,'18'-62'80,"4"16"-51,7 12 23,2 7-12,12 13-20,3 1-12,8 1 2,-5 0 4,-2 0 12,-10 2 10,-8 2-1,-8 4 0,-8-2 5,-6 6 3,-5 0-9,-2 0-10,0 11-6,0 18-4,0 8-2,0 7-8,0 3-4,-5 1-6,-2-4-4,3-12-23,2-6-53,2-17-136</inkml:trace>
  <inkml:trace contextRef="#ctx0" brushRef="#br0" timeOffset="12558.67">7228 13211 459,'-19'0'57,"4"0"-57,8 22-12,3 16-44,4 12-188</inkml:trace>
  <inkml:trace contextRef="#ctx0" brushRef="#br0" timeOffset="13169.48">7257 13684 468,'2'2'73,"2"-1"-37,0-1 17,1 0-19,-1 3-27,0 1-7,-4 5 0,0 10-6,0 5-2,-15 6 1,-5-4-6,5-8-13,8-10 23,7-8 3,0 0 12,7-4 2,14-20 6,8 0 2,6 1 0,-4 4-2,-3 3-6,-3 1-2,-5 8-5,-9 5-4,-5 2-3,2 0-2,-6 14-4,-2 10 3,2 0-5,0-4 0,9-6-3,12-14-9,10 0 7,9-18 6,5-14 7,-5-5 0,1 6 4,-12 6 7,-9 11 6,-10 10 1,-10 4-3,-2 12-6,0 29-3,-23 17-1,-6 20-5,0 26-4,12 17-7,3 14 9,3 24 2,-9 3-11,-22 7-1,-21-21-1,-11-33-8,1-38 21,6-50 12,14-27 25,11-14 0,8-48-15,16-26-12,14-17-8,4-5-2,20 10-1,31 16-7,19 15-11,16 25-5,7 12-22,-3 10-27,-8 6-72,-13 2-85</inkml:trace>
  <inkml:trace contextRef="#ctx0" brushRef="#br0" timeOffset="13795">8927 13591 52,'5'-18'546,"-5"6"-497,0 10-21,-21 2 6,-4 0-19,-12 28-15,-3 12-4,7 10-2,12 3-13,21 3-28,0-6-25,32-6-4,8-6 21,-4-6 46,-11-4 9,-15-4 9,-10-5 26,0-6 15,-35 4 26,-19-6-26,-10 1-23,-5-3-10,9-5-6,8-2-11,14-2-2,20 0-7,18-20-25,12-15-96,43-15-270</inkml:trace>
  <inkml:trace contextRef="#ctx0" brushRef="#br0" timeOffset="13900.51">9229 13355 389,'0'-18'11,"0"12"-11,0 6-27,-10 0-66,-5 21-104</inkml:trace>
  <inkml:trace contextRef="#ctx0" brushRef="#br0" timeOffset="14045.47">9195 13600 257,'0'33'114,"0"3"-42,0-3 2,0 4-5,0-2-26,-16 5-25,-4 2-18,-2 6-1,-7-2-11,-2 1-32,-2-1-135</inkml:trace>
  <inkml:trace contextRef="#ctx0" brushRef="#br0" timeOffset="15562.96">9462 13758 465,'4'-26'133,"-2"6"-92,1 4 4,-3 4 2,0 4-15,0 1-20,0 6-11,0-3-1,0 4-1,0 0 1,0 0-2,0 0-3,0 0 0,0 12 5,0 8 0,0 10 1,-13 10 0,0 2-1,-3 4 0,3-2 0,1-3 0,3-8-2,3-8 0,1-14 0,3-4 2,2-7 2,0 0 4,0-25-3,0-3-2,0-12 2,2 1-1,11-3-1,3 9 0,-5 5 0,-2 14-1,-2 1 0,-7 9 0,0 4-1,0 0-1,0 0 1,0 0-2,0 0 3,0 0 1,-9 0 1,2 0 0,-6 0-2,-1 0 0,-1 9-2,-5 13 2,4 6-1,3 3-2,9-2 3,4-3-4,0-8 2,6-8-1,12-5 0,6-5 1,5-9 2,2-18 2,0-4 1,-2 1 1,-10 8 1,-9 8 2,-5 10 0,-5 4 0,0 20-7,0 28 0,-5 18-3,-12 17 2,-5 7-5,-10 12-2,-7 14 0,-13 1-7,-2-13-7,4-22 7,0-32 15,8-24 1,-1-16 8,12-10-1,14-6-4,17-30-4,4-16-3,48-28-6,25-20-5,17-15-9,6-7-19,-1 13 14,-18 27 28,-14 19 2,-22 20 20,-16 15 9,-9 7 16,-11 13-3,-7 3-10,1 5-9,-3 0-12,0 0-11,0 18-2,0 13 0,0 4-5,-3 4-2,-13-6-8,3-7-8,5-5-4,5-11 3,3-10 9,0 0 14,5-3 1,19-14 6,10-6-1,-1 2 5,3 0 1,-5-1 0,-4 6 0,-3 2-4,-2 8-5,-6 6-2,-1 0-1,-1 2-4,-3 16 1,2 2-4,3-2-2,9-9-7,10-9-5,17 0-10,10-9 6,7-17 26,-7-2 6,-13 3 8,-16 2 15,-15 4 1,-11 4 1,-7 5-1,0 4-5,-17 6-10,-17 0-9,-4 2-6,-4 20 0,4 10-6,3 6-2,10-1-9,7 0-19,15-7-25,3-16-39,5-14-30,24 0 96,4-15 34,4-14 47,-6-1 24,-5 4 17,-4-5-18,-4 8-25,-5 7-7,-6 5-10,-3 9-9,-4 2-8,0 0-11,0 13 0,0 15-1,0 2-5,8 0-6,9-6-3,18-8-3,21-12 13,13-4-9,3-13 0,-7-28 9,-10-12 5,-8-18 3,-2-13 4,-5-6-2,-7 1 0,-8 17 4,-17 16 8,-8 22 0,0 12 4,0 18 0,-15 4-9,-5 11-8,-1 32-4,0 19-2,0 16-1,-1 14-5,0 19-4,2 11-13,2 15-5,-2 1-8,0-4-13,-9-14-64,-13-26-264</inkml:trace>
  <inkml:trace contextRef="#ctx0" brushRef="#br0" timeOffset="15911.45">9268 14955 757,'-10'0'36,"22"-6"-34,73-25-2,60-15 4,56-10-4,39-2-1,18 4-4,4 12-9,-13 9 13,-18 10 1,-30 8 3,-41 2-2,-62 5 1,-53 4-2,-45 2-3,-22 2 1,-43 0-3,-24 10-16,-23 12-35,-17 9-21,-10 4-60,-13 7-214</inkml:trace>
  <inkml:trace contextRef="#ctx0" brushRef="#br0" timeOffset="16094">9503 15190 620,'-45'9'71,"24"-4"-68,21-5 6,25 0 17,68-8-5,61-23-11,47-9-8,28-8-2,-1-4-6,-19-11 0,-22-4-5,-22 1-18,-29 3-26,-24 11-22,-33 15-117</inkml:trace>
  <inkml:trace contextRef="#ctx0" brushRef="#br0" timeOffset="16254.63">11443 14618 80,'11'2'380,"-9"-2"-276,5 0-39,-5 0 3,-2-2-34,2-6-30,-2-2-4,0 1-17,0-2-54,-31 1-345</inkml:trace>
  <inkml:trace contextRef="#ctx0" brushRef="#br0" timeOffset="29857.24">15992 12753 85,'-8'-12'40,"-1"0"-18,-7 2 8,-1 5 3,1-4 0,9 3 1,1 0 0,-2-4-3,2-1-1,-1 3-6,3-3-9,-3 1-4,-4-2-10,-4 2 45,-14 3 13,-11 4-26,-14 3-17,-10 10-2,-13 24 2,-5 14 1,4 13-3,7 3-7,17-1-5,19 5-1,17 3-1,18 3 0,0 6-1,20 1-1,24-7 1,14-8-3,16-18-2,18-24-1,10-24 3,4 0 1,0-42 2,-13-12 1,-8-11 0,-16-4 5,-13-1 4,-14-7 0,-13-3 2,-16-4 2,-13-2-1,0 5-5,-26 9 3,-17 14-7,-15 14-2,-9 14-1,-8 16-3,-10 11-3,-4 3-1,0 14-5,6 25-6,10 13-19,17 11-27,16 10-38,20 2-45</inkml:trace>
  <inkml:trace contextRef="#ctx0" brushRef="#br0" timeOffset="30230.23">15585 13251 269,'-7'-21'59,"3"7"-11,4 6 28,0 3-4,0 2-2,0 3-25,0 12-10,-10 41-12,-11 25-3,-8 16-6,-5 16-10,1 5-2,-3 7-2,0 4 0,1 3-2,-3-7 2,3-14-3,1-16 1,3-16 0,6-16 0,5-17-3,7-13-2,5-17-1,6-7-11,2-6-23,0 0-29,19-19-17,3 1-39,-9 5-93</inkml:trace>
  <inkml:trace contextRef="#ctx0" brushRef="#br0" timeOffset="30541.47">15043 14468 241,'0'-9'147,"-4"8"-71,4 1-14,0 0-15,0 0-10,0 6-20,4 19-5,3 4-9,0 5-3,2-3-2,-3-4-5,6-1-6,7-10-12,8-12-12,12-4-14,9-6-9,4-26 30,-2-2 18,-5 2 12,-11 6 16,-12 8 18,-11 9 10,-9 7 10,-2 2 2,-15 11-22,-24 21-23,-9 11-5,1 3-6,3-1-3,8 2-12,9-2-32,0-4-168</inkml:trace>
  <inkml:trace contextRef="#ctx0" brushRef="#br0" timeOffset="31857.99">19907 13327 120,'-60'-2'265,"11"-2"-192,16 4-18,19 0-1,14 0-7,0 0-30,7 0-14,29 0 0,15 0-3,11 0-1,2 0-1,4 4-5,-6 2-11,-1-3-11,-3 0-9,-10-3-2,-15 0 13,-12 0 18,-19 0 9,-2 0 10,-29-6 1,-25 3 2,-15 3-2,-18 0 1,-4 0 3,2 15-1,11 1-5,20 0 1,25 0-5,21 1-5,12 0 0,10 3-1,32-4 0,18-2-3,11-6-5,5-8-3,-3 0-8,-8 0-19,-9 0-22,-9-2-15,-14-4-16,-13 0-32</inkml:trace>
  <inkml:trace contextRef="#ctx0" brushRef="#br0" timeOffset="33039.92">14768 15172 184,'2'-18'63,"4"-3"-25,3 1 15,5 0 6,-3 4-1,-3 4-9,1 5-12,-4 3-10,-5 2 0,0 2-11,0 14-9,-2 28 4,-25 13 0,-8 8-6,-13 4-4,1 0-2,-1-4 0,6-9 1,7-8 0,14-8-1,9-12 0,12-7-1,0-4 0,23-7-4,19-8 6,9 0-5,3 0 5,-6 0-4,-5-8-2,-12 2 2,-8 2-4,-12 4-9,-9 0-10,-2 0-18,0 0-33,0 7-35,-7 12-143</inkml:trace>
  <inkml:trace contextRef="#ctx0" brushRef="#br0" timeOffset="34207.1">15367 15272 0,'0'-2'35,"0"-5"-10,0 6 1,0-7-8,0 3 4,0 2 1,0 0 14,0 0 0,0-3-5,0 2-12,0 0-5,0 0-1,0 0 0,0 4-1,0-5-4,0 1-2,0 0-2,0-2 2,-3-2 1,1 3-3,-2-5-1,0-1-2,0 1 0,-2 1 3,-3-1 3,-5 3 11,-5 5 4,-6 2 0,-4 0 6,-6 22-8,-5 16-11,-1 11-3,4 6 1,3 2-5,12 1-3,9-2 1,13-10-1,0-6-1,10-5 0,17-7 0,2-10-5,3-6 1,-1-2-8,2-10-2,-4 0-10,0 0-16,-2 0-58,0-18-95</inkml:trace>
  <inkml:trace contextRef="#ctx0" brushRef="#br0" timeOffset="34391.69">15545 15350 409,'-14'0'82,"3"14"-65,3 18 15,-2 5 1,-1 7-6,-2 0-21,-1 1-6,1-5-5,2-5-4,-2-8-5,6-4-11,3-13-39,1-2-128</inkml:trace>
  <inkml:trace contextRef="#ctx0" brushRef="#br0" timeOffset="34553.88">15564 15341 270,'0'-21'119,"0"5"-82,0 2-11,19 0-10,12-4-3,13 0-13,8 4 0,-1-4-13,-5 9-19,-10 1-16,-11 8-95</inkml:trace>
  <inkml:trace contextRef="#ctx0" brushRef="#br0" timeOffset="34714.21">15512 15548 320,'0'0'76,"0"0"-61,23 0 22,20-8-2,8-9-32,5-2-3,-5 3-18,-11 8-27,-9 5-100</inkml:trace>
  <inkml:trace contextRef="#ctx0" brushRef="#br0" timeOffset="36229.62">17997 12386 191,'-46'-28'70,"-34"16"-20,6 12-20,-13 0 6,-8 28-3,-8 25-4,-4 21-8,1 22-2,10 26-5,13 23 5,19 15-6,21 12-5,25-7-8,18-18 0,23-19-4,41-23 0,28-20-3,23-22 0,21-30-6,12-28 1,5-10 0,-6-37-6,-9-18 11,-17-16 7,-17-15 3,-15-23 4,-18-20 9,-8-20-1,-18-17-2,-18-1-2,-25 7-1,-9 15 3,-55 21 9,-37 27-4,-28 24 2,-22 30-9,-11 28-3,-5 20-4,0 36-4,9 36-2,18 25-7,22 13-11,38 12-20,38 8-29,35 3-44,7-3-167</inkml:trace>
  <inkml:trace contextRef="#ctx0" brushRef="#br0" timeOffset="36874.51">17390 13623 405,'-8'-21'61,"6"8"-14,2 13-3,0 0-7,16 2-12,18 30 0,8 14-9,9 17-7,1 13-8,-6 5-1,6 2-1,-6-4-3,-1-8-1,-3-6-1,-11-13-1,-4-12 2,-11-11-3,-5-12-1,-7-9 0,-4-4-3,0-4 4,0 0 7,-4-18-2,-16-4-6,-5-4 1,-1 0 8,-1 3 0,2 6 5,1 3 0,9 4 4,3 6 4,8 4 0,4 0-6,0 0-7,13 0-2,21 6 2,10 10 0,10 1-2,4-4-2,-2-1-2,-2-1-1,-2-5 0,-10-3-2,-9-3 2,-6 0-3,-13 0 6,-5-2 4,-9-16 2,0-2 3,0 0 4,-5 0 1,-15 5 3,-7 8 1,-6-1 0,-5 8-5,-2 0-1,3 13-5,0 10-3,6 6 0,7 2-4,13 5-3,8 2-9,3 2-19,0 1-75,5-7-282</inkml:trace>
  <inkml:trace contextRef="#ctx0" brushRef="#br0" timeOffset="37571.06">18214 14686 454,'-18'0'68,"0"4"-39,3 28 6,-1 12-11,1 6-9,3 5-13,6 3-2,1-2-4,3-6-7,0-8-7,2-10-11,0-9-45,0-8-98</inkml:trace>
  <inkml:trace contextRef="#ctx0" brushRef="#br0" timeOffset="37931.64">18190 14949 195,'13'-14'152,"5"6"-120,11-6-17,9 2 7,6-1-2,-1-1-8,1-3-10,-2-3-2,-4-5-1,-4-3 0,-3-2 0,-16 3 1,-5-2 0,-8 5 1,-2 2 6,0 9 6,-18 1 14,-3 5 3,2 7 10,-2 0-1,1 14-24,3 14-5,1 12-3,3 6-4,6 7-1,-2 5-2,2 5-1,3 4-1,-5-1-5,3-8-5,-2-8-7,0-8-16,1-4-57,1-13-178</inkml:trace>
  <inkml:trace contextRef="#ctx0" brushRef="#br0" timeOffset="38306.11">19054 14766 267,'0'-12'105,"0"2"-39,-2 2 10,-18 2-17,-14 6-12,-13 0-18,-13 14-13,-5 25-5,-6 11-6,5 5-2,12 2-3,18 2 0,24-5-5,12-7-4,12-6 1,30-15-4,12-11-2,11-12-11,1-3-28,1-4-50,-1-19-96</inkml:trace>
  <inkml:trace contextRef="#ctx0" brushRef="#br0" timeOffset="38523.51">19288 14837 326,'0'-13'108,"0"7"-44,0 3 6,0 0-13,0 3-8,0 0-23,0 0-16,0 17-8,0 13-2,-9 16 2,-2 4-2,-5 3-2,-1 0-2,-4-6-1,-1-8-4,3-4-8,2-13-15,7-8-26,5-6-62,5-8-142</inkml:trace>
  <inkml:trace contextRef="#ctx0" brushRef="#br0" timeOffset="38854.18">19337 14802 346,'-4'-13'90,"2"-4"-46,2-1 0,4-2-7,27-2-13,15 0-15,10 4-8,7 0-1,-3 8-7,-11 5-8,-11 5-6,-13 0-17,-17 0-50,-8 15-88</inkml:trace>
  <inkml:trace contextRef="#ctx0" brushRef="#br0" timeOffset="39008.71">19297 14979 163,'0'0'177,"0"0"-131,0 0-35,17 0 17,21-13 1,9-2-29,5-1 0,-4 3-20,-5 2-28,-11 9-154</inkml:trace>
  <inkml:trace contextRef="#ctx0" brushRef="#br0" timeOffset="39210.95">20039 15291 275,'0'-7'0,"-4"7"-227</inkml:trace>
  <inkml:trace contextRef="#ctx0" brushRef="#br0" timeOffset="39622.92">18283 15739 393,'-93'-2'72,"14"2"-45,28 0 39,27 0-5,24 0-12,17 0-31,66 0-11,50-10 3,57-8-2,31 0-4,19 0-4,5 4-3,-8 2 3,-15 8 0,-25-1-1,-41 4-3,-48 1-1,-50-4 0,-45-5-6,-13 3-4,-46-1 1,-23-2-11,-14 9-12,-4 0-12,6 0-29,6 13-58,22 9-121</inkml:trace>
  <inkml:trace contextRef="#ctx0" brushRef="#br0" timeOffset="39760.04">20092 15761 332,'9'-20'116,"-9"2"-74,0 4-19,0-4-5,0 4-18,0 5-17,-2 6-79</inkml:trace>
  <inkml:trace contextRef="#ctx0" brushRef="#br0" timeOffset="41492.24">17891 12743 235,'-27'-8'68,"-6"0"-54,4 8-11,22 0 7,7 0 9,0 0-13,5 0-6,21 8 0,12-4-3,2-4-2,-1 0 0,-8 0-2,-10 0-4,-9 0 4,-10 0 2,-2 0 5,0 0 7,-18 0 6,-9 0 4,-8 0-1,-5 0 3,0 0-1,6 8 2,6 1-5,7 1-7,9 3-7,8 4-1,4 1-2,0-3-5,27-1-4,11-7 4,5-7 0,1 0 0,-1-3 3,-12-12 4,-12 1 0,-9-2 3,-10-1 11,0 3 5,-14 1-7,-13 4 9,-6 3 0,-1 6-7,1 0-4,2 0-4,8 9-6,8 0 0,9 3-3,6-4 0,0-2-2,0 0 4,13-6-3,-2 0 4,0 0 3,-4-12-2,-3 2 1,-4 3 3,0 2 1,0 2-6,0 3-1,0 0-4,-2 0-1,-7 8 0,-5 9 3,4-1-1,1-4-6,7-2 2,2-1 3,0-5-2,0 0-3,2-4 1,11 0-9,1 0-25,-1-7-24,-5-4-20,-5 2-13</inkml:trace>
  <inkml:trace contextRef="#ctx0" brushRef="#br0" timeOffset="42588.66">15678 12858 31,'11'0'33,"-6"-5"-3,0-2 8,-3-3 20,-2-1 16,0 0-18,0-1-1,-9 1-8,-7 5-2,1 0-22,1 5-11,3 1-3,2 0-8,4 0-1,1 18-3,4 0-6,0 1-2,7 0-2,19-7-9,6-7 0,5-2-5,6-3-9,-5 0-15,-5-3 11,-8-13 32,-12-1 8,-6-1 7,-7-1 6,0 5 14,-9 2 8,-18 4-2,-1 2-2,-7 3-8,0 3 1,0 0-4,3 0-12,3 10-4,9 9-3,9-1-1,9-2-4,2 4-2,0-6-2,25-2-4,12-5 0,8-7 1,0 0-2,-3 0-1,-9-4 5,-8-11 5,-9-1 4,-10 0 5,-6 1-1,0 0 9,-4 5 2,-19 2 1,-4 4 4,-4 1-10,0 3-3,6 0-3,8 0-2,11 0-2,6 0-1,0 9-7,10 1 3,19 4 0,-2 1-21,-2 4-53</inkml:trace>
  <inkml:trace contextRef="#ctx0" brushRef="#br0" timeOffset="43891.08">17968 12928 39,'-10'0'9,"-5"0"-7,7 0-1,8 0 9,0 0-10,0 0-7,8-9-47</inkml:trace>
  <inkml:trace contextRef="#ctx0" brushRef="#br0" timeOffset="44372.48">17968 12928 74,'-6'-85'25,"-3"78"-3,3-1 7,2 1 2,-2 4-7,4-4-1,0 4-10,2-2-11,-2 1-2,2 1-2,0 0-2,0 3 1,-2 0 2,2 0-8,-5 0 9,5 0-3,0 10-2,0-2 1,0 0-3,0-4 3,0-2 1,0-2 3,5 0 3,-1 0 6,0 0-1,-1-7 2,-3-2 4,0 2-1,0 1 4,-3 1 3,-10 1-4,-7 4-5,3 0-8,1 0-1,3 2-1,6 8-1,7-1-2,0-2-4,0 1 0,11-3 5,9-4-4,2-1 1,3 0-5,-5 0 2,-3 0 4,-7 0 2,-6 0 1,-4 0 2,0-4 9,0 0-7,-8 1 1,-9-1-3,5-1-2,-2 5 0,1 0-4,5 0-30,6 0-82</inkml:trace>
  <inkml:trace contextRef="#ctx0" brushRef="#br0" timeOffset="46386.31">15894 12727 100,'-20'-8'49,"3"3"-17,-1-1 12,2 1 11,5 1-7,4 0-17,3 4-18,2 0-7,2 0 0,0 0-4,0 0-2,18 0 1,13 2-1,13 4 4,12-1-4,17-4 1,17 1-1,15-2 1,14 0 0,6 3-1,9-3 0,-7 0-1,-6 0 0,-15 0-3,-19 0 4,-20 0-2,-13 0 2,-15 0 0,-7 0 0,-14 0-1,-10 0 1,-5 0 0,-3 0 1,0 0 1,-5 0-2,-17 1-1,-6 3 0,-11-2 0,-7 2-7,-10 0 0,-9 0-2,-11 2 0,-6 2 1,-5-3 4,-2 1 3,0 0 2,-3-4 1,3 3 3,0-1-3,7-1 5,6-2 3,11-1 1,9 0-2,15 0 4,11 0 0,12 0-1,12 0 2,6 0-7,0-1-3,35-2-2,23-1-1,23-1 2,21 0-2,21-3 0,13 2 4,20 2-4,11 0 1,7 4-1,3 0 0,-5 0-1,-20 0-6,-30 0-2,-37 0 6,-36 0-5,-31 0 0,-18 0 7,0 0 1,-25 0 2,-21 0 1,-14 0-3,-16 0 0,-7 0-2,-3 0-5,-3 4-3,-3 0-16,-4 1 4,-7-5 2,-3 0 7,-2 0 5,6 0 8,2 0 0,2-3 1,3-7 0,-2-4 5,9-2 12,5-2 1,12-1 9,13 5 3,17 1 3,14 5-4,19 4-3,8 2-14,16 2-13,46 0 0,42 0-1,41 6 1,29 10-2,33 3-2,11 4 1,1-3-4,-5-2-13,-32-6-2,-34-4-11,-42 0-8,-46-4-13,-31-3 23,-29-1 15,-4 0 16,-38-5 7,-25-11 23,-22-2 3,-18 2-7,-16 2-13,-12 0-7,-8 3-5,-4 4 1,4-3 1,14 2-2,11 2 2,13 2 2,11 4 3,10 0 1,20 0-8,17 0 2,20 0 2,20 8-2,7 2-2,25 1-1,31 4 0,26-5-2,27-2-4,22-2 5,23-2-1,16 1 1,3-4-6,10 0 4,-7 2-3,-20-3 0,-25 0 0,-37 0 2,-43 0 4,-30 0 0,-21 0 5,-12-10 5,-36-4-2,-27 2 4,-25 1-2,-22 4-1,-25 1-9,-20 5 0,-12 1-4,1 0 2,2 0 2,18 0 0,20 7 1,20 5 0,29 0 2,30-2-3,30 5-2,29 0-1,21 1-10,48 3 0,36-5-13,26-3-86</inkml:trace>
  <inkml:trace contextRef="#ctx0" brushRef="#br0" timeOffset="62465.81">15578 9687 220,'-6'-12'49,"-6"0"-31,1 4 0,7 6 10,4 2 11,4 0-26,27 0-5,14 0-5,6 0-3,7 0 1,2 6-1,3 3-1,3-2 1,-1-1 0,-1 0 0,-1-4-5,-7-2 2,-7 0 3,-13 0 0,-14 0 1,-13 0 1,-9 0 3,0 0-2,-14 0-3,-10 0-6,-3 0-9,5 2-35,-1 12-148</inkml:trace>
  <inkml:trace contextRef="#ctx0" brushRef="#br0" timeOffset="63605.6">15890 12440 107,'-9'-9'37,"-2"-4"-13,6 3 25,5 2 3,0 2 1,0 1-5,-2 0-11,2 2-13,0 0 2,0 3 2,0 0-5,-2 0-10,-2 34-4,-5 20 1,-5 23-6,-1 7-2,-5 5-2,-1-3-2,4-9 1,-1-10-2,3-11 2,3-8 0,-1-9 0,-1-8 1,3-7-4,1-10-1,0-6-1,8-2-18,2-6-21,0 0-56,2 0-121</inkml:trace>
  <inkml:trace contextRef="#ctx0" brushRef="#br0" timeOffset="64403.63">18078 12471 431,'-60'23'59,"2"40"-39,12-6-2,7 0-10,8-1-2,5-2 1,3 1-6,5-4-1,3-2-1,1-5-2,1-4-1,1-10 2,4-4 1,1-8-1,1-8-4,4-4 3,-1-4-5,3-2-1,0 0-12,0-6-13,0-11-38,0-2-61,0 1-57</inkml:trace>
  <inkml:trace contextRef="#ctx0" brushRef="#br0" timeOffset="76066.63">28245 11997 220,'-25'-21'211,"16"-2"-211,9 3-21,38 9 15,51 5 6,-4 1 5,11 3-5,8-2-4,4 2-17,-6-2-37,-4 2-24,-18 2-62</inkml:trace>
  <inkml:trace contextRef="#ctx0" brushRef="#br0" timeOffset="76313.59">28142 11995 227,'-22'0'200,"18"-2"-195,4 0-5,0 2 0,33-2 8,21 0 19,21 0-14,18 0-12,11 0-1,0 0-3,-4-2-5,-2 1-9,-9 2-16,-13 1-46,-13 0-93</inkml:trace>
  <inkml:trace contextRef="#ctx0" brushRef="#br0" timeOffset="76469.09">29069 12056 328,'-8'-7'55,"2"4"-42,4-2-13,0-1 3,0 2-3,0 1-10,2 0-54</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1:16.096"/>
    </inkml:context>
    <inkml:brush xml:id="br0">
      <inkml:brushProperty name="width" value="0.05292" units="cm"/>
      <inkml:brushProperty name="height" value="0.05292" units="cm"/>
      <inkml:brushProperty name="color" value="#0070C0"/>
    </inkml:brush>
  </inkml:definitions>
  <inkml:traceGroup>
    <inkml:annotationXML>
      <emma:emma xmlns:emma="http://www.w3.org/2003/04/emma" version="1.0">
        <emma:interpretation id="{BAF881C8-11F4-4433-B413-7B28E487749B}" emma:medium="tactile" emma:mode="ink">
          <msink:context xmlns:msink="http://schemas.microsoft.com/ink/2010/main" type="writingRegion" rotatedBoundingBox="15129,6112 18803,5625 19045,7451 15371,7939"/>
        </emma:interpretation>
      </emma:emma>
    </inkml:annotationXML>
    <inkml:traceGroup>
      <inkml:annotationXML>
        <emma:emma xmlns:emma="http://www.w3.org/2003/04/emma" version="1.0">
          <emma:interpretation id="{9516C26A-B1DB-4CEC-AA13-EB202B4E39C9}" emma:medium="tactile" emma:mode="ink">
            <msink:context xmlns:msink="http://schemas.microsoft.com/ink/2010/main" type="paragraph" rotatedBoundingBox="15129,6112 18803,5625 19045,7451 15371,7939" alignmentLevel="1"/>
          </emma:interpretation>
        </emma:emma>
      </inkml:annotationXML>
      <inkml:traceGroup>
        <inkml:annotationXML>
          <emma:emma xmlns:emma="http://www.w3.org/2003/04/emma" version="1.0">
            <emma:interpretation id="{1739BA4D-52BC-4ECD-8724-163BCB335C88}" emma:medium="tactile" emma:mode="ink">
              <msink:context xmlns:msink="http://schemas.microsoft.com/ink/2010/main" type="line" rotatedBoundingBox="15129,6112 18652,5645 18743,6326 15219,6794"/>
            </emma:interpretation>
          </emma:emma>
        </inkml:annotationXML>
        <inkml:traceGroup>
          <inkml:annotationXML>
            <emma:emma xmlns:emma="http://www.w3.org/2003/04/emma" version="1.0">
              <emma:interpretation id="{537BD09F-78B4-4CAA-9491-05CFCD8050C0}" emma:medium="tactile" emma:mode="ink">
                <msink:context xmlns:msink="http://schemas.microsoft.com/ink/2010/main" type="inkWord" rotatedBoundingBox="15129,6112 17428,5807 17519,6489 15219,6794"/>
              </emma:interpretation>
              <emma:one-of disjunction-type="recognition" id="oneOf0">
                <emma:interpretation id="interp0" emma:lang="en-US" emma:confidence="0.5">
                  <emma:literal>755B</emma:literal>
                </emma:interpretation>
                <emma:interpretation id="interp1" emma:lang="en-US" emma:confidence="0">
                  <emma:literal>7755B</emma:literal>
                </emma:interpretation>
                <emma:interpretation id="interp2" emma:lang="en-US" emma:confidence="0">
                  <emma:literal>756B</emma:literal>
                </emma:interpretation>
                <emma:interpretation id="interp3" emma:lang="en-US" emma:confidence="0">
                  <emma:literal>7756B</emma:literal>
                </emma:interpretation>
                <emma:interpretation id="interp4" emma:lang="en-US" emma:confidence="0">
                  <emma:literal>75B</emma:literal>
                </emma:interpretation>
              </emma:one-of>
            </emma:emma>
          </inkml:annotationXML>
          <inkml:trace contextRef="#ctx0" brushRef="#br0">15188 6492 31,'-6'-3'172,"3"3"-142,3-3-6,0 3 36,0 0-27,0-1-31,0-3 1,25 2-1,6-5 1,11 3-3,6-1-3,-2-4-7,8 2 0,6-4-2,2 2 2,3 0 7,-5 1-1,-18 5-29,-11-1 18,-11-1 6,-9 4 3,-4 1-11,-7 0-8,0-3 10,0 3-10,0-3-25,0 1-34</inkml:trace>
          <inkml:trace contextRef="#ctx0" brushRef="#br0" timeOffset="369.47">15612 6297 80,'-16'-11'97,"3"1"-49,4 2 5,7 1 10,0 6-11,2 0-22,0-2-30,0 3 0,10 0 0,17 0 6,13 0-4,5 0 1,6 0-3,-2 3 0,-7 2 0,-6 1-2,-9 2 2,-3-2 0,-5 1 2,-4-4-1,-7 1 1,-2 2 0,-6 4 3,0 4 1,-14 6 14,-26 9 11,-14 3-9,-13 1-4,-4 2-3,2-1-3,2 0-5,7 2-7,11 0-1,9 0-1,8 0-5,15-3-12,10-2-24,7-11-170</inkml:trace>
          <inkml:trace contextRef="#ctx0" brushRef="#br0" timeOffset="1187.75">16378 5992 64,'25'-17'41,"-16"3"-22,-5 6 0,0 4 30,-2 2 4,-2 2-9,0 0-13,0 0-14,0 0 5,-17 0-21,-10 0-1,-8 5-5,1 6 5,0 5-3,13-2-1,9 3 4,12-2-4,0 2-2,5 1 5,19 1 1,5-1 3,2 1 2,0 1-3,-4 3 1,-4 0 2,-6-2 0,-3-2-4,-10-1-1,-2-4 0,-2-2 0,0 0 7,-27-2 4,-10 0-1,-7-2-5,-8 0-5,0-2-3,6-4-3,7 0-16,14-2-72</inkml:trace>
          <inkml:trace contextRef="#ctx0" brushRef="#br0" timeOffset="1820.82">16759 5966 126,'6'-5'40,"2"1"1,-6 0 10,0 3 1,-2 1-12,0-3-7,0 3-8,0 0-14,-12 0 0,-14 14-11,-8 4 1,3 4 2,5 0-3,12 0 0,14-2-3,0 3-2,11-4 0,20-2 3,8-3 2,3 0 3,-7-2-2,-4-2 2,-8-2-2,-10 0 1,-4-4-2,-9 0-4,0 0 4,-4 2 2,-21 0 3,-4 2-5,-4 0-5,4-4-11,4 0-19,5-4-81,11 0-144</inkml:trace>
          <inkml:trace contextRef="#ctx0" brushRef="#br0" timeOffset="2533.36">17153 5939 168,'0'-4'159,"-2"4"-106,2 0-24,0 0-9,0 8-15,0 16 4,15 4 4,1 2-4,-3 1-7,-1-5-2,-8-4 0,-1-7 0,-1-2 0,-2-9 0,0-4 0,0 0 3,0 0 16,-11-6-10,-3-13-6,3-4 6,7-8-1,4-1 0,0-1 4,9 0-11,15 8 2,5 4-1,0 9 4,-2 4-4,-10 4 0,-6 4-2,-3 0-2,-4 0 1,-2 10 1,-2 13 3,0 0 0,-6 4-2,-6-4-1,8-1-2,4 0-3,0-1 0,24-3 2,3-3 3,4 2 1,-4-5 0,-2 0 2,-8-4 0,-8 0 3,-9-4 1,0 1-2,0 0 3,-17 1 3,-17 2 2,-9 2-9,-3-4-4,8-4-1,12-2-9,7 0-15,19 0-70,0 0-245</inkml:trace>
        </inkml:traceGroup>
        <inkml:traceGroup>
          <inkml:annotationXML>
            <emma:emma xmlns:emma="http://www.w3.org/2003/04/emma" version="1.0">
              <emma:interpretation id="{C17F5864-6616-4264-B4C8-311BD3694B2F}" emma:medium="tactile" emma:mode="ink">
                <msink:context xmlns:msink="http://schemas.microsoft.com/ink/2010/main" type="inkWord" rotatedBoundingBox="17664,5987 18680,5852 18719,6151 17703,6286"/>
              </emma:interpretation>
              <emma:one-of disjunction-type="recognition" id="oneOf1">
                <emma:interpretation id="interp5" emma:lang="en-US" emma:confidence="0.5">
                  <emma:literal>-SC</emma:literal>
                </emma:interpretation>
                <emma:interpretation id="interp6" emma:lang="en-US" emma:confidence="0">
                  <emma:literal>-s</emma:literal>
                </emma:interpretation>
                <emma:interpretation id="interp7" emma:lang="en-US" emma:confidence="0">
                  <emma:literal>-so</emma:literal>
                </emma:interpretation>
                <emma:interpretation id="interp8" emma:lang="en-US" emma:confidence="0">
                  <emma:literal>-se</emma:literal>
                </emma:interpretation>
                <emma:interpretation id="interp9" emma:lang="en-US" emma:confidence="0">
                  <emma:literal>-St</emma:literal>
                </emma:interpretation>
              </emma:one-of>
            </emma:emma>
          </inkml:annotationXML>
          <inkml:trace contextRef="#ctx0" brushRef="#br0" timeOffset="2768.16">17700 6075 411,'-17'-6'62,"9"6"-62,8 0 3,0 0-5,2 0 2,23 3-25,10 3 2,5-2-49,5-4-238</inkml:trace>
          <inkml:trace contextRef="#ctx0" brushRef="#br0" timeOffset="3070.65">18234 5929 437,'-7'-6'74,"-6"5"-33,-3 1 2,-4 0-30,1 0-13,3 19-2,11 6-5,5 2-3,0 2-4,27 1 0,6-3-3,3 3 13,-5-7 4,-8-1 0,-10-6 1,-9-6 4,-4-2 6,0 0-2,-19 0 2,-22 2-1,-12-2-10,-5-4-11,6-4-10,19 0-51,18 0-153</inkml:trace>
          <inkml:trace contextRef="#ctx0" brushRef="#br0" timeOffset="3287.39">18583 5931 216,'8'-15'228,"-8"6"-126,0 5-40,0 4 6,0 0-29,-8 0-25,-13 0-14,-13 14-3,-6 12 3,0 6-5,17 3-3,15-3-4,8-1-5,13-4-1,25-10-19,15-2-2,9-9-12,8-6-41,-5 0-86</inkml:trace>
        </inkml:traceGroup>
      </inkml:traceGroup>
      <inkml:traceGroup>
        <inkml:annotationXML>
          <emma:emma xmlns:emma="http://www.w3.org/2003/04/emma" version="1.0">
            <emma:interpretation id="{785A546E-B93D-49C5-A68F-970774312BBB}" emma:medium="tactile" emma:mode="ink">
              <msink:context xmlns:msink="http://schemas.microsoft.com/ink/2010/main" type="line" rotatedBoundingBox="16884,6547 18964,6566 18954,7638 16874,7620"/>
            </emma:interpretation>
          </emma:emma>
        </inkml:annotationXML>
        <inkml:traceGroup>
          <inkml:annotationXML>
            <emma:emma xmlns:emma="http://www.w3.org/2003/04/emma" version="1.0">
              <emma:interpretation id="{E1557A9A-770A-4FB8-8D75-84B099702724}" emma:medium="tactile" emma:mode="ink">
                <msink:context xmlns:msink="http://schemas.microsoft.com/ink/2010/main" type="inkWord" rotatedBoundingBox="16884,6547 18964,6566 18954,7638 16874,7620"/>
              </emma:interpretation>
              <emma:one-of disjunction-type="recognition" id="oneOf2">
                <emma:interpretation id="interp10" emma:lang="en-US" emma:confidence="0.5">
                  <emma:literal>signal</emma:literal>
                </emma:interpretation>
                <emma:interpretation id="interp11" emma:lang="en-US" emma:confidence="0">
                  <emma:literal>Signal</emma:literal>
                </emma:interpretation>
                <emma:interpretation id="interp12" emma:lang="en-US" emma:confidence="0.5">
                  <emma:literal>s; gnarl</emma:literal>
                </emma:interpretation>
                <emma:interpretation id="interp13" emma:lang="en-US" emma:confidence="0">
                  <emma:literal>signed</emma:literal>
                </emma:interpretation>
                <emma:interpretation id="interp14" emma:lang="en-US" emma:confidence="0">
                  <emma:literal>s; general</emma:literal>
                </emma:interpretation>
              </emma:one-of>
            </emma:emma>
          </inkml:annotationXML>
          <inkml:trace contextRef="#ctx0" brushRef="#br0" timeOffset="4203.12">17039 6872 310,'25'-40'94,"-18"19"-19,0 6-12,-7 3 11,0 6-22,0 3-34,-3 3-18,-21 0-7,-9 21 3,-4 6 3,8 6-5,16-1-2,13 0-7,0 1-1,29-6 5,7 2 1,4-8 6,-2 2 1,-6-8 3,-11-1 0,-7-2 4,-12-6 0,-2 0-3,0-2 0,-4 3 1,-25-2 6,-11 1-7,-9 1-1,-1-6-8,6-1-11,11 0-45,10 0-164</inkml:trace>
          <inkml:trace contextRef="#ctx0" brushRef="#br0" timeOffset="4503.29">17386 6775 377,'0'-15'86,"0"7"-48,0 3 13,0 3-11,0 0-26,0 2-14,0-1-9,0 1-1,0 0-1,0 0-4,0-3 3,0-1 11,0 3 1,0-4-2,0 4 2,0-2 2,0 3-1,0-2-1,0 2-3,0 0-13,0 0-65,0 0-127</inkml:trace>
          <inkml:trace contextRef="#ctx0" brushRef="#br0" timeOffset="4787.13">17419 6980 317,'0'-4'92,"0"4"-53,0 0 20,0-2 12,0 2-32,0 0-27,0 0-9,4 0 1,1 10-1,3 9 4,-1 4-1,0 7-5,0 5-1,-3-2-4,0 0-6,3-8-20,0-7-43,2-7-151</inkml:trace>
          <inkml:trace contextRef="#ctx0" brushRef="#br0" timeOffset="6316.81">17659 6972 214,'0'-16'124,"0"8"-43,0 2 2,0 4 1,0 2-54,0 0-30,0 0 0,-2 4-5,-3 15 4,1 2 1,2 1-5,2-4-3,0 0 0,0-6 2,0-2-4,2-2 8,0-6 1,-2 1 1,0-3 2,0 0 5,0 0 6,0-9-11,0-3 0,0 3-1,0 0 3,0 3-1,0 2-2,0 4-1,0-2 1,0 2-1,0 0 1,0 0-2,0 0 1,0 0 0,0 0 1,0 0 0,0 0-1,0 0 1,-4 0-1,0 0 0,-5 0 0,-1 12-1,4 3 0,1-2-1,5 3-3,0-4-1,0-3-5,9-6 1,3-3 9,1 0-4,2 0 5,-1-15 7,-3 1 2,0-2 0,-6 11 4,-3-1-7,0 6-3,2 0-3,5 0-8,3 20 1,-1 13 5,-3 6 1,-4 7-1,-4 8 0,0 11 1,0 6 1,0 4 3,0-6-3,-6-17 0,-7-20-6,1-16 6,4-10 6,-1-6-3,0 0 0,4-12 3,1-21-4,4-8-1,0-9-1,2-13-1,21-5 1,6-1-1,0 10 2,0 8 0,-5 16 2,-4 10-2,-6 7 1,-4 11-2,-3 4 3,-2 3-3,2 0-3,1 0-3,1 15 2,3 8 1,-4 5 2,-3 6-3,-5 1-5,0 1-6,0-10 0,0-8-20,0-12 20,0-6 15,0 0 15,8-23 7,13-8-3,3-9 6,-1 1-2,-2 4-11,0 5 3,-6 12-8,-1 5-7,-8 7 0,1 6-4,0 0-11,2 8 3,4 13 3,-1 2 1,-2 2 0,3-4-10,6 0 0,3-11 3,11-8 2,3-2 7,2 0 6,5-19 5,-6-5 6,-3-3 5,-5-1 6,-9 1-2,-7 1-1,-9 4 4,-4 4-9,0 4 2,-8 7-14,-13 5-2,-6 2-5,4 0-1,0 21 0,3 8-5,11 1-6,5-3-5,4-4-7,0-8-14,19-4 10,10-11 20,2 0 13,-2-4 2,3-14 13,-6-7 8,1-1 0,-12 2 1,-3 2-3,-5 4 2,-7 8-5,2 7-9,-2 0-6,2 3-3,2 0-11,4 20-5,0 13 16,10-4 0,6-1-4,7-6-1,7-12 4,3-5 1,1-5-1,-2-3 1,0-23 0,-8-8 1,-3-8 2,-10-1 0,-9-12 4,-10-7 5,0-9-2,-14-1-2,-11 6 4,-4 16-2,10 16 4,3 16 4,7 12-4,9 6-14,0 10-8,0 30 0,0 24 8,0 23 1,0 8 0,0 10-1,0-5-2,-11-7-4,4-10-6,7-8-10,0-14-118,22-22-230</inkml:trace>
        </inkml:traceGroup>
      </inkml:traceGroup>
    </inkml:traceGroup>
  </inkml:traceGroup>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0:25.792"/>
    </inkml:context>
    <inkml:brush xml:id="br0">
      <inkml:brushProperty name="width" value="0.05292" units="cm"/>
      <inkml:brushProperty name="height" value="0.05292" units="cm"/>
      <inkml:brushProperty name="color" value="#0070C0"/>
    </inkml:brush>
  </inkml:definitions>
  <inkml:traceGroup>
    <inkml:annotationXML>
      <emma:emma xmlns:emma="http://www.w3.org/2003/04/emma" version="1.0">
        <emma:interpretation id="{E82A819A-B260-4ED3-A689-C6D3F1C0DB2A}" emma:medium="tactile" emma:mode="ink">
          <msink:context xmlns:msink="http://schemas.microsoft.com/ink/2010/main" type="writingRegion" rotatedBoundingBox="10222,6496 11868,6074 12087,6927 10441,7349"/>
        </emma:interpretation>
      </emma:emma>
    </inkml:annotationXML>
    <inkml:traceGroup>
      <inkml:annotationXML>
        <emma:emma xmlns:emma="http://www.w3.org/2003/04/emma" version="1.0">
          <emma:interpretation id="{8EF801A2-6213-4F92-A62E-4485D3C22B96}" emma:medium="tactile" emma:mode="ink">
            <msink:context xmlns:msink="http://schemas.microsoft.com/ink/2010/main" type="paragraph" rotatedBoundingBox="10222,6496 11868,6074 12087,6927 10441,7349" alignmentLevel="1"/>
          </emma:interpretation>
        </emma:emma>
      </inkml:annotationXML>
      <inkml:traceGroup>
        <inkml:annotationXML>
          <emma:emma xmlns:emma="http://www.w3.org/2003/04/emma" version="1.0">
            <emma:interpretation id="{94170D83-9E6B-418F-B162-2CF09DEFDF3B}" emma:medium="tactile" emma:mode="ink">
              <msink:context xmlns:msink="http://schemas.microsoft.com/ink/2010/main" type="line" rotatedBoundingBox="10222,6496 11868,6074 12087,6927 10441,7349"/>
            </emma:interpretation>
          </emma:emma>
        </inkml:annotationXML>
        <inkml:traceGroup>
          <inkml:annotationXML>
            <emma:emma xmlns:emma="http://www.w3.org/2003/04/emma" version="1.0">
              <emma:interpretation id="{675C474A-9DCD-4D5B-8863-8CC9F0357F54}" emma:medium="tactile" emma:mode="ink">
                <msink:context xmlns:msink="http://schemas.microsoft.com/ink/2010/main" type="inkWord" rotatedBoundingBox="10222,6496 11868,6074 12087,6927 10441,7349"/>
              </emma:interpretation>
              <emma:one-of disjunction-type="recognition" id="oneOf0">
                <emma:interpretation id="interp0" emma:lang="en-US" emma:confidence="0.5">
                  <emma:literal>BPF</emma:literal>
                </emma:interpretation>
                <emma:interpretation id="interp1" emma:lang="en-US" emma:confidence="0.5">
                  <emma:literal>BP F</emma:literal>
                </emma:interpretation>
                <emma:interpretation id="interp2" emma:lang="en-US" emma:confidence="0">
                  <emma:literal>BPFF</emma:literal>
                </emma:interpretation>
                <emma:interpretation id="interp3" emma:lang="en-US" emma:confidence="0">
                  <emma:literal>BPHF</emma:literal>
                </emma:interpretation>
                <emma:interpretation id="interp4" emma:lang="en-US" emma:confidence="0">
                  <emma:literal>BP:"</emma:literal>
                </emma:interpretation>
              </emma:one-of>
            </emma:emma>
          </inkml:annotationXML>
          <inkml:trace contextRef="#ctx0" brushRef="#br0">10463 6615 9,'-5'-8'38,"0"-2"-6,-1 2 13,-1-3 8,3 2 7,0 3-8,1 0 1,1 0-6,2 3-7,-3 0-2,1-1 6,2 4-13,0-2-1,0 2-2,0 0-12,0 0-12,0 0-4,0 12-4,0 16 4,0 12 4,-2 10 3,-2 9-4,-1 6-1,-1-2 0,1-6-2,1-7 0,-1-10 0,3-11 0,-1-7-1,1-6 0,0-6-4,0-2-2,0-4-1,2-2-14,-2-2-27,2 0-36,0-3-45</inkml:trace>
          <inkml:trace contextRef="#ctx0" brushRef="#br0" timeOffset="501.75">10396 6536 224,'-7'-13'46,"4"1"-17,3-2 14,0-2-16,0 3-17,14 2-5,10 1-2,10-1-2,6 6-1,9 3 4,2 2-3,1 0-1,-10 6-2,-7 16-6,-14 6 0,-15 6-2,-6 4 5,-2 2-1,-29-1-9,-2-3-15,-5-9-14,9-4 29,8-11 15,13-1 14,6 0-3,2-1-8,0 3 8,10 1 2,15 4 5,2 5-6,2 2-2,0-2-6,-4 4-2,-8-2 0,-3 4-2,-12 2 0,-2-3 4,-7 0-4,-27-6 7,-10-2-1,-7-6-1,-7-2-1,7-6-3,4-6 1,13 0-2,16-2-3,18-17-31,0-14-133</inkml:trace>
          <inkml:trace contextRef="#ctx0" brushRef="#br0" timeOffset="1034">10962 6551 297,'0'-15'108,"2"8"-56,0 3 15,0 2-2,5 2-40,2 0-25,2 11 1,5 18 5,-3 15 2,-4 15 1,-5 9-2,-2 4-6,-2 2 1,0-10-2,0-14-1,0-12 1,-2-16-2,0-12 1,-3-6 2,-1-4 0,-5 0 6,-3-18-3,-1-16-1,1-15-3,4-9 1,3-15-1,3-6 2,4-3-1,0 2 0,0 4-1,15 7-1,12 13 1,6 12-2,5 18 0,-3 13-1,2 13 3,-2 0 0,-2 9 0,1 21 0,-5 6-2,-10 5 2,-5-1-1,-14-2-1,0-7 1,-2-2 1,-25-5 1,-8-4 2,-10-6 2,0-3-2,0-9-1,6 3-1,7-5-1,10 0-2,11 0-8,11 0-14,9-7-67,26-5-147</inkml:trace>
          <inkml:trace contextRef="#ctx0" brushRef="#br0" timeOffset="1270.14">11548 6457 51,'0'-10'415,"0"5"-345,0 5-33,0 0 19,0 0-21,2 12-31,9 18-2,0 7 3,-4 9 0,-1 12-1,-6 6-3,0 8-1,0 3-3,0-8 0,-13-10-3,-3-11-5,3-12-12,5-13-30,5-12-122</inkml:trace>
          <inkml:trace contextRef="#ctx0" brushRef="#br0" timeOffset="1478.09">11628 6413 309,'-16'-21'82,"5"10"-38,11 0 34,0 1-16,0 0-41,20-4-19,18 2-4,7-2 4,4 2-4,-3 8-2,-8 4-10,-7 0-6,-13 9-17,-13 16-66,-5 14-120</inkml:trace>
          <inkml:trace contextRef="#ctx0" brushRef="#br0" timeOffset="1635.74">11635 6589 227,'-10'0'115,"8"0"-69,2 0 14,0 0 7,14 0-39,17 0-15,15-8-4,10-4-9,2 2-6,0-1-20,-2 5-42,-10 3-166</inkml:trace>
        </inkml:traceGroup>
      </inkml:traceGroup>
    </inkml:traceGroup>
  </inkml:traceGroup>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4:56.607"/>
    </inkml:context>
    <inkml:brush xml:id="br0">
      <inkml:brushProperty name="width" value="0.05292" units="cm"/>
      <inkml:brushProperty name="height" value="0.05292" units="cm"/>
      <inkml:brushProperty name="color" value="#00B050"/>
    </inkml:brush>
  </inkml:definitions>
  <inkml:traceGroup>
    <inkml:annotationXML>
      <emma:emma xmlns:emma="http://www.w3.org/2003/04/emma" version="1.0">
        <emma:interpretation id="{555F0EC6-B7EA-49DC-B15D-89DB9D028459}" emma:medium="tactile" emma:mode="ink">
          <msink:context xmlns:msink="http://schemas.microsoft.com/ink/2010/main" type="writingRegion" rotatedBoundingBox="26222,6444 27035,8674 26002,9050 25189,6821"/>
        </emma:interpretation>
      </emma:emma>
    </inkml:annotationXML>
    <inkml:traceGroup>
      <inkml:annotationXML>
        <emma:emma xmlns:emma="http://www.w3.org/2003/04/emma" version="1.0">
          <emma:interpretation id="{1CA83926-A5E3-4CB2-BE4C-81FF0E5D0815}" emma:medium="tactile" emma:mode="ink">
            <msink:context xmlns:msink="http://schemas.microsoft.com/ink/2010/main" type="paragraph" rotatedBoundingBox="26222,6444 27035,8674 26002,9050 25189,6821" alignmentLevel="1"/>
          </emma:interpretation>
        </emma:emma>
      </inkml:annotationXML>
      <inkml:traceGroup>
        <inkml:annotationXML>
          <emma:emma xmlns:emma="http://www.w3.org/2003/04/emma" version="1.0">
            <emma:interpretation id="{32DEAB6E-0E5E-4B12-A98A-EBF7D611311C}" emma:medium="tactile" emma:mode="ink">
              <msink:context xmlns:msink="http://schemas.microsoft.com/ink/2010/main" type="line" rotatedBoundingBox="26222,6444 27035,8674 26002,9050 25189,6821"/>
            </emma:interpretation>
          </emma:emma>
        </inkml:annotationXML>
        <inkml:traceGroup>
          <inkml:annotationXML>
            <emma:emma xmlns:emma="http://www.w3.org/2003/04/emma" version="1.0">
              <emma:interpretation id="{EF8B2162-EA31-42B6-867B-B30AAAC329E7}" emma:medium="tactile" emma:mode="ink">
                <msink:context xmlns:msink="http://schemas.microsoft.com/ink/2010/main" type="inkWord" rotatedBoundingBox="26222,6444 26456,7084 25422,7460 25189,6821"/>
              </emma:interpretation>
              <emma:one-of disjunction-type="recognition" id="oneOf0">
                <emma:interpretation id="interp0" emma:lang="en-US" emma:confidence="0.5">
                  <emma:literal>:</emma:literal>
                </emma:interpretation>
                <emma:interpretation id="interp1" emma:lang="en-US" emma:confidence="0">
                  <emma:literal>K</emma:literal>
                </emma:interpretation>
                <emma:interpretation id="interp2" emma:lang="en-US" emma:confidence="0">
                  <emma:literal>&amp;</emma:literal>
                </emma:interpretation>
                <emma:interpretation id="interp3" emma:lang="en-US" emma:confidence="0">
                  <emma:literal>i</emma:literal>
                </emma:interpretation>
                <emma:interpretation id="interp4" emma:lang="en-US" emma:confidence="0">
                  <emma:literal>k</emma:literal>
                </emma:interpretation>
              </emma:one-of>
            </emma:emma>
          </inkml:annotationXML>
          <inkml:trace contextRef="#ctx0" brushRef="#br0">26108 7159 271,'-22'5'52,"1"-5"-37,11 0 23,10 0-13,0 0-18,26 0-5,12 0 9,14-1-2,8-15-5,4-3-4,-1 4-9,-7-1-17,-14 3-71</inkml:trace>
          <inkml:trace contextRef="#ctx0" brushRef="#br0" timeOffset="375.65">25515 6869 235,'-7'-19'97,"3"11"-41,4 4 3,-2 4 30,2 0-35,0 0-38,0 0-16,0 8-5,0 19 5,-2 11 6,2 7-6,-2-1 0,2-2-1,0 2-6,0-3-22,-5-5-32,3-5-133</inkml:trace>
          <inkml:trace contextRef="#ctx0" brushRef="#br0" timeOffset="924.47">25440 6884 36,'0'0'7,"0"0"1,0 0 10,0-6-8,0 0-4,0-5-4,0 4-2,0-4 13,0 4 4,0-1-8,2-3-1,2 4 1,0-3 7,2-5 15,0 3 1,-4-1-9,5 0 1,-3 5-8,0 3 0,-1 0-16,-3 5-6,2 0-27,3 0-46</inkml:trace>
          <inkml:trace contextRef="#ctx0" brushRef="#br0" timeOffset="1292.5">25400 7321 202,'-5'0'67,"0"0"-37,5 0 34,0 0-23,0 0-41,12 0 0,15-6 4,8-10 7,14 0-11,4-2 0,1 4-10,-2-1-23,-8 1-96</inkml:trace>
          <inkml:trace contextRef="#ctx0" brushRef="#br0" timeOffset="1992.44">25375 6959 102,'-2'0'18,"2"1"-17,0-1 4,0 0 14,0 0-12,0 0-6,0 0 11,0-12 6,4-4-11,7-6 2,-1-2 0,-2-3 0,3-3-3,-7 1 4,4 4 1,-6 6 9,0 6 1,0 5 9,0 7 0,-2-2-3,0 3-15,0 0-8,0 0-4,3 0-5,1 14 5,0 8 6,0 8 10,0 7-12,-2 5-1,-2 5-3,0 2 7,0-1-7,4-4-1,-2-4-8,3-6-8,-1-1-22,-2-10-69</inkml:trace>
          <inkml:trace contextRef="#ctx0" brushRef="#br0" timeOffset="2298.09">25375 7324 241,'-2'1'34,"2"-1"-17,0 0 29,0 0-46,9 0 0,11 0 3,11 0 5,11-8-8,7-4-15,2-1-75</inkml:trace>
        </inkml:traceGroup>
        <inkml:traceGroup>
          <inkml:annotationXML>
            <emma:emma xmlns:emma="http://www.w3.org/2003/04/emma" version="1.0">
              <emma:interpretation id="{7770EB7D-CED8-4EC8-A19B-A1353C2C4607}" emma:medium="tactile" emma:mode="ink">
                <msink:context xmlns:msink="http://schemas.microsoft.com/ink/2010/main" type="inkWord" rotatedBoundingBox="26289,8628 26391,8909 26065,9028 25962,8747"/>
              </emma:interpretation>
              <emma:one-of disjunction-type="recognition" id="oneOf1">
                <emma:interpretation id="interp5" emma:lang="en-US" emma:confidence="0.5">
                  <emma:literal>o</emma:literal>
                </emma:interpretation>
                <emma:interpretation id="interp6" emma:lang="en-US" emma:confidence="0">
                  <emma:literal>O</emma:literal>
                </emma:interpretation>
                <emma:interpretation id="interp7" emma:lang="en-US" emma:confidence="0">
                  <emma:literal>°</emma:literal>
                </emma:interpretation>
                <emma:interpretation id="interp8" emma:lang="en-US" emma:confidence="0">
                  <emma:literal>0</emma:literal>
                </emma:interpretation>
                <emma:interpretation id="interp9" emma:lang="en-US" emma:confidence="0">
                  <emma:literal>.</emma:literal>
                </emma:interpretation>
              </emma:one-of>
            </emma:emma>
          </inkml:annotationXML>
          <inkml:trace contextRef="#ctx0" brushRef="#br0" timeOffset="-3552.9">26152 8718 107,'-26'0'371,"-14"8"-354,6 27-14,18-5 4,8 3 0,6 0-6,2 3-1,0-8-3,22-4-2,7-7-2,7-11 7,1-5 0,1-1 3,1 0 6,-6-18-7,-6-9 7,-6-4 1,-7-5 10,-7-4-12,-7-1 1,0 3-8,-19 7-1,-10 11 0,-8 8-8,-3 12-2,4 0-33,3 10-138</inkml:trace>
        </inkml:traceGroup>
      </inkml:traceGroup>
    </inkml:traceGroup>
  </inkml:traceGroup>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8:04.337"/>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00B050"/>
    </inkml:brush>
  </inkml:definitions>
  <inkml:traceGroup>
    <inkml:annotationXML>
      <emma:emma xmlns:emma="http://www.w3.org/2003/04/emma" version="1.0">
        <emma:interpretation id="{0DF369BA-0B4C-4A15-BC56-40B22B940CF7}" emma:medium="tactile" emma:mode="ink">
          <msink:context xmlns:msink="http://schemas.microsoft.com/ink/2010/main" type="writingRegion" rotatedBoundingBox="28559,6568 32349,6239 32408,6921 28618,7250"/>
        </emma:interpretation>
      </emma:emma>
    </inkml:annotationXML>
    <inkml:traceGroup>
      <inkml:annotationXML>
        <emma:emma xmlns:emma="http://www.w3.org/2003/04/emma" version="1.0">
          <emma:interpretation id="{CC410D0B-60A4-419B-B7BC-3CF04AD9B606}" emma:medium="tactile" emma:mode="ink">
            <msink:context xmlns:msink="http://schemas.microsoft.com/ink/2010/main" type="paragraph" rotatedBoundingBox="28559,6568 32349,6239 32408,6921 28618,7250" alignmentLevel="1"/>
          </emma:interpretation>
        </emma:emma>
      </inkml:annotationXML>
      <inkml:traceGroup>
        <inkml:annotationXML>
          <emma:emma xmlns:emma="http://www.w3.org/2003/04/emma" version="1.0">
            <emma:interpretation id="{59ACE786-1E3C-4024-B9A2-9CE85C248547}" emma:medium="tactile" emma:mode="ink">
              <msink:context xmlns:msink="http://schemas.microsoft.com/ink/2010/main" type="line" rotatedBoundingBox="28559,6568 32349,6239 32408,6921 28618,7250"/>
            </emma:interpretation>
          </emma:emma>
        </inkml:annotationXML>
        <inkml:traceGroup>
          <inkml:annotationXML>
            <emma:emma xmlns:emma="http://www.w3.org/2003/04/emma" version="1.0">
              <emma:interpretation id="{AADEFAD3-0819-48C6-9061-A95DDD5E13D6}" emma:medium="tactile" emma:mode="ink">
                <msink:context xmlns:msink="http://schemas.microsoft.com/ink/2010/main" type="inkWord" rotatedBoundingBox="28578,6786 28829,6764 28855,7056 28603,7078"/>
              </emma:interpretation>
              <emma:one-of disjunction-type="recognition" id="oneOf0">
                <emma:interpretation id="interp0" emma:lang="en-US" emma:confidence="0.5">
                  <emma:literal>9.</emma:literal>
                </emma:interpretation>
                <emma:interpretation id="interp1" emma:lang="en-US" emma:confidence="0">
                  <emma:literal>Y</emma:literal>
                </emma:interpretation>
                <emma:interpretation id="interp2" emma:lang="en-US" emma:confidence="0">
                  <emma:literal>Y.</emma:literal>
                </emma:interpretation>
                <emma:interpretation id="interp3" emma:lang="en-US" emma:confidence="0">
                  <emma:literal>9</emma:literal>
                </emma:interpretation>
                <emma:interpretation id="interp4" emma:lang="en-US" emma:confidence="0">
                  <emma:literal>q</emma:literal>
                </emma:interpretation>
              </emma:one-of>
            </emma:emma>
          </inkml:annotationXML>
          <inkml:trace contextRef="#ctx0" brushRef="#br0">28689 6884 14,'0'0'47,"0"0"-22,0 0-3,0 0-2,0 0-7,0-2-2,0 0 0,0 0 5,-4 0 3,4-2-1,0-1-9,0 1 3,0 0-7,0-3-3,0 1 2,0-2-2,8 2-2,-4 2 0,3-2 0,-1 1 0,-2-1 0,4 2 0,-2 0 1,3-2 1,2 1-2,3 1 0,-1 1-2,1 3 2,-6-1 0,-1 1 0,-5 0-2,0 0 2,-2 0 4,0-2 3,0 2-2,0 0 2,0-3-4,0 3-1,0 0 1,0-1 5,0-2-7,0 0 4,-2 0-5,-2 3 0,-1 0 0,1 0-3,2 0 3,0 0-1,-1 0 1,-1 0-3,-1 4 3,-2 7 0,3-3 1,-2 2 0,-3 1-1,-1 4 0,0 0 2,1 2-2,-3-1 1,4-4 2,-1 3-3,7-8 0,0-1 0,2-2 0,0-1-1,0-3-2,0 3 1,6-3-4,9 0 6,3-3 0,2-10 7,0-5-7,-2-1 2,-5 2-2,3 1 0,-7 5 0,0 7 2,-7 2-1,-2 2 1,0 0 0,0 0 1,0 5 7,-9 13 1,-13 5-6,-5 6-1,-2 1-3,1 1-1,-3-6 0,6 1-2,0-4-1,5-5-3,9-5-10,7-1-7,4-6-29,0-4-36</inkml:trace>
          <inkml:trace contextRef="#ctx0" brushRef="#br0" timeOffset="267.28">28826 6909 31,'0'-3'35,"0"1"-6,0 1 10,0 1-4,0 0-1,0-3-20,0 3 0,0 0-10,0 0-4,0 0-10,0 0-8,0 0 13,0 0-7,0 0-19,0 4 4,-2-2-60</inkml:trace>
        </inkml:traceGroup>
        <inkml:traceGroup>
          <inkml:annotationXML>
            <emma:emma xmlns:emma="http://www.w3.org/2003/04/emma" version="1.0">
              <emma:interpretation id="{E26A2C69-8A8D-4271-8A9E-9C199192F108}" emma:medium="tactile" emma:mode="ink">
                <msink:context xmlns:msink="http://schemas.microsoft.com/ink/2010/main" type="inkWord" rotatedBoundingBox="30077,6698 30641,6649 30678,7071 30114,7120"/>
              </emma:interpretation>
              <emma:one-of disjunction-type="recognition" id="oneOf1">
                <emma:interpretation id="interp5" emma:lang="en-US" emma:confidence="0.5">
                  <emma:literal>It</emma:literal>
                </emma:interpretation>
                <emma:interpretation id="interp6" emma:lang="en-US" emma:confidence="0">
                  <emma:literal>If</emma:literal>
                </emma:interpretation>
                <emma:interpretation id="interp7" emma:lang="en-US" emma:confidence="0">
                  <emma:literal>t</emma:literal>
                </emma:interpretation>
                <emma:interpretation id="interp8" emma:lang="en-US" emma:confidence="0">
                  <emma:literal>It☺</emma:literal>
                </emma:interpretation>
                <emma:interpretation id="interp9" emma:lang="en-US" emma:confidence="0">
                  <emma:literal>It☹</emma:literal>
                </emma:interpretation>
              </emma:one-of>
            </emma:emma>
          </inkml:annotationXML>
          <inkml:trace contextRef="#ctx0" brushRef="#br1" timeOffset="-40606.5">30475 6900 56,'-3'4'13,"-10"2"-9,5 0-1,1-5 99,4-1-53,3 0-20,0 3 10,0-3 1,0 0-12,-2 2-8,2-2-3,-4 0 1,2 0-6,-5 0-2,1 0 5,1 0 6,3 0 4,2 0-3,0 0-4,0 0-8,0 0-8,9 0 1,13-18 8,9-6-3,5 0-7,2 2 0,-7 1-1,-6 10 0,-8 2-1,-3 5-2,-8 4-3,1 0-5,-5 0-7,0 0-4,-2 4-25,2 6-50,-2 3-115</inkml:trace>
          <inkml:trace contextRef="#ctx0" brushRef="#br1" timeOffset="-40176.49">30435 6797 1,'0'-4'32,"0"3"182,0-2-146,0 3-34,0 0-3,0 0-10,0 0-21,0 0 0,0 0-5,0 0 3,0 8 2,0 8 3,0 5 8,-5 1-7,-3 0 2,-4 0-5,1 0-1,0 0-11,2-3-11,0-2-34,5 0-175</inkml:trace>
          <inkml:trace contextRef="#ctx0" brushRef="#br1" timeOffset="-39878.58">30520 7000 73,'0'-1'155,"0"1"-111,0 0 1,0 0 11,0 0-27,0 0-19,0 0-1,0 0-1,-11 1-5,-3 10 0,-1 4-3,-3 1 0,-5-2-4,4 0-8,0-2-26,6 3-118</inkml:trace>
          <inkml:trace contextRef="#ctx0" brushRef="#br0" timeOffset="-16598.34">30079 6713 152,'0'-2'26,"0"-2"-10,0 4 24,0-2-10,0 2-23,0 0-2,0 0 2,0 0-1,13 0-4,5 0 1,9 0-3,1 4-3,3 6-3,1 2-1,-1-1-10,1-8-16,-4-3-18,-2 0-37</inkml:trace>
          <inkml:trace contextRef="#ctx0" brushRef="#br0" timeOffset="-16306.55">30221 6745 202,'-5'-3'33,"3"0"-1,2 3 34,0-1-28,0 1-31,0 0-7,0 0-10,7 0 10,17 0 2,5 0 0,3 0-2,-1 1-4,0 9-7,-6 2-8,-5 0-18,-3 0-15,-8 0-37,1-2-51</inkml:trace>
          <inkml:trace contextRef="#ctx0" brushRef="#br0" timeOffset="-16092.79">30404 6778 117,'-7'-6'77,"5"1"-46,2 4 20,0-2 5,0 3-25,0 0-31,0 0-3,0 0 3,15 0 1,5 4-1,1 8-1,-2 2 1,4 6-5,-5 1 0,1 4-3,0-2-14,-9-2-3,0-2-50</inkml:trace>
          <inkml:trace contextRef="#ctx0" brushRef="#br0" timeOffset="-15624.46">30511 6803 109,'-89'-106'89,"84"102"-56,3 2 23,2 2 2,0 0-31,0 0-27,0 0-7,0 0 7,2 6 0,7 13 2,6-1-2,1 5 1,2 8 0,0 0-1,4 2 0,1 3 0,3-4-1,1-4-12,-1-2-5,-1-3-13,-10-9-54</inkml:trace>
          <inkml:trace contextRef="#ctx0" brushRef="#br0" timeOffset="928.7">30420 6669 82,'0'0'43,"0"0"-24,0 0 8,0 0-2,0 0-23,0 0-2,0 3 5,4 0-3,2 3-2,1 2-2,2 2-15,-2 2-28</inkml:trace>
          <inkml:trace contextRef="#ctx0" brushRef="#br0" timeOffset="-15874.82">30511 6803 140,'-10'-15'42,"4"2"4,4 4 13,0 3-44,-1 2-5,3 4 1,0 0-6,0 0-5,0 0-13,0 0 1,0 0 12,0 1-2,9 5-5,1 0-10,-4 3-15,-2-3-66</inkml:trace>
        </inkml:traceGroup>
        <inkml:traceGroup>
          <inkml:annotationXML>
            <emma:emma xmlns:emma="http://www.w3.org/2003/04/emma" version="1.0">
              <emma:interpretation id="{C367A27C-2374-4322-AF31-2DEF536FF90B}" emma:medium="tactile" emma:mode="ink">
                <msink:context xmlns:msink="http://schemas.microsoft.com/ink/2010/main" type="inkWord" rotatedBoundingBox="30830,6371 32349,6239 32405,6887 30886,7019"/>
              </emma:interpretation>
              <emma:one-of disjunction-type="recognition" id="oneOf2">
                <emma:interpretation id="interp10" emma:lang="en-US" emma:confidence="0.5">
                  <emma:literal>ideal</emma:literal>
                </emma:interpretation>
                <emma:interpretation id="interp11" emma:lang="en-US" emma:confidence="0">
                  <emma:literal>idea</emma:literal>
                </emma:interpretation>
                <emma:interpretation id="interp12" emma:lang="en-US" emma:confidence="0">
                  <emma:literal>ideas</emma:literal>
                </emma:interpretation>
                <emma:interpretation id="interp13" emma:lang="en-US" emma:confidence="0">
                  <emma:literal>Ideal</emma:literal>
                </emma:interpretation>
                <emma:interpretation id="interp14" emma:lang="en-US" emma:confidence="0">
                  <emma:literal>ideals</emma:literal>
                </emma:interpretation>
              </emma:one-of>
            </emma:emma>
          </inkml:annotationXML>
          <inkml:trace contextRef="#ctx0" brushRef="#br1" timeOffset="-38771.18">31132 6661 71,'0'0'277,"0"0"-138,0 0-60,0 0-35,-2 0-13,-12 8-28,-5 9-2,-4 8-1,1 7-2,7 0-4,5-1-6,8-9-3,2-10-1,0-6 1,0-6 2,20 0-10,7-18 23,7-14 2,-3-8 2,0-7 0,-6-5 0,-6-2 7,-5-2-7,-8 7 8,-6 10 0,0 12 9,0 12-1,-2 11 4,2 4 1,-2 0-11,2 0-14,0 12-6,-2 17-2,0 9 8,-2 9 0,4 0-4,0 1-1,0-7-4,4-3-3,11-8-2,7-6-19,1-9-43,2-12-49,-2-3-46,0 0-24</inkml:trace>
          <inkml:trace contextRef="#ctx0" brushRef="#br1" timeOffset="-39381.77">30881 6641 363,'-12'-19'78,"8"8"-22,4 11 13,0 0-20,0 0-35,0 0-14,0 0-8,0 23 4,0 2 4,0 5 2,0 0-1,0-2-1,2-3-3,-2-4-2,4-7-8,2-5-13,-4-9-16,0 0-44,2-9-24,0-16-69</inkml:trace>
          <inkml:trace contextRef="#ctx0" brushRef="#br1" timeOffset="-39209.65">30898 6491 146,'0'-32'101,"-9"9"24,3 12-44,0 4 1,2 7-38,4 0-29,0 0-15,0 4-29,0 15 1,0 7 0,0-7-61,0 4-256</inkml:trace>
          <inkml:trace contextRef="#ctx0" brushRef="#br1" timeOffset="-37892.49">31424 6729 7,'12'-18'111,"-4"2"-48,1 5 12,-2 2-11,-2 3-14,-1 3-19,-2-2-9,2 3-9,1 0-6,1 0-6,6 0 0,1-2-1,-1 0 0,-4-2 2,1 1 3,-3-4 5,-3 1 3,2-2 9,-3 0 2,-2 2-3,0 3 2,0 0 2,0 4-10,-10 1-4,-5 0-11,-7 0 0,-5 6 0,0 13-1,5 6 0,6 2-6,8 3-4,6 2-6,2-6-8,2-8-20,27-10 9,11-8 13,11 0 20,9-13 3,5-14 0,2-3 1,-7 0 0,-7 0 2,-13 0 4,-9 5 8,-12 2 1,-11 7 15,-6 6 4,-2 6 6,0 4-19,-8 0-10,-17 0-12,-10 0 0,-8 20-1,1 8 0,4 2-5,5 4 0,8-2-9,9-4-7,9-3-3,7-14-8,0-7 13,27-4 9,9-4 11,4-18 7,3-6 3,-6 0 4,-3 2 3,-5 2-1,-7 5 0,-9 5 2,-3 3-2,-8 7 2,-2 2-1,0 2-7,0 0-10,0 0-6,0 2 1,0 19 5,0 2 0,0 5 0,0 0-6,0 0 3,0-6-2,15-1 2,8-8 0,6-11 3,8-2 0,5 0 4,3-15 0,-1-14-2,-1-1-2,-5-6 1,-5-6 1,-10 0 3,-6-8 0,-10-2 0,-4-4 3,-3 0 0,0 9 0,-10 14-2,-1 16 11,3 15 2,6 2-4,2 0-15,0 26-7,0 17 3,0 18 4,0 11 0,0 9 0,0 3-3,0-2-5,0-4-19,0-9-65,10-13-146</inkml:trace>
        </inkml:traceGroup>
      </inkml:traceGroup>
    </inkml:traceGroup>
  </inkml:traceGroup>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6:15.443"/>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00B0F0"/>
    </inkml:brush>
  </inkml:definitions>
  <inkml:traceGroup>
    <inkml:annotationXML>
      <emma:emma xmlns:emma="http://www.w3.org/2003/04/emma" version="1.0">
        <emma:interpretation id="{891E76F1-E9E0-408E-8250-8E939F05852C}" emma:medium="tactile" emma:mode="ink">
          <msink:context xmlns:msink="http://schemas.microsoft.com/ink/2010/main" type="writingRegion" rotatedBoundingBox="29131,6712 28067,8551 27731,8356 28794,6517"/>
        </emma:interpretation>
      </emma:emma>
    </inkml:annotationXML>
    <inkml:traceGroup>
      <inkml:annotationXML>
        <emma:emma xmlns:emma="http://www.w3.org/2003/04/emma" version="1.0">
          <emma:interpretation id="{C80B662B-28EC-4D23-9506-E94E79FC41A4}" emma:medium="tactile" emma:mode="ink">
            <msink:context xmlns:msink="http://schemas.microsoft.com/ink/2010/main" type="paragraph" rotatedBoundingBox="29131,6712 28067,8551 27731,8356 28794,6517" alignmentLevel="1"/>
          </emma:interpretation>
        </emma:emma>
      </inkml:annotationXML>
      <inkml:traceGroup>
        <inkml:annotationXML>
          <emma:emma xmlns:emma="http://www.w3.org/2003/04/emma" version="1.0">
            <emma:interpretation id="{DE8CE9FD-A48C-444B-B67A-A09B2DA777AB}" emma:medium="tactile" emma:mode="ink">
              <msink:context xmlns:msink="http://schemas.microsoft.com/ink/2010/main" type="line" rotatedBoundingBox="29131,6712 28067,8551 27731,8356 28794,6517"/>
            </emma:interpretation>
          </emma:emma>
        </inkml:annotationXML>
        <inkml:traceGroup>
          <inkml:annotationXML>
            <emma:emma xmlns:emma="http://www.w3.org/2003/04/emma" version="1.0">
              <emma:interpretation id="{F5FDE887-2235-4937-B44D-BF7E03F15FF7}" emma:medium="tactile" emma:mode="ink">
                <msink:context xmlns:msink="http://schemas.microsoft.com/ink/2010/main" type="inkWord" rotatedBoundingBox="29131,6712 28067,8551 27731,8356 28794,6517"/>
              </emma:interpretation>
              <emma:one-of disjunction-type="recognition" id="oneOf0">
                <emma:interpretation id="interp0" emma:lang="en-US" emma:confidence="0.5">
                  <emma:literal>[It</emma:literal>
                </emma:interpretation>
                <emma:interpretation id="interp1" emma:lang="en-US" emma:confidence="0">
                  <emma:literal>let</emma:literal>
                </emma:interpretation>
                <emma:interpretation id="interp2" emma:lang="en-US" emma:confidence="0">
                  <emma:literal>"It</emma:literal>
                </emma:interpretation>
                <emma:interpretation id="interp3" emma:lang="en-US" emma:confidence="0">
                  <emma:literal>Edit</emma:literal>
                </emma:interpretation>
                <emma:interpretation id="interp4" emma:lang="en-US" emma:confidence="0">
                  <emma:literal>(It</emma:literal>
                </emma:interpretation>
              </emma:one-of>
            </emma:emma>
          </inkml:annotationXML>
          <inkml:trace contextRef="#ctx0" brushRef="#br0">28833 6793 3,'-2'3'19,"2"-3"-15,0 0 1,0 0-3,0 0 1,0 0-2,0 0 0,0 0 0,0 0 1,0 0-2,0 1 1,0-1 1,0 3-2,0-3 1,0 0-1,0 0 2,0 0 0,0 0 11,0 0 39,0 0-34,0 0-11,0 0 7,-3 0 4,1 0 1,2 0-8,-2 0-5,2 0-5,0 0-1,0 2-5,0 2-4,0 1 6,0 0 1,2-4-3,9-1 4,5 0 0,-3 0 0,1 0-11,-5 0-29</inkml:trace>
          <inkml:trace contextRef="#ctx0" brushRef="#br1" timeOffset="88612.88">29129 6716 12,'0'-3'63,"0"1"-57,-2 2-2,-4 0 3,-4 0-5,4 0 0,1 0 2,5 0-2,-2 0 1,2 0 1,0 0 5,0 0 0,0 0 0,0 0-4,0 0 3,0 0-4,0 0 1,0 0 2,0 0 3,0 0 5,0 0 0,0 0 5,-2 0 3,-4 0-11,-4 0-10,-3 0-2,-5 5 0,-2 1-2,-4 3-3,1 2-8,3-1-25,3 1-52</inkml:trace>
          <inkml:trace contextRef="#ctx0" brushRef="#br1" timeOffset="89034.88">29051 6757 127,'0'-5'51,"0"2"-13,-4-1 14,-5 1-7,-5 3-23,-3 0-10,-6 0-10,-1 0-2,-3 0-2,-4 11-1,-1 2-1,3 3-12,3 2-13,4-2-26,11 0-59</inkml:trace>
          <inkml:trace contextRef="#ctx0" brushRef="#br1" timeOffset="89484.64">28931 6793 87,'0'0'18,"-5"0"-10,5 0-8,-4 0 5,2 0-9,-3 0 4,1 4-6,0 1 0,-1 0 0,-2-1-17</inkml:trace>
          <inkml:trace contextRef="#ctx0" brushRef="#br1" timeOffset="89715.99">28931 6793 9,'-65'7'34,"56"-7"-20,-1 0 6,-2 10-10,-1 9-4,-5 8-5,3 3-1,-4 0-5,4-2-14</inkml:trace>
          <inkml:trace contextRef="#ctx0" brushRef="#br1" timeOffset="90066.55">28813 6872 119,'0'0'25,"0"0"-16,0 0 3,0 0-2,-11 12-7,-7 10-3,0 2 0,0 5-3,3-2-13,-1-3-6,5-2-53</inkml:trace>
          <inkml:trace contextRef="#ctx0" brushRef="#br1" timeOffset="90398.87">28793 6880 124,'-2'-2'55,"-5"2"-38,0 0 7,-6 6-4,-3 16-9,-1 10 7,-4 2-4,4 4-2,-1 5-6,-1 1-4,4 1-2,2 1-8,-5 2-2,2-3-14,1-7-22,4-6-124</inkml:trace>
          <inkml:trace contextRef="#ctx0" brushRef="#br1" timeOffset="90705.93">28695 7042 74,'0'-2'35,"0"0"-19,0 2 4,-2 0 0,2 0-4,-2 0-16,2 0-2,0 0-2,0 0 2,-2 0 1,2 0-6,-4 0-11,4 0-5,0 0-63</inkml:trace>
          <inkml:trace contextRef="#ctx0" brushRef="#br1" timeOffset="90994.6">28695 7042 144,'29'-112'42,"-31"112"-16,-3 0 17,-4 12-20,-2 24 0,-7 10 6,-1 12-5,-4 9 1,0 6-10,-3 12-4,-3 3-4,-3 0-3,1-4-4,-2-5-4,0-5 1,-3-6-1,5-13 2,6-12-15,10-12-8,11-12-8,4-5-104</inkml:trace>
          <inkml:trace contextRef="#ctx0" brushRef="#br1" timeOffset="91307.86">28465 7799 117,'-13'25'17,"-3"7"-4,1 0 15,-3 1 7,0 0-11,0-1-11,1 1-4,1-1-3,5-7-1,-3-2-4,8-7-1,1-5-1,1-5-15,4 1-15,0-5-89</inkml:trace>
          <inkml:trace contextRef="#ctx0" brushRef="#br1" timeOffset="98774.69">28261 8191 60,'0'-2'8,"4"-1"-1,-2 2 10,0 1-13,-2 0-1,0 0-3,0 0-7,2-2-18</inkml:trace>
          <inkml:trace contextRef="#ctx0" brushRef="#br1" timeOffset="99495.23">28670 7042 48,'0'-6'44,"3"2"-28,-3 0 15,0 4 20,0 0-20,0 0 6,0 0-6,-7 16-23,-13 18 6,-7 12 0,-2 7-5,-2 5-2,-3 4-2,5 2-4,0 0-1,8-6 0,-2-6 0,7-8-2,5-7-2,3-9-2,5-6-12,1-6-10,2-6-30,0-3-137</inkml:trace>
          <inkml:trace contextRef="#ctx0" brushRef="#br1" timeOffset="105610.22">28269 8186 37,'-16'15'6,"1"2"-5,7-6 18,-2-1-2,1 2-11,1-3-2,-2 0 7,4 0 8,-3-2-6,0 1-2,-5 2-5,4 0-6,-6 2-1,-2 1-2,2-1-5,-1-2-9,1-2-14,5-4-28</inkml:trace>
          <inkml:trace contextRef="#ctx0" brushRef="#br1" timeOffset="105911.06">28155 8346 74,'-8'0'34,"-3"0"-23,-3 0 14,-3 0 3,-4 0-16,-1 0-6,-3 0 3,-4 0 8,1 0-6,-6 0-1,0 0-3,1 0-1,0 0 1,6 0-4,2 0-3,8 0-4,8 0-9,7 0-21,2-4-63</inkml:trace>
          <inkml:trace contextRef="#ctx0" brushRef="#br1" timeOffset="106214.74">27987 8336 24,'-25'4'43,"-2"-2"-27,2-2 12,-2 1 5,4-1-6,0 0 4,-2 0-12,3 0 1,0 3-10,4 1-3,7-3-7,4 4-2,7-4-12,0-1-32,0 0-23,20 0-58</inkml:trace>
          <inkml:trace contextRef="#ctx0" brushRef="#br1" timeOffset="106420.79">27935 8356 20,'-20'10'0,"4"-2"-20</inkml:trace>
        </inkml:traceGroup>
      </inkml:traceGroup>
    </inkml:traceGroup>
  </inkml:traceGroup>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0:28.530"/>
    </inkml:context>
    <inkml:brush xml:id="br0">
      <inkml:brushProperty name="width" value="0.05292" units="cm"/>
      <inkml:brushProperty name="height" value="0.05292" units="cm"/>
      <inkml:brushProperty name="color" value="#0070C0"/>
    </inkml:brush>
  </inkml:definitions>
  <inkml:traceGroup>
    <inkml:annotationXML>
      <emma:emma xmlns:emma="http://www.w3.org/2003/04/emma" version="1.0">
        <emma:interpretation id="{574C0537-5BDC-48AA-BE54-236C0CE8F2AB}" emma:medium="tactile" emma:mode="ink">
          <msink:context xmlns:msink="http://schemas.microsoft.com/ink/2010/main" type="writingRegion" rotatedBoundingBox="9826,7891 12662,7780 12731,9534 9894,9645"/>
        </emma:interpretation>
      </emma:emma>
    </inkml:annotationXML>
    <inkml:traceGroup>
      <inkml:annotationXML>
        <emma:emma xmlns:emma="http://www.w3.org/2003/04/emma" version="1.0">
          <emma:interpretation id="{1963401C-E814-424C-9212-9A7CA5DEB07C}" emma:medium="tactile" emma:mode="ink">
            <msink:context xmlns:msink="http://schemas.microsoft.com/ink/2010/main" type="paragraph" rotatedBoundingBox="9826,7891 12662,7780 12731,9534 9894,9645" alignmentLevel="1"/>
          </emma:interpretation>
        </emma:emma>
      </inkml:annotationXML>
      <inkml:traceGroup>
        <inkml:annotationXML>
          <emma:emma xmlns:emma="http://www.w3.org/2003/04/emma" version="1.0">
            <emma:interpretation id="{528549D1-EF1D-490F-B579-B8B8AC5FA576}" emma:medium="tactile" emma:mode="ink">
              <msink:context xmlns:msink="http://schemas.microsoft.com/ink/2010/main" type="line" rotatedBoundingBox="9826,7891 12662,7780 12688,8445 9852,8556"/>
            </emma:interpretation>
          </emma:emma>
        </inkml:annotationXML>
        <inkml:traceGroup>
          <inkml:annotationXML>
            <emma:emma xmlns:emma="http://www.w3.org/2003/04/emma" version="1.0">
              <emma:interpretation id="{0C9752A6-81C8-401F-9175-88427D5A6173}" emma:medium="tactile" emma:mode="ink">
                <msink:context xmlns:msink="http://schemas.microsoft.com/ink/2010/main" type="inkWord" rotatedBoundingBox="9826,7891 11090,7842 11115,8456 9850,8505"/>
              </emma:interpretation>
              <emma:one-of disjunction-type="recognition" id="oneOf0">
                <emma:interpretation id="interp0" emma:lang="en-US" emma:confidence="0.5">
                  <emma:literal>Band</emma:literal>
                </emma:interpretation>
                <emma:interpretation id="interp1" emma:lang="en-US" emma:confidence="0">
                  <emma:literal>Bund</emma:literal>
                </emma:interpretation>
                <emma:interpretation id="interp2" emma:lang="en-US" emma:confidence="0">
                  <emma:literal>Bound</emma:literal>
                </emma:interpretation>
                <emma:interpretation id="interp3" emma:lang="en-US" emma:confidence="0">
                  <emma:literal>Bond</emma:literal>
                </emma:interpretation>
                <emma:interpretation id="interp4" emma:lang="en-US" emma:confidence="0">
                  <emma:literal>Bend</emma:literal>
                </emma:interpretation>
              </emma:one-of>
            </emma:emma>
          </inkml:annotationXML>
          <inkml:trace contextRef="#ctx0" brushRef="#br0">9941 8082 317,'-14'-13'83,"1"1"-39,11 6 37,0 6-17,2 0-26,0 0-25,0 0-13,0 0-1,0 18 1,0 8 1,-2 3 1,-2 2-1,-2-1-1,2 3-1,0-6-4,4 2-8,-2-10-10,2-6-10,0-9-27,0-4-31,0 0-16,0-17-51,0-8 100,0-5 58,0-3 14,0 0 10,0-4 3,0 1 12,0 2 0,0 5 15,0 8 1,0 9-2,0 6-20,0 3-16,0 3-16,10 0-1,9 5 2,-1 11-2,-1 5 0,-5 4-2,-8 2-4,-4 0 6,0 3-3,0-3 0,0-2-6,0 0-1,0-8 7,11 0-2,5-7 3,1 2 2,2-2 1,-4-1 1,-4 0 5,-6 1 0,-5-1-1,0 4 2,-2 3 4,-23 2-2,-11 2-8,-4 0-2,0-2-7,6-6-2,12-5-10,11-5-61,7-2-116</inkml:trace>
          <inkml:trace contextRef="#ctx0" brushRef="#br0" timeOffset="1348.09">10278 8203 80,'8'-10'214,"-8"2"-148,0 4-26,0-1 28,0 5-24,0 0-34,-18 0-10,-1 5-6,-2 11 1,6 5-6,4 0-5,4 2-5,7 0 1,0-2 0,0-9 6,20-6 13,2-6 1,5 0 10,0 0 3,0-12 8,-3-8 5,-1-3-5,-6-1 3,-3 1-5,-7 4-4,-3 2-4,-2 6-5,-2 4-4,0 4-2,0 3-4,0 0-1,0 0-9,0 9-4,0 10 18,0 6-5,0 0-4,0 0 0,4-4 0,10-4 1,4-5-2,0-8 3,1-4 5,2 0 2,-5 0-1,-1-6 1,-7-9 3,2 2 3,-6-1-2,-2-3 4,-2 2 1,0-1-3,3 6 1,-3 3-4,0 3-2,0 2 0,0 2-1,0 0-5,0 0 3,0 0 1,0 0 0,0 0 0,0 0 1,-3 0 4,1 0-3,2 2 1,0-2-2,0 0-2,0 0 2,0 0 2,0 0-2,0 0-2,0 0 1,0 0 1,0 0-1,0 0 1,0 0 1,0 0 0,0 0 3,0 0 0,0 0 0,0 0 0,0 0 1,0 0 0,0 0 2,0 0-3,0 0-3,0 0-1,0 0 0,0 4-1,0 5 1,2 2 2,5 5 2,-1 2-4,-1 1 0,-3 0 0,3-2-2,-5-3 1,0-4 0,2-5 0,-2-5 1,0 0 1,2 0 6,1 0 2,3-18-5,3-5 4,5-1 1,1-2-2,1 3 0,-1 9-1,-1 4-2,-3 6-3,-3 4-1,2 0-2,1 0-4,-3 14 2,4 6 2,-5 3-6,1-2-4,-1-3-6,0-3-8,8-9-17,10-6-16,8 0 14,9-16 14,1-12 12,-3-5 19,-9 6 16,-10 0 23,-11 10 18,-10 4 7,0 7 8,0 4-23,-8 2-16,-19 0-23,-6 12-10,1 14 0,1 7 0,11 0-2,11-2-6,9-3-2,0-8-3,13-13-7,16-7 2,4 0 13,1-18 5,-5-11 1,-5-7 0,-5-6 6,-8-2 0,-3-8 1,-6-7 1,-2-1-3,0 1-2,0 12 1,0 14 3,0 18 2,0 9-1,0 6-9,0 1-7,0 25-6,0 17 13,6 11 2,-2 14-2,2 8-2,-1 8-9,1 9-10,2-5-43,2-8-164</inkml:trace>
        </inkml:traceGroup>
        <inkml:traceGroup>
          <inkml:annotationXML>
            <emma:emma xmlns:emma="http://www.w3.org/2003/04/emma" version="1.0">
              <emma:interpretation id="{BB21319C-C83A-4D8B-BA65-73E5E0547C87}" emma:medium="tactile" emma:mode="ink">
                <msink:context xmlns:msink="http://schemas.microsoft.com/ink/2010/main" type="inkWord" rotatedBoundingBox="11568,7893 12665,7850 12688,8445 11591,8488"/>
              </emma:interpretation>
              <emma:one-of disjunction-type="recognition" id="oneOf1">
                <emma:interpretation id="interp5" emma:lang="en-US" emma:confidence="0.5">
                  <emma:literal>pass</emma:literal>
                </emma:interpretation>
                <emma:interpretation id="interp6" emma:lang="en-US" emma:confidence="0">
                  <emma:literal>puss</emma:literal>
                </emma:interpretation>
                <emma:interpretation id="interp7" emma:lang="en-US" emma:confidence="0">
                  <emma:literal>pars</emma:literal>
                </emma:interpretation>
                <emma:interpretation id="interp8" emma:lang="en-US" emma:confidence="0">
                  <emma:literal>pals</emma:literal>
                </emma:interpretation>
                <emma:interpretation id="interp9" emma:lang="en-US" emma:confidence="0">
                  <emma:literal>pads</emma:literal>
                </emma:interpretation>
              </emma:one-of>
            </emma:emma>
          </inkml:annotationXML>
          <inkml:trace contextRef="#ctx0" brushRef="#br0" timeOffset="1818.55">11648 8101 590,'-15'-16'68,"10"12"-33,5 4-2,0 0-10,0 4-19,0 24-3,0 14-1,7 12 2,1 3-2,-1 5-1,-1-7-2,-3-6-2,-3-15-4,3-18 2,-3-12 5,0-4 2,0-10 2,0-26-2,-8-16-4,-5-8 4,5-5 2,-2-9-2,8-2 0,2-1-2,0 13 1,0 17 1,12 22 0,-2 16 0,1 9-3,1 0 2,1 8-1,-1 20 2,-8 10-1,-4 5 0,0 6-2,-18-1-4,-11-4-7,0-10-32,7-10-41,8-7-53,12-15-185</inkml:trace>
          <inkml:trace contextRef="#ctx0" brushRef="#br0" timeOffset="2448.55">11953 8079 432,'0'-10'101,"0"2"-46,-7 4 15,-1 0-30,-2 4-28,-3 0-12,-5 8-3,-3 13 3,2 6-5,8-1-3,9 2-6,2 0 0,0-6-10,9-9-1,11-8 4,2-5 13,-2 0 8,3-12 10,-6-12 5,1-3 5,-3-5 0,-3 3-6,-3 3 0,-5 6-2,-4 6-3,0 8-4,0 3-4,0 3-1,0 0-5,0 21-5,2 8 8,0 7 0,1-1-5,1 1-4,6-2-6,0-7-16,13-11-9,10-10-22,9-6-31,8-3-54,-4-21-9,-5-5 107,-10-4 51,-6-1 70,-8-2 46,-3-1-10,-10 4-17,-4 5-8,0 8-19,0 5-8,0 10-29,0 5-19,-2 0-6,-8 7-9,0 24 0,3 7 0,7-2-8,0-3 3,0-4 0,9-5 7,-3-8 7,-6-4 2,0 0 4,-25 0 3,-10 0 0,-7 1-9,9-3-1,12-8-6,21-2-18,9-2-92,47-25-172</inkml:trace>
          <inkml:trace contextRef="#ctx0" brushRef="#br0" timeOffset="2677.01">12651 8049 177,'17'-23'182,"-17"10"-34,0 3-28,0 6-54,-13 2-38,-7 2-18,-2 0-10,-3 0-1,5 18-1,7 3-4,13 6-5,0-2-6,27 2-2,8 1 4,-3-3-6,-11-2 9,-11 2 5,-10-3 7,0 0 2,-19 0-1,-16-3 1,-7 2-2,-3-3 0,3-4-9,11-2-46,6-9-154</inkml:trace>
        </inkml:traceGroup>
      </inkml:traceGroup>
      <inkml:traceGroup>
        <inkml:annotationXML>
          <emma:emma xmlns:emma="http://www.w3.org/2003/04/emma" version="1.0">
            <emma:interpretation id="{DB3117EB-6DF1-42CC-B7D3-177AC1A5F797}" emma:medium="tactile" emma:mode="ink">
              <msink:context xmlns:msink="http://schemas.microsoft.com/ink/2010/main" type="line" rotatedBoundingBox="10509,8865 12551,8778 12583,9532 10542,9619"/>
            </emma:interpretation>
          </emma:emma>
        </inkml:annotationXML>
        <inkml:traceGroup>
          <inkml:annotationXML>
            <emma:emma xmlns:emma="http://www.w3.org/2003/04/emma" version="1.0">
              <emma:interpretation id="{23E3612D-D8A9-4099-8991-0F4AFEBE1727}" emma:medium="tactile" emma:mode="ink">
                <msink:context xmlns:msink="http://schemas.microsoft.com/ink/2010/main" type="inkWord" rotatedBoundingBox="10509,8865 12551,8778 12583,9532 10542,9619"/>
              </emma:interpretation>
              <emma:one-of disjunction-type="recognition" id="oneOf2">
                <emma:interpretation id="interp10" emma:lang="en-US" emma:confidence="0.5">
                  <emma:literal>filter</emma:literal>
                </emma:interpretation>
                <emma:interpretation id="interp11" emma:lang="en-US" emma:confidence="0">
                  <emma:literal>filters</emma:literal>
                </emma:interpretation>
                <emma:interpretation id="interp12" emma:lang="en-US" emma:confidence="0">
                  <emma:literal>fitters</emma:literal>
                </emma:interpretation>
                <emma:interpretation id="interp13" emma:lang="en-US" emma:confidence="0">
                  <emma:literal>filterer</emma:literal>
                </emma:interpretation>
                <emma:interpretation id="interp14" emma:lang="en-US" emma:confidence="0">
                  <emma:literal>filterers</emma:literal>
                </emma:interpretation>
              </emma:one-of>
            </emma:emma>
          </inkml:annotationXML>
          <inkml:trace contextRef="#ctx0" brushRef="#br0" timeOffset="3328.66">10672 9172 146,'-14'-12'275,"8"9"-193,4 3-8,0 0-15,-3 19-28,3 15-19,-3 10-5,3 3-3,-3 8-3,-1 3-1,-5 4-5,-3-3-7,-1-15-12,1-14-19,8-20-33,4-10 19,2-20 47,0-26-16,0-17 26,0-10 21,8-14-5,8-7 1,2-2-2,2 2-4,3 16 2,-4 22 9,-1 23 5,-3 17-6,6 10-14,3 6-7,5 0-2,5 8 2,-5 20-7,-10 8-13,-9 10-17,-10 4-73,-10 4-308</inkml:trace>
          <inkml:trace contextRef="#ctx0" brushRef="#br0" timeOffset="3592.2">10672 9172 127,'-145'94'181,"145"-94"-158,0 0-19,18 0-2,27-9 6,15 1-1,4-1-6,1 1 1,-11 8 4,-12 0 8,-9 0 11,-11 6 7,-9 13 11,-5 8 13,-6 3-8,-2 2-16,0 3-16,0-3-7,0-2-8,0-5-1,0-3-5,0-4-9,0-5-10,0-8-54,-4-5-201</inkml:trace>
          <inkml:trace contextRef="#ctx0" brushRef="#br0" timeOffset="3728.01">11020 9006 339,'-2'-7'70,"2"7"-70,0 0-6,0 20-4,4 8-20,7 11-221</inkml:trace>
          <inkml:trace contextRef="#ctx0" brushRef="#br0" timeOffset="4046.93">11084 9454 218,'0'0'161,"0"0"-133,7 0-15,7 0 33,5-11-28,8-7-17,0-4-1,-3-9-10,-2-9 2,-4-12-2,-5-8-15,-7-4 13,-6 8 12,0 12 2,-8 13 36,-5 13 19,0 10 14,4 6-11,0 2-28,0 9-27,0 20-3,0 11 0,7 7-1,2 0-1,0 2-6,0-3 0,11 0-7,3-7-11,3-6-25,1-11-93,9-12-153</inkml:trace>
          <inkml:trace contextRef="#ctx0" brushRef="#br0" timeOffset="4279.3">11545 9018 399,'0'-15'110,"0"9"-25,-2 4-6,2 2-40,0 0-29,0 0-10,0 24-2,0 13 2,0 4 0,5 4 0,-1 1 1,-2 2-2,0-4 1,-2-2-3,0-4 0,0-8-7,2-7-12,8-11-35,3-12-99,7 0-114</inkml:trace>
          <inkml:trace contextRef="#ctx0" brushRef="#br0" timeOffset="4693.14">11645 9290 214,'-2'-24'132,"-13"4"-56,6 4-1,2 4-10,5 4-30,2 4-18,0-2-17,6-2-3,19 0 3,8-4-2,3 2 0,-1 4-1,-6 1 1,-8 4 1,-8 1 1,-4-1 0,-4 1 1,-5 0 1,0 0 2,0 0 0,0 0 2,0 0 1,0 0 5,0-3 1,0 1 2,0 2-3,0-4-7,0 2-2,0 0-1,0-1 1,0 3-3,0-1 3,0 1-3,-2-2 0,-1 2 0,1 0 0,2 0 0,0 0-2,0 0 0,0 0-3,0 0 0,0 0-1,0 0-2,0 0-2,0 0 1,0 3 3,0 8-10,0 1-24,0 0-98,0-4-99</inkml:trace>
          <inkml:trace contextRef="#ctx0" brushRef="#br0" timeOffset="4976.91">11400 9250 375,'-13'0'70,"9"0"-61,4 0 20,0 0-11,9 0-18,20 0 0,8-4 6,11-8-6,7-2-10,-2 1-43,1-2-119</inkml:trace>
          <inkml:trace contextRef="#ctx0" brushRef="#br0" timeOffset="5745.42">11830 9192 316,'0'0'63,"0"0"-53,0 2 31,0-2-26,7 0-15,13 0-2,7 0-2,4 0 2,3-2-6,-3-10 6,0-6 2,-4 2 2,-12 0-1,-5-1 4,-8 5 4,-2 3 4,0 3 10,-19 3 13,-10 3-14,-4 0-6,-5 9-3,1 12-4,4 8-2,6 3-4,0 0-2,9 2 0,5-2-1,10-5-3,3-2-7,0-6 0,22-8 1,7-9-3,10-2-1,3 0 5,7-18-26,2-6-9,-2-2-34,-5-2-12,-10 4 89,-14 6 0,-9 4 45,-6 9 10,-5 2 10,0 3-8,0 0-24,0 0-33,0 14-4,0 6 3,0 6 1,0 5-12,0-2-2,0 4-13,-7-8-6,-4-6-12,2-12-29,2-7 74,2 0 30,3-13 12,2-11-9,0-9-6,12-4 5,21-5-22,11 3-7,6 3 6,4 9-9,-2 4-4,-2 9-2,-6 9 5,-9 5-7,-8 0-3,-9 5-3,-13 11 0,-5-2 1,0 1 5,-15 0 5,-10-7 1,-2-4 2,0-4 4,0 0 9,5-4 10,7-13 2,10-2 4,5-7-29,3-2-3,26 0-8,6 5-7,3 8-28,-1 9-102</inkml:trace>
          <inkml:trace contextRef="#ctx0" brushRef="#br0" timeOffset="6404.33">11541 9511 140,'0'0'135,"0"0"-80,0 0-25,0 0-19,0 0-11,4 0-36,17 0 6,5-8-89</inkml:trace>
          <inkml:trace contextRef="#ctx0" brushRef="#br0" timeOffset="7012.33">12152 9226 169,'0'-6'76,"0"2"-47,0 1-15,0 2 13,0 1-11,0 0-13,0 0 1,0 0-4,0 0-6,0 0 0,0 6 2,0 6-5,0 1-73</inkml:trace>
        </inkml:traceGroup>
      </inkml:traceGroup>
    </inkml:traceGroup>
  </inkml:traceGroup>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7:48.964"/>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00B050"/>
    </inkml:brush>
  </inkml:definitions>
  <inkml:traceGroup>
    <inkml:annotationXML>
      <emma:emma xmlns:emma="http://www.w3.org/2003/04/emma" version="1.0">
        <emma:interpretation id="{8D49FF92-0647-481A-92DF-C5B426C369AD}" emma:medium="tactile" emma:mode="ink">
          <msink:context xmlns:msink="http://schemas.microsoft.com/ink/2010/main" type="writingRegion" rotatedBoundingBox="30289,6608 31628,7964 30956,8628 29617,7271"/>
        </emma:interpretation>
      </emma:emma>
    </inkml:annotationXML>
    <inkml:traceGroup>
      <inkml:annotationXML>
        <emma:emma xmlns:emma="http://www.w3.org/2003/04/emma" version="1.0">
          <emma:interpretation id="{4C9F6B9F-6637-4C3D-8855-8D72EB41D190}" emma:medium="tactile" emma:mode="ink">
            <msink:context xmlns:msink="http://schemas.microsoft.com/ink/2010/main" type="paragraph" rotatedBoundingBox="30289,6608 31628,7964 30956,8628 29617,7271" alignmentLevel="1"/>
          </emma:interpretation>
        </emma:emma>
      </inkml:annotationXML>
      <inkml:traceGroup>
        <inkml:annotationXML>
          <emma:emma xmlns:emma="http://www.w3.org/2003/04/emma" version="1.0">
            <emma:interpretation id="{5EB00392-6C82-4A72-80E7-459F406F21D5}" emma:medium="tactile" emma:mode="ink">
              <msink:context xmlns:msink="http://schemas.microsoft.com/ink/2010/main" type="line" rotatedBoundingBox="30289,6608 31628,7964 30956,8628 29617,7271"/>
            </emma:interpretation>
          </emma:emma>
        </inkml:annotationXML>
        <inkml:traceGroup>
          <inkml:annotationXML>
            <emma:emma xmlns:emma="http://www.w3.org/2003/04/emma" version="1.0">
              <emma:interpretation id="{6E57533B-B641-4493-8F7C-791D3EB5C2FD}" emma:medium="tactile" emma:mode="ink">
                <msink:context xmlns:msink="http://schemas.microsoft.com/ink/2010/main" type="inkWord" rotatedBoundingBox="30289,6608 31628,7964 30956,8628 29617,7271"/>
              </emma:interpretation>
              <emma:one-of disjunction-type="recognition" id="oneOf0">
                <emma:interpretation id="interp0" emma:lang="en-US" emma:confidence="0.5">
                  <emma:literal>lies</emma:literal>
                </emma:interpretation>
                <emma:interpretation id="interp1" emma:lang="en-US" emma:confidence="0">
                  <emma:literal>Ties</emma:literal>
                </emma:interpretation>
                <emma:interpretation id="interp2" emma:lang="en-US" emma:confidence="0.5">
                  <emma:literal>, FE</emma:literal>
                </emma:interpretation>
                <emma:interpretation id="interp3" emma:lang="en-US" emma:confidence="0">
                  <emma:literal>Pies</emma:literal>
                </emma:interpretation>
                <emma:interpretation id="interp4" emma:lang="en-US" emma:confidence="0">
                  <emma:literal>pies</emma:literal>
                </emma:interpretation>
              </emma:one-of>
            </emma:emma>
          </inkml:annotationXML>
          <inkml:trace contextRef="#ctx0" brushRef="#br0">30651 6978 225,'-2'-4'78,"2"2"-59,0 2 3,0 0-12,0 4-1,0 17-9,4 0 8,10 10 2,-5-2-7,3 7-1,0 3 0,-3-4-2,3 4-1,-4-1-1,-1 0-5,-3 0-3,0-1-14,-4-8-12,0-3-31,0-6-95</inkml:trace>
          <inkml:trace contextRef="#ctx0" brushRef="#br0" timeOffset="445.63">30749 7472 156,'0'0'128,"0"-3"-78,0 3 12,0 0 5,0 0-39,0 0-28,3 5-13,1 13 13,3 3 6,-1 4-4,1 3-1,0-1 1,2 4-2,-3 1-1,1-2-2,-1-5-2,-1 2 2,4-9-9,-5-4-4,3-4-2,-3-6-1,-4 0 7,0-4 12,0 0 2,2 0 15,-2 0 1,0 0 5,0 0 2,0 2-9,0 1-9,5 4-7,-2 3 5,1 4 2,0 3-4,3 0-2,-1 3-1,4 5 0,-2-1 2,-1-2-2,5 0 0,-6-7 0,3 2 0,-3-5 0,-1-2-1,4-3-2,-4-3-3,1-2-8,3 1-23,-2-3-74</inkml:trace>
          <inkml:trace contextRef="#ctx0" brushRef="#br0" timeOffset="8740.27">30894 7864 178,'0'0'78,"0"0"-73,0 0 3,0 3 15,12 4 1,5 5 4,5-1-7,-2-1 1,4 1-5,1 2 2,0-3-4,2-2 0,2 0-6,-2 0-6,-4-2-3,2 2 0,-2-2-3,-4 0-4,1-3 4,-1 0-8,-2-1 0,-3-2 0,-6 0-9,-3 0-19,-3 0-57,0 0-93</inkml:trace>
          <inkml:trace contextRef="#ctx0" brushRef="#br0" timeOffset="9048.43">31068 7921 156,'0'0'88,"0"0"-85,4 0 22,11 1 6,1 8-17,5-2 4,-4 2-4,3-2 2,0 6-5,0-3-3,5 1-5,-2 2-3,-4-3 0,-1-2-2,-5-1-5,-3-1-4,-4 0-1,-1-3 1,-3-3-9,-2 0-6,0 0-8,0 0-97</inkml:trace>
          <inkml:trace contextRef="#ctx0" brushRef="#br0" timeOffset="9292.32">31293 8019 66,'-5'0'72,"3"0"-2,2 0-4,0 0-27,0 0-22,0 0-5,0 0 6,9 0 0,7 0-5,-1 0 4,1 2-2,3 2-11,-2-3 3,0-1-7,-3 3 0,-1-1 0,-2-2-4,0 0-3,-2 0-6,-5 0-4,-1 0-6,-3 0-9,0 0-3,0 0-40,0 0-36</inkml:trace>
          <inkml:trace contextRef="#ctx0" brushRef="#br0" timeOffset="10936.89">31293 8019 33,'85'17'84,"-102"-15"0,2-2-7,4 0-14,0 0-3,7 0-6,4 0-9,0 0-10,0 0-11,0 0-11,0 0-13,0 0-3,0 0-7,8 0 10,6 0 0,3 0 2,2 3-2,0-1 0,-1 4 0,3-2 0,-2 0-7,-3-2-2,-3 2 3,-1-4-2,-8 2 0,-2 0 3,-2-2 5,0 0 4,0 0-3,-4 0-1,-12 2 0,-6-2 0,0 2 5,-3 1-2,2-2 4,6 0 0,3 2 2,4-3 3,7 0-7,1 0 1,2 0 1,0 0-7,0 0-7,0 0-1,7 0 0,8 2 8,5-1 0,3-1 3,-1 0-2,-4 0-1,-2 0 0,-3 0-1,-3 3-2,-2-3 1,-2 0 0,-4 0 1,-2 0 1,3 0 0,-3 0 2,0 0 5,0 0-1,0 0-2,0 0-4,-19 0-6,0 0 6,-6 1 2,-4 4-2,0-1 2,-4 2 0,-3-2-1,-3-2 0,0 0 5,8 0-3,2-2 1,7 0 0,4 0-4,1 0 1,1 0-1,3 0 0,5 0 0,2 0 2,1 0-1,1 0 1,-2-2-1,0 0 0,2-2 2,0-2-3,-1 2 0,3-3 0,2 2 0,-4 0-3,4 3 3,0-1 0,0 3 0,0-2 3,0 0-3,0 0 2,0 0 1,0 0-1,0 0-1,0-2 1,0 2-1,0 0 0,0 0-1,0 2-5,0-2-2,0 2 2,0 0 4,0 0 1,0 0 0,11 0 0,5 0 0,3 0-1,2 6 0,1 0 1,5 0 0,-3 3-1,5-4 0,2 1 0,0-5 1,0-1-3,-4 0 0,-4 0 3,-8 0-2,-6 0 2,-4 0 1,-5 0 2,0 0 4,0 0 0,0 0-4,0 0 1,-5 0-4,-9 0 2,-5 0-2,-3 0 2,-5 0 0,0 0-2,0 0 1,-4 0-1,2 0 0,-2 0 1,-1-7 1,9-3-1,-2-2 0,9-4 0,1 0-1,-4-1 1,0 0-1,-3-3 0,-1-2 0,3 0-1,4-1 1,0 1 0,1 3 0,-3-1 1,3-1-1,1 2 0,1 0 0,0 1 0,1 2 2,-1 2-2,4 2 2,0 4-2,5-1 0,2 5 0,2-3-2,0 3-2,0 0 4,0 2-1,0 2-1,0 0 0,0 0 2,0 0 0,0 0-2,0 0 0,0 0-1,6 0 2,8 8 1,-1 1 0,0-5 1,3 2 0,-5 3-1,1-1 0,-2 0 0,-1 1 0,-1-2 1,2 3-1,1 4-1,-1 1 1,3 0 2,0 4-1,1 1 1,1 0-2,-1-1 1,3 2 0,3-3 0,5 0-1,0-4 0,4-4 0,0 0-1,-1-2 0,1-2 1,0 0 0,-5-2 0,1-2 1,-2 0-1,-4-2-1,-1 0 0,0 2 0,-2-2-3,-6 0 2,2 0-6,-7 0 0,-1 0-16,-2 0-26,0 0-43,-2 1-139</inkml:trace>
          <inkml:trace contextRef="#ctx0" brushRef="#br1" timeOffset="-200324.38">30291 6622 67,'-4'0'47,"2"0"-21,2-3 6,-2 3 1,2-2-4,0 2-5,0-2-8,0 2-8,0 0-1,0 0-4,0 0 3,0 0-6,0 0-1,0 0 1,0 0 4,0 0-3,0 0 3,0 0-1,0 0 1,0 7 3,2-1 1,4 1 1,-4 1-2,2 2-1,0 0 4,1 2-2,-1-2-4,-2 0 1,0 2-1,0-2 2,-2 4-1,0 2 3,0 0-1,0 3-4,3-4-1,-3 5-1,3 1 3,-1-3-2,2 4-1,-2-2 0,1 2 4,-3 0-1,0-4 2,2 0-2,-2-6 0,4 2-2,-2 4-1,0-2 1,3 2 3,-5 0-1,2-1-2,-2 1 1,0 0-1,0-3 1,0 2 4,0-4-6,0 3 4,0 3-1,0 1 1,0 0-2,0-2-1,0 0 0,0 0-1,0 0-1,0 1 2,0 0-1,0-2 0,0 0 1,0-1 1,0-1-1,3-2-1,-3 1 1,0 0-2,0-2 1,2 2 2,-2-4-2,2 2 2,-2-1-3,0-1 2,0-3 0,0 1 3,2 2-3,-2-1 1,0 3-1,0-2-1,0-1 0,3 4 3,-1-4-3,0 2-1,-2 1 1,2-2 1,-2 1 1,0 2-3,2-3 0,-2 0 0,2 0 0,-2 0 2,2 0-2,-2-2 0,0 2 1,3 2-1,-3-2 0,2 0 0,1 0 1,-1-2-1,0-2 0,-2 2 0,0 2 0,2-1 0,1-2 1,-3 3-2,2-4 2,-2 2-1,2 1 0,-2-2 0,2 1 0,-2 1 0,0-1 0,2 1 1,0 1-1,1 0 0,-3 5 0,2-4 0,2 2 0,-1-3 0,-1 1 0,0 2 0,-2-3 0,3 0 1,-1-2-1,-2-1 0,2 2 0,-2-3 0,0 0 0,2 0 0,-2-2 1,0-2 0,2 3 0,-2-5-1,0 1 0,0-1 0,0 0 2,2 1-2,-2-1 0,0 0 0,0 0 0,0 3-2,0-1 2,0-1 0,0 3-1,0-2 0,0 1 0,0-1-2,0-2-1,0 0-2,0 2-20,0-2-34,0 0-278</inkml:trace>
        </inkml:traceGroup>
      </inkml:traceGroup>
    </inkml:traceGroup>
  </inkml:traceGroup>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19:56.188"/>
    </inkml:context>
    <inkml:brush xml:id="br0">
      <inkml:brushProperty name="width" value="0.05292" units="cm"/>
      <inkml:brushProperty name="height" value="0.05292" units="cm"/>
      <inkml:brushProperty name="color" value="#0070C0"/>
    </inkml:brush>
  </inkml:definitions>
  <inkml:traceGroup>
    <inkml:annotationXML>
      <emma:emma xmlns:emma="http://www.w3.org/2003/04/emma" version="1.0">
        <emma:interpretation id="{A23894CC-A0AD-438C-B5C2-BD1A6EFBC255}" emma:medium="tactile" emma:mode="ink">
          <msink:context xmlns:msink="http://schemas.microsoft.com/ink/2010/main" type="writingRegion" rotatedBoundingBox="7340,6237 6813,9579 5720,9406 6248,6064"/>
        </emma:interpretation>
      </emma:emma>
    </inkml:annotationXML>
    <inkml:traceGroup>
      <inkml:annotationXML>
        <emma:emma xmlns:emma="http://www.w3.org/2003/04/emma" version="1.0">
          <emma:interpretation id="{618A2A6C-2B1F-49A2-A51D-CEEB1FBCFBAB}" emma:medium="tactile" emma:mode="ink">
            <msink:context xmlns:msink="http://schemas.microsoft.com/ink/2010/main" type="paragraph" rotatedBoundingBox="7340,6237 6813,9579 5720,9406 6248,6064" alignmentLevel="1"/>
          </emma:interpretation>
        </emma:emma>
      </inkml:annotationXML>
      <inkml:traceGroup>
        <inkml:annotationXML>
          <emma:emma xmlns:emma="http://www.w3.org/2003/04/emma" version="1.0">
            <emma:interpretation id="{9FF95943-D560-4125-BB21-39C676A57C6A}" emma:medium="tactile" emma:mode="ink">
              <msink:context xmlns:msink="http://schemas.microsoft.com/ink/2010/main" type="line" rotatedBoundingBox="7340,6237 6813,9579 5720,9406 6248,6064"/>
            </emma:interpretation>
          </emma:emma>
        </inkml:annotationXML>
        <inkml:traceGroup>
          <inkml:annotationXML>
            <emma:emma xmlns:emma="http://www.w3.org/2003/04/emma" version="1.0">
              <emma:interpretation id="{80F77D07-D50A-4708-AEB6-F98D7602A51A}" emma:medium="tactile" emma:mode="ink">
                <msink:context xmlns:msink="http://schemas.microsoft.com/ink/2010/main" type="inkWord" rotatedBoundingBox="7238,6220 6877,8511 5921,8360 6283,6070"/>
              </emma:interpretation>
              <emma:one-of disjunction-type="recognition" id="oneOf0">
                <emma:interpretation id="interp0" emma:lang="en-US" emma:confidence="0.5">
                  <emma:literal>or</emma:literal>
                </emma:interpretation>
                <emma:interpretation id="interp1" emma:lang="en-US" emma:confidence="0">
                  <emma:literal>for</emma:literal>
                </emma:interpretation>
                <emma:interpretation id="interp2" emma:lang="en-US" emma:confidence="0">
                  <emma:literal>Oar</emma:literal>
                </emma:interpretation>
                <emma:interpretation id="interp3" emma:lang="en-US" emma:confidence="0">
                  <emma:literal>org</emma:literal>
                </emma:interpretation>
                <emma:interpretation id="interp4" emma:lang="en-US" emma:confidence="0">
                  <emma:literal>Other</emma:literal>
                </emma:interpretation>
              </emma:one-of>
            </emma:emma>
          </inkml:annotationXML>
          <inkml:trace contextRef="#ctx0" brushRef="#br0">6526 6348 377,'-3'-16'68,"-36"11"-56,-13 10 7,3 44 13,-9 12 0,3 16-14,7 9-10,15 11-3,11 7 1,15-4 1,7-12-6,0-18 0,29-17 1,9-13-1,9-15 0,9-8 3,8-16 0,10-1-2,8-1 3,8-23-4,1-2-2,-9-5 1,-6-5-3,-11-6 3,-12-4 2,-6-10-1,-8-13 1,0-8-1,-13-8 0,-8-3 2,-11-2 0,-7 2 0,-9 6 1,-31 11 1,-14 15 7,-12 18 2,-13 17-2,0 20-12,2 1-1,9 22-5,14 18-5,16 6-17,18 6-49,11-2-225</inkml:trace>
          <inkml:trace contextRef="#ctx0" brushRef="#br0" timeOffset="313.56">6515 6509 573,'-8'-8'52,"8"8"-30,0 0-1,0 0-10,34 16-6,19 14 6,16 9 2,5 9-6,-5-3-6,-11 5-1,-9-4-1,-8-2-3,-12-3-4,-8-11-6,2-9-9,1-12-67,-3-9-281</inkml:trace>
          <inkml:trace contextRef="#ctx0" brushRef="#br0" timeOffset="517.42">7180 6360 487,'-37'0'86,"-8"0"-47,-6 21 9,-7 16-11,-2 10-18,0 9-12,2 8-7,2 6 0,1 9-2,5-3-7,5-8-7,10-16-14,8-15-42,12-12-77,4-13-201</inkml:trace>
          <inkml:trace contextRef="#ctx0" brushRef="#br0" timeOffset="2179.33">6655 7229 191,'-9'0'47,"5"0"-11,4 0 8,-2 0-20,2 0-16,0 0-5,-4 0 5,2 0 9,-2 0 12,-3 0 4,-3 6 2,-6 3-5,1 5-7,-2 2-13,4-2-5,0 3-3,2-3 2,4-1-4,1-3 1,3-5 0,3-3 0,0-2 3,0 0 7,0 0 6,7-17-2,20-6-6,6-5 3,11 0 2,2 4-5,-7 8-3,-5 3 1,-10 12 4,0 1-5,-1 0-5,-1 23-1,-1 13-2,-2 15-1,-1 12-8,-7 1-17,-9-1-103</inkml:trace>
          <inkml:trace contextRef="#ctx0" brushRef="#br0" timeOffset="1680.51">6744 7258 330,'0'-9'102,"-4"2"-37,1 7 13,1 0-15,0 19-41,0 29-18,-3 22 7,0 18 3,3 11-2,2 7-1,-4 10-4,-3 10-5,-9-4 1,-1-5-3,-3-14 0,-1-19 0,6-23-3,4-18 1,6-25-5,3-12-9,2-6-15,0-26-55,12-24-170</inkml:trace>
        </inkml:traceGroup>
        <inkml:traceGroup>
          <inkml:annotationXML>
            <emma:emma xmlns:emma="http://www.w3.org/2003/04/emma" version="1.0">
              <emma:interpretation id="{ACB816A9-052B-49D3-81C1-FC510F5D414F}" emma:medium="tactile" emma:mode="ink">
                <msink:context xmlns:msink="http://schemas.microsoft.com/ink/2010/main" type="inkWord" rotatedBoundingBox="6932,8825 6813,9579 5720,9406 5839,8652"/>
              </emma:interpretation>
              <emma:one-of disjunction-type="recognition" id="oneOf1">
                <emma:interpretation id="interp5" emma:lang="en-US" emma:confidence="0.5">
                  <emma:literal>%</emma:literal>
                </emma:interpretation>
                <emma:interpretation id="interp6" emma:lang="en-US" emma:confidence="0">
                  <emma:literal>¥</emma:literal>
                </emma:interpretation>
                <emma:interpretation id="interp7" emma:lang="en-US" emma:confidence="0">
                  <emma:literal>E</emma:literal>
                </emma:interpretation>
                <emma:interpretation id="interp8" emma:lang="en-US" emma:confidence="0">
                  <emma:literal>e</emma:literal>
                </emma:interpretation>
                <emma:interpretation id="interp9" emma:lang="en-US" emma:confidence="0">
                  <emma:literal>Z</emma:literal>
                </emma:interpretation>
              </emma:one-of>
            </emma:emma>
          </inkml:annotationXML>
          <inkml:trace contextRef="#ctx0" brushRef="#br0" timeOffset="3962.31">6856 8815 337,'-2'-2'85,"2"2"-42,0 0-11,0 28 2,0 13 13,8 12-23,1 5-10,-7 9-5,-2 5-3,0-4-6,-29-2-1,-9-8-5,-9-10-9,3-10-21,0-11-133</inkml:trace>
          <inkml:trace contextRef="#ctx0" brushRef="#br0" timeOffset="3779.98">6523 9118 207,'-18'-6'81,"10"1"-36,8 4 15,0-1-33,6 2-25,30-3-2,13-2 8,9-3-8,0-9 0,-5 2-28,-8-6-56,-14 2-155</inkml:trace>
          <inkml:trace contextRef="#ctx0" brushRef="#br0" timeOffset="3612.96">6584 8876 251,'0'-2'99,"0"-1"-56,0 1 19,0 1 14,0 1-31,0 0-24,0 0-9,0 0-1,0 0 0,0 0-8,0 0-3,0 3-4,0 21 4,0 12 7,0 12-4,-2 6 1,-10 6-2,1-2-2,4-3 0,3-5-1,2-7-4,2-10-8,0-7-8,22-14-17,13-12-67,4 0-107</inkml:trace>
          <inkml:trace contextRef="#ctx0" brushRef="#br0" timeOffset="3296.55">6345 8843 99,'0'-5'35,"0"2"2,0-1 37,0-1-14,0 4-17,0 0-6,0-2 4,0 3 0,0 0-3,0 0-13,0 0-10,0 0-4,-11 4-5,-7 20-3,-9 16 3,-2 10-4,0 10-1,2 7 0,3 3 0,6 0-1,7-6 0,7-10-1,4-10-4,2-13-9,25-12-1,7-11-4,3-8-1,5 0-38,5-18-58,-3-8-133</inkml:trace>
          <inkml:trace contextRef="#ctx0" brushRef="#br0" timeOffset="2911.23">6029 9063 400,'-12'-24'68,"-17"6"-21,1 18 28,-1 0-28,-10 17-24,-3 20-17,3 12-3,3 3-2,14 0-1,10-2-3,12-4-2,0-7-1,12-9-6,17-10-5,6-11 0,9-9-32,8 0-56,4-14-70</inkml:trace>
        </inkml:traceGroup>
      </inkml:traceGroup>
    </inkml:traceGroup>
  </inkml:traceGroup>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4:34.610"/>
    </inkml:context>
    <inkml:brush xml:id="br0">
      <inkml:brushProperty name="width" value="0.05292" units="cm"/>
      <inkml:brushProperty name="height" value="0.05292" units="cm"/>
      <inkml:brushProperty name="color" value="#00B050"/>
    </inkml:brush>
  </inkml:definitions>
  <inkml:traceGroup>
    <inkml:annotationXML>
      <emma:emma xmlns:emma="http://www.w3.org/2003/04/emma" version="1.0">
        <emma:interpretation id="{6650A6D9-4EE7-4548-9FB9-B2E5FEA69383}" emma:medium="tactile" emma:mode="ink">
          <msink:context xmlns:msink="http://schemas.microsoft.com/ink/2010/main" type="writingRegion" rotatedBoundingBox="28762,8463 33488,8196 33519,8754 28794,9021"/>
        </emma:interpretation>
      </emma:emma>
    </inkml:annotationXML>
    <inkml:traceGroup>
      <inkml:annotationXML>
        <emma:emma xmlns:emma="http://www.w3.org/2003/04/emma" version="1.0">
          <emma:interpretation id="{815ADF65-7685-41BB-8A35-B81BC69B2E3A}" emma:medium="tactile" emma:mode="ink">
            <msink:context xmlns:msink="http://schemas.microsoft.com/ink/2010/main" type="paragraph" rotatedBoundingBox="28762,8463 33488,8196 33519,8754 28794,9021" alignmentLevel="1"/>
          </emma:interpretation>
        </emma:emma>
      </inkml:annotationXML>
      <inkml:traceGroup>
        <inkml:annotationXML>
          <emma:emma xmlns:emma="http://www.w3.org/2003/04/emma" version="1.0">
            <emma:interpretation id="{C8750A02-4DBF-4124-BD6A-650A86C59CB5}" emma:medium="tactile" emma:mode="ink">
              <msink:context xmlns:msink="http://schemas.microsoft.com/ink/2010/main" type="line" rotatedBoundingBox="28762,8463 33488,8196 33519,8754 28794,9021"/>
            </emma:interpretation>
          </emma:emma>
        </inkml:annotationXML>
        <inkml:traceGroup>
          <inkml:annotationXML>
            <emma:emma xmlns:emma="http://www.w3.org/2003/04/emma" version="1.0">
              <emma:interpretation id="{1CF6367A-BE19-4671-A59A-FF263AD1EF17}" emma:medium="tactile" emma:mode="ink">
                <msink:context xmlns:msink="http://schemas.microsoft.com/ink/2010/main" type="inkWord" rotatedBoundingBox="28770,8596 29366,8562 29390,8987 28794,9021"/>
              </emma:interpretation>
              <emma:one-of disjunction-type="recognition" id="oneOf0">
                <emma:interpretation id="interp0" emma:lang="en-US" emma:confidence="0.5">
                  <emma:literal>we</emma:literal>
                </emma:interpretation>
                <emma:interpretation id="interp1" emma:lang="en-US" emma:confidence="0.5">
                  <emma:literal>o .</emma:literal>
                </emma:interpretation>
                <emma:interpretation id="interp2" emma:lang="en-US" emma:confidence="0">
                  <emma:literal>o c</emma:literal>
                </emma:interpretation>
                <emma:interpretation id="interp3" emma:lang="en-US" emma:confidence="0">
                  <emma:literal>W .</emma:literal>
                </emma:interpretation>
                <emma:interpretation id="interp4" emma:lang="en-US" emma:confidence="0">
                  <emma:literal>o C</emma:literal>
                </emma:interpretation>
              </emma:one-of>
            </emma:emma>
          </inkml:annotationXML>
          <inkml:trace contextRef="#ctx0" brushRef="#br0">28922 8618 240,'0'-14'20,"0"4"-6,0 7 27,0 3 5,0 0-24,0-3-17,0 3 4,0 0 3,0 0 4,0 0-1,0 0-2,0 0-3,0 0-7,0 6-3,-9 22 0,-15 13 8,-1 0-7,-2 4-1,8-7 0,3-6-1,5-8 0,6-8-5,5-7 3,0-6-6,0-3-5,3 0 7,16 0 7,4-16 9,3-4 5,1-2-9,-4 2-3,-4 6-2,-3 4 0,-3 8-6,-8 2-2,2 0-5,-3 0 11,-1 8 2,3 4 0,-2-4 0,3-4 0,2-4 3,0 0-1,4 0 5,3-11 6,-1-8 0,1-7-1,-5-2 0,-1-5-5,-6 5-7,-4 2 0,0 4-1,0 9-7,-4 2-7,-10 11-2,3 0-20,1 0-88</inkml:trace>
          <inkml:trace contextRef="#ctx0" brushRef="#br0" timeOffset="449.76">29381 8817 43,'-6'-4'182,"1"2"-129,1 0 13,-6 0-11,0 2-14,-7 0-17,-2 0-14,-10 6-3,0 7-1,0 6 0,2 1-2,5 0-4,6 0 0,7 1 0,5 0-1,4-5-4,0 0-3,4-7-9,25-5-2,10-4-18,7 0-8,5 0-199</inkml:trace>
        </inkml:traceGroup>
        <inkml:traceGroup>
          <inkml:annotationXML>
            <emma:emma xmlns:emma="http://www.w3.org/2003/04/emma" version="1.0">
              <emma:interpretation id="{794FD013-C3BF-4437-85E0-C06B8FE7C9B3}" emma:medium="tactile" emma:mode="ink">
                <msink:context xmlns:msink="http://schemas.microsoft.com/ink/2010/main" type="inkWord" rotatedBoundingBox="30045,8390 31586,8303 31613,8774 30072,8861"/>
              </emma:interpretation>
              <emma:one-of disjunction-type="recognition" id="oneOf1">
                <emma:interpretation id="interp5" emma:lang="en-US" emma:confidence="0.5">
                  <emma:literal>wetwm</emma:literal>
                </emma:interpretation>
                <emma:interpretation id="interp6" emma:lang="en-US" emma:confidence="0">
                  <emma:literal>wetware</emma:literal>
                </emma:interpretation>
                <emma:interpretation id="interp7" emma:lang="en-US" emma:confidence="0">
                  <emma:literal>Wetware</emma:literal>
                </emma:interpretation>
                <emma:interpretation id="interp8" emma:lang="en-US" emma:confidence="0">
                  <emma:literal>watwm</emma:literal>
                </emma:interpretation>
                <emma:interpretation id="interp9" emma:lang="en-US" emma:confidence="0">
                  <emma:literal>wheatworm</emma:literal>
                </emma:interpretation>
              </emma:one-of>
            </emma:emma>
          </inkml:annotationXML>
          <inkml:trace contextRef="#ctx0" brushRef="#br0" timeOffset="1556.8">30165 8416 183,'0'-4'98,"0"4"-44,0-2 8,0 2 3,0 0-32,0 0-24,0 0-6,0 0-3,0 3 0,0 16 0,-13 6 9,-7 8-8,2 1 0,-2 2-2,5-2-1,5-8-6,4-5-6,4-9-5,2-8-2,0-4-1,10 0 9,13-3-3,2-14 16,-5-2 8,-3 5 2,-5 4 2,-6 3 1,-1 4-8,-5 3-5,0 0-7,0 0 4,0 3 3,2 9 0,0-1 3,2-3-1,3-2-2,-2-4 1,-1-2 2,3 0 8,6-6 5,1-14 11,1-6-18,1 1 0,-5-2-7,1 4 6,-6 6-8,-2 3-1,-4 8-3,0 4-13,0 2-15,-2 0-20,-10 12-130</inkml:trace>
          <inkml:trace contextRef="#ctx0" brushRef="#br0" timeOffset="1922.74">30422 8704 165,'-7'-1'72,"0"-2"-31,-2 3 25,-2 0-18,0 0-29,0 0-8,-2 0-7,-1 11-1,1 3-3,1-2 0,4 2 0,3 0 0,3-3 0,2 1-7,0-1-2,0-3 1,4-4-13,15-2-13,-2-2-22,3 0-105</inkml:trace>
          <inkml:trace contextRef="#ctx0" brushRef="#br0" timeOffset="2194.25">30511 8543 262,'-10'-5'40,"10"4"-15,0-2 21,0 1-23,0 2-23,0-2 0,16-2 0,7-2 7,6 0 19,2-2-23,0-1-3,-7 2-5,-1-1-5,-7 2-6,-3 4-20,-7-2-86</inkml:trace>
          <inkml:trace contextRef="#ctx0" brushRef="#br0" timeOffset="2421.8">30595 8363 409,'-4'-3'22,"4"3"-7,0 0 14,0 0-17,0 2-12,0 18-1,0 8 0,0 4 1,0 2-5,0 4 1,0 2-15,0-3-6,-3-6-20,-5-3-119</inkml:trace>
          <inkml:trace contextRef="#ctx0" brushRef="#br0" timeOffset="2963.57">30858 8442 394,'0'-6'27,"0"6"5,0 0 3,0 0-19,0 0-16,0 0-2,0 0 0,0 0-2,0 0 0,0 8 3,0 8 0,0 4 1,0 6 0,-8 2 2,-4-2-2,3 2 0,3-2-1,1-5 1,3-6-3,2-2-1,0-9-2,0-3 2,0-1-5,7 0 8,12-8 1,6-9 26,2-6-12,0 2-5,-5 2-2,-11 7-3,-5 8-3,-3 4-1,-3 0 3,0 0-7,0 0 0,0 12-5,0 6 9,0-4 2,2-2-2,5-8 1,8-2-1,4-2 3,5 0 3,4-9 8,-5-12-1,-1-5-2,-9-1-1,-1-2-1,-3-3 1,-5 1 2,-2 4-12,-2 4-4,0 4-4,0 6-11,0 10-14,0 3-60,0 0-228</inkml:trace>
          <inkml:trace contextRef="#ctx0" brushRef="#br0" timeOffset="3531.21">31299 8547 234,'0'0'64,"0"0"-24,0 0 24,0 0-11,0 0-28,0 3-15,0 7-3,0 6 1,0 2-2,0 1-1,0-1-4,-2 0 0,-2 0-2,-1-4 2,3-2-2,0-9 1,2-3 0,0 0 0,0 0 3,0 0 5,0 0 4,0-11 7,11-11 2,11-6-4,3 1-6,-1 6-5,-4 6 1,-9 7-3,-4 4 0,-2 2-2,-3 2-2,0 0-4,2 0-1,1 12 4,1 2-1,-1 2 0,0-2 1,-3-2 0,0-3 1,-2-7 0,2-2 2,0 0 1,1 0 2,3 0 3,4-6 1,5-8 9,3-4-2,1 1-2,2 7-8,-3 2-2,-3 6 0,-6 2-4,-2 0-3,0 0-1,-1 20 0,-2 11 0,-4 5 0,0 6-5,-2 2-25,-18-3-119</inkml:trace>
        </inkml:traceGroup>
        <inkml:traceGroup>
          <inkml:annotationXML>
            <emma:emma xmlns:emma="http://www.w3.org/2003/04/emma" version="1.0">
              <emma:interpretation id="{213CD25B-D299-448C-9408-F96C7E94630E}" emma:medium="tactile" emma:mode="ink">
                <msink:context xmlns:msink="http://schemas.microsoft.com/ink/2010/main" type="inkWord" rotatedBoundingBox="32996,8382 33497,8354 33513,8637 33012,8666"/>
              </emma:interpretation>
              <emma:one-of disjunction-type="recognition" id="oneOf2">
                <emma:interpretation id="interp10" emma:lang="en-US" emma:confidence="0.5">
                  <emma:literal>.</emma:literal>
                </emma:interpretation>
                <emma:interpretation id="interp11" emma:lang="en-US" emma:confidence="0">
                  <emma:literal>o</emma:literal>
                </emma:interpretation>
                <emma:interpretation id="interp12" emma:lang="en-US" emma:confidence="0">
                  <emma:literal>w</emma:literal>
                </emma:interpretation>
                <emma:interpretation id="interp13" emma:lang="en-US" emma:confidence="0">
                  <emma:literal>W</emma:literal>
                </emma:interpretation>
                <emma:interpretation id="interp14" emma:lang="en-US" emma:confidence="0">
                  <emma:literal>°</emma:literal>
                </emma:interpretation>
              </emma:one-of>
            </emma:emma>
          </inkml:annotationXML>
          <inkml:trace contextRef="#ctx0" brushRef="#br0" timeOffset="-35493.96">33148 8374 484,'0'0'50,"0"0"-39,0 0 19,0 0 10,0 0-24,-13 8-16,-9 20 0,-5 12-4,-6 9 4,8 2-6,12-8-6,9-12-8,4-14 3,0-14 1,13-3 2,9 0 8,7-6 6,5-10 25,-1-5 3,-6 7-3,-11 3-6,-14 3 0,-2 8-11,0 0-8,0 0 0,0 0-2,-2 2-3,-6 12-5,2 3 9,6 6-2,0-6-9,2-9 0,27-4 4,13-4 3,7-10 5,5-20 18,2-9-1,-14 2 1,-9 1 3,-12 7 5,-19 1-4,-2 6-9,-7 4-5,-19 4-4,-6 4-4,-3 10-5,-4 0-15,10 8-36,10 11-133</inkml:trace>
        </inkml:traceGroup>
      </inkml:traceGroup>
    </inkml:traceGroup>
  </inkml:traceGroup>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4:48.970"/>
    </inkml:context>
    <inkml:brush xml:id="br0">
      <inkml:brushProperty name="width" value="0.05292" units="cm"/>
      <inkml:brushProperty name="height" value="0.05292" units="cm"/>
      <inkml:brushProperty name="color" value="#00B050"/>
    </inkml:brush>
  </inkml:definitions>
  <inkml:traceGroup>
    <inkml:annotationXML>
      <emma:emma xmlns:emma="http://www.w3.org/2003/04/emma" version="1.0">
        <emma:interpretation id="{E619046D-3F42-44B1-AD15-B7DA1B653CA7}" emma:medium="tactile" emma:mode="ink">
          <msink:context xmlns:msink="http://schemas.microsoft.com/ink/2010/main" type="writingRegion" rotatedBoundingBox="20173,9972 23683,9092 23824,9656 20314,10536"/>
        </emma:interpretation>
      </emma:emma>
    </inkml:annotationXML>
    <inkml:traceGroup>
      <inkml:annotationXML>
        <emma:emma xmlns:emma="http://www.w3.org/2003/04/emma" version="1.0">
          <emma:interpretation id="{F98C1CDA-E11A-4B49-93A8-73E63284C457}" emma:medium="tactile" emma:mode="ink">
            <msink:context xmlns:msink="http://schemas.microsoft.com/ink/2010/main" type="paragraph" rotatedBoundingBox="20173,9972 23683,9092 23824,9656 20314,10536" alignmentLevel="1"/>
          </emma:interpretation>
        </emma:emma>
      </inkml:annotationXML>
      <inkml:traceGroup>
        <inkml:annotationXML>
          <emma:emma xmlns:emma="http://www.w3.org/2003/04/emma" version="1.0">
            <emma:interpretation id="{68462E11-68E5-493A-BE41-B5DEA8BEEEE4}" emma:medium="tactile" emma:mode="ink">
              <msink:context xmlns:msink="http://schemas.microsoft.com/ink/2010/main" type="line" rotatedBoundingBox="20173,9972 23683,9092 23824,9656 20314,10536"/>
            </emma:interpretation>
          </emma:emma>
        </inkml:annotationXML>
        <inkml:traceGroup>
          <inkml:annotationXML>
            <emma:emma xmlns:emma="http://www.w3.org/2003/04/emma" version="1.0">
              <emma:interpretation id="{D2223EA6-0E26-4B8F-AB08-F1F387210B02}" emma:medium="tactile" emma:mode="ink">
                <msink:context xmlns:msink="http://schemas.microsoft.com/ink/2010/main" type="inkWord" rotatedBoundingBox="20264,10334 20534,10266 20539,10286 20269,10354"/>
              </emma:interpretation>
              <emma:one-of disjunction-type="recognition" id="oneOf0">
                <emma:interpretation id="interp0" emma:lang="en-US" emma:confidence="0.5">
                  <emma:literal>-</emma:literal>
                </emma:interpretation>
                <emma:interpretation id="interp1" emma:lang="en-US" emma:confidence="0">
                  <emma:literal>.</emma:literal>
                </emma:interpretation>
                <emma:interpretation id="interp2" emma:lang="en-US" emma:confidence="0">
                  <emma:literal>_</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20349 10317 108,'-43'8'294,"14"-2"-256,16-3-20,13-3 44,0 0-62,6 0-7,23 0 7,9 0 5,7-8-5,6-9-7,0-1-34,1 1-96</inkml:trace>
        </inkml:traceGroup>
        <inkml:traceGroup>
          <inkml:annotationXML>
            <emma:emma xmlns:emma="http://www.w3.org/2003/04/emma" version="1.0">
              <emma:interpretation id="{391D4FC9-0CF7-4C77-AF6A-F3F35A40A92B}" emma:medium="tactile" emma:mode="ink">
                <msink:context xmlns:msink="http://schemas.microsoft.com/ink/2010/main" type="inkWord" rotatedBoundingBox="20600,9865 21519,9634 21657,10182 20737,10413"/>
              </emma:interpretation>
              <emma:one-of disjunction-type="recognition" id="oneOf1">
                <emma:interpretation id="interp5" emma:lang="en-US" emma:confidence="0.5">
                  <emma:literal>(wet</emma:literal>
                </emma:interpretation>
                <emma:interpretation id="interp6" emma:lang="en-US" emma:confidence="0">
                  <emma:literal>(west</emma:literal>
                </emma:interpretation>
                <emma:interpretation id="interp7" emma:lang="en-US" emma:confidence="0">
                  <emma:literal>(wait</emma:literal>
                </emma:interpretation>
                <emma:interpretation id="interp8" emma:lang="en-US" emma:confidence="0">
                  <emma:literal>(want</emma:literal>
                </emma:interpretation>
                <emma:interpretation id="interp9" emma:lang="en-US" emma:confidence="0">
                  <emma:literal>(Wet</emma:literal>
                </emma:interpretation>
              </emma:one-of>
            </emma:emma>
          </inkml:annotationXML>
          <inkml:trace contextRef="#ctx0" brushRef="#br0" timeOffset="724.88">21355 10096 350,'0'0'63,"0"0"-30,0 0 41,0 0-32,-6 16-33,-5 6-6,4 2 0,2-1-1,5-4-1,0-2-1,0-5-2,3-7 0,12-2-3,4-3 0,4 0-7,4-3 0,2-14-7,2-7-49,-4-5-90</inkml:trace>
          <inkml:trace contextRef="#ctx0" brushRef="#br0" timeOffset="895.48">21492 9936 233,'-25'-2'82,"4"2"-45,11 0 32,8 0-13,2-2-56,0 0-9,8 0-5,15-2 13,6-4-6,-2-1-1,0-2-26,-8 1-88,-5 2-134</inkml:trace>
          <inkml:trace contextRef="#ctx0" brushRef="#br0" timeOffset="1082.79">21492 9936 258,'48'-103'73,"-52"103"-15,4 0 38,-2 0-40,-1 0-29,1 0-15,0 4-2,2 10-5,0 4-5,0 3 0,0-2-4,0 6-4,0-5-14,0 0-16,0-8-59,0-5-169</inkml:trace>
          <inkml:trace contextRef="#ctx0" brushRef="#br0" timeOffset="3097.03">20702 9874 123,'5'-12'56,"0"0"-10,-3 4 17,0 3 12,-2 4-28,0 1-13,0 0-3,0 7-11,0 24-6,-7 13-3,-2 12-7,3 10-3,4 4-1,2-2 0,2-6-3,25-14-5,15-12-6,14-13-1,12-13-15,7-10-62</inkml:trace>
          <inkml:trace contextRef="#ctx0" brushRef="#br0" timeOffset="474.91">20852 10087 312,'0'-5'91,"0"3"-73,0-2 27,0 4 25,0 0-50,0 0-20,0 0-10,0 8 1,0 18 5,0 8 4,0 4-3,-2 1-10,-3-7 4,5-10-2,0-10 2,0-8-2,7-4-1,13 0 2,9-22 10,3-13 13,3 0-5,-4 0 4,-4 3-5,-8 8-2,-2 6 0,-9 10-3,-6 6-2,-2 2-7,0 0-2,2 0 6,6 10 3,-2-1 0,5-4 0,-2-5-1,5 0 1,1 0 2,-1-16 6,-6-4-2,-3-2 4,-5 0 1,0 2 0,0 0-9,0 8-2,-7 3-9,1 8-2,-1 1-14,4 0-45,3 4-183</inkml:trace>
        </inkml:traceGroup>
        <inkml:traceGroup>
          <inkml:annotationXML>
            <emma:emma xmlns:emma="http://www.w3.org/2003/04/emma" version="1.0">
              <emma:interpretation id="{C28BF3E2-83EF-4594-84B1-93B262A9A86C}" emma:medium="tactile" emma:mode="ink">
                <msink:context xmlns:msink="http://schemas.microsoft.com/ink/2010/main" type="inkWord" rotatedBoundingBox="21661,9613 22372,9435 22510,9985 21799,10163"/>
              </emma:interpretation>
              <emma:one-of disjunction-type="recognition" id="oneOf2">
                <emma:interpretation id="interp10" emma:lang="en-US" emma:confidence="0.5">
                  <emma:literal>un)</emma:literal>
                </emma:interpretation>
                <emma:interpretation id="interp11" emma:lang="en-US" emma:confidence="0">
                  <emma:literal>on)</emma:literal>
                </emma:interpretation>
                <emma:interpretation id="interp12" emma:lang="en-US" emma:confidence="0">
                  <emma:literal>won)</emma:literal>
                </emma:interpretation>
                <emma:interpretation id="interp13" emma:lang="en-US" emma:confidence="0">
                  <emma:literal>wen)</emma:literal>
                </emma:interpretation>
                <emma:interpretation id="interp14" emma:lang="en-US" emma:confidence="0">
                  <emma:literal>Win)</emma:literal>
                </emma:interpretation>
              </emma:one-of>
            </emma:emma>
          </inkml:annotationXML>
          <inkml:trace contextRef="#ctx0" brushRef="#br0" timeOffset="1614.71">21723 9829 237,'0'-5'116,"0"0"-66,0 4 16,0-2 6,0 3-35,0 0-20,0 0-15,0 0-2,0 0-2,0 0-1,5 4 3,2 9 0,-3-2 2,0 3-2,-2 1 0,1 0 0,-3 4 0,0-3 0,0 0-2,0-4 1,0-3-2,6-2 0,1-5-8,2-2 2,2 0 1,3-2 8,-1-14-1,3-2 2,-5-1 1,-1 6 0,-5 5 2,-2 2 2,-3 3 7,0 3-3,0 0-6,0 0-4,0 0-2,0 0-2,0 7 2,0 2 2,0-7-4,2-2-3,7 0-1,1 0 7,6-9 1,-3-14 3,1 0 7,-3-5-3,-9 2-1,0-1 2,-2 5-3,0 3-2,0 4-3,-12 7-5,-2 8-4,1 0-5,-3 4-30,5 16-64,4 4-210</inkml:trace>
          <inkml:trace contextRef="#ctx0" brushRef="#br0" timeOffset="2122.29">22020 9863 313,'0'-1'90,"0"1"-63,0 0 9,0 0-10,0 0-25,2 0-1,2 0 0,6 3-1,-2 8 0,-1-4-3,-3 0-2,-4 2-1,0-8-1,0 0 8,0-1 1,0 0 5,0 0 4,0 0 2,0 0 0,0-2-1,2-7 5,10 1-5,5 0-6,1-1-3,0 1-2,0 5 0,-5-1 0,-1 4-3,-6 0-2,1 0 3,-3 0 0,0 0 2,-2 0 0,2-3 2,-4 2 5,4-3 0,-2-1 4,0 4 1,-2-3 4,2 4-3,0 0-4,-2 0-7,7 0-2,-3 0-1,8 8 1,-1 8 0,0 0-5,0-2 0,-4 0-4,-3-5-1,-2-2-4,-2-5 0,0-2 1,0 0-9,0 0-23,0-5-135</inkml:trace>
          <inkml:trace contextRef="#ctx0" brushRef="#br0" timeOffset="2339.62">22227 9472 363,'0'0'85,"0"0"-79,15 0 8,12 4 13,6 14-9,3 9-6,-3 3-3,-4 7-6,-6 10-3,-15 7 0,-8 8-3,0 2-3,-27 1-15,-12-3-18,-10-5-38,-13-6-215</inkml:trace>
        </inkml:traceGroup>
        <inkml:traceGroup>
          <inkml:annotationXML>
            <emma:emma xmlns:emma="http://www.w3.org/2003/04/emma" version="1.0">
              <emma:interpretation id="{BBCB9470-DF96-48A5-955E-98324F43C29B}" emma:medium="tactile" emma:mode="ink">
                <msink:context xmlns:msink="http://schemas.microsoft.com/ink/2010/main" type="inkWord" rotatedBoundingBox="22842,9506 23731,9283 23783,9494 22895,9716"/>
              </emma:interpretation>
              <emma:one-of disjunction-type="recognition" id="oneOf3">
                <emma:interpretation id="interp15" emma:lang="en-US" emma:confidence="0.5">
                  <emma:literal>-o</emma:literal>
                </emma:interpretation>
                <emma:interpretation id="interp16" emma:lang="en-US" emma:confidence="0">
                  <emma:literal>to</emma:literal>
                </emma:interpretation>
                <emma:interpretation id="interp17" emma:lang="en-US" emma:confidence="0">
                  <emma:literal>-0</emma:literal>
                </emma:interpretation>
                <emma:interpretation id="interp18" emma:lang="en-US" emma:confidence="0">
                  <emma:literal>-</emma:literal>
                </emma:interpretation>
                <emma:interpretation id="interp19" emma:lang="en-US" emma:confidence="0">
                  <emma:literal>too</emma:literal>
                </emma:interpretation>
              </emma:one-of>
            </emma:emma>
          </inkml:annotationXML>
          <inkml:trace contextRef="#ctx0" brushRef="#br0" timeOffset="-1176.43">22904 9651 361,'-16'2'58,"8"0"-51,8-2 41,0 0-1,0 0-47,17 0-6,17-6 4,12-12-2,10-2-8,7-3-68,-7-2-224</inkml:trace>
          <inkml:trace contextRef="#ctx0" brushRef="#br0" timeOffset="-713.9">23453 9400 438,'-10'-1'24,"6"1"-12,4 0 49,0 0-34,0 0-27,-2 0-10,-1 18 10,-1 3-1,2 4-7,0 0-1,-4-2 3,6-8-6,0-4-1,0-7 5,0-4-1,6 0 9,11 0 3,1 0 8,-3-6 7,1 0-6,-3 1-4,-1 2-3,-3 1-5,-1 2 0,-3 0-2,-1 0 0,3 2 2,0 6 0,4-5 1,3 0-1,1-3-1,9 0 1,3-10 1,0-14 2,2-5 9,-7 1-1,-8 1-1,-8-2 4,-6 5-3,0 3-1,-20 4-3,-9 7-7,-2 8 0,3 2-12,1 0-24,6 10-77</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08T05:09:19.767"/>
    </inkml:context>
    <inkml:brush xml:id="br0">
      <inkml:brushProperty name="width" value="0.05292" units="cm"/>
      <inkml:brushProperty name="height" value="0.05292" units="cm"/>
      <inkml:brushProperty name="color" value="#FF0000"/>
    </inkml:brush>
  </inkml:definitions>
  <inkml:trace contextRef="#ctx0" brushRef="#br0">2881 5729 20,'-5'-12'25,"5"-5"5,0 2-3,0 5-6,0-1-1,-5 6 6,-3-1 8,-3 0 12,-7 4-15,-7 2 0,-6 0-16,-11 0-4,-3 0 20,0 0 26,14 5-37,13-1 2,12-1-2,6 0 0,33 1-11,41 0-8,37-4 10,47 0 1,39 0-9,32-11-1,24 1 1,15 5-2,8 5-1,-12 0 0,-17 0-1,-31 0-2,-41 0-2,-29 0 1,-37 0 3,-31-3 0,-33-1 1,-24-4 0,-18-1 1,-3 0 1,0-8 13,-11 3-12,-2 0-3,1 6-2,6 5-1,6 3-8,0 0-5,6 0-41,21 0-110,2 0-119</inkml:trace>
  <inkml:trace contextRef="#ctx0" brushRef="#br0" timeOffset="1249.98">5267 5544 326,'-9'-60'23,"9"-18"-19,27-26 4,30-19-5,24-20 17,19-7-3,16 0-10,8 6-3,5 13 6,4 21 8,2 16-2,4 18-7,-2 18-4,1 16 0,-4 18-5,-2 18-1,-3 6-5,-9 8 1,-10 20-3,-8 9 1,-13 3 3,-16-1-4,-17-1 1,-13-4 7,-12-2-6,-5 0 6,-3 0-2,4-2 2,4 1 0,2-7 0,5-7 0,0-5-1,0-5-1,-3-7 0,-3 0 2,-6 0 0,-8 0 3,-4-7-2,-4-6 1,-5 0 2,-3-3-1,-2-4 0,0 0 0,-15-1-3,-12-4 0,-2 0 1,-2-4 4,2 1 4,2 1-3,2 6 2,12 3 9,5 7 0,5 5 6,3 5-4,0 1-11,0 0-8,32 4-10,14 14 10,28 4 3,10 2-2,5 1 2,-6-4-3,-16-1-5,-20-6 2,-21-2 3,-12-4 1,-14-2-1,-5 2-4,-38 4 4,-21 2 18,-23 0-2,-9 2-7,0-2-2,13 0-3,13 1-4,23-3 0,18 3-8,23 2-2,6 2-10,11-8-33,29-9-94</inkml:trace>
  <inkml:trace contextRef="#ctx0" brushRef="#br0" timeOffset="3733.13">9204 4189 473,'6'-10'73,"-6"-5"-73,-11 14-1,4 1 1,1 8 0,-1 12 0,3 0-1,2-8-2,2-6-7,0-6-8,0 0 17,0 0 0,0 0 1,6-10 0,3-2 15,-2 6-7,-5 6 3,-2 0 1,0 0 0,0 0-7,0 0-5,0 0 0,0 6-5,0 22-2,0 10 4,0 6 3,0-2 2,-2-10-2,-1-10 0,1-9-6,2-10 6,0 0-1,0-3 1,0 0 0,0 0-1,9-15 1,11-13 0,9-4 8,2 0-5,-4 5 5,-4 8-2,-11 7 2,-2 8-4,-6 2-2,-1 2-2,-1 0 0,2 0-4,5 8 0,5 8 4,3 2 1,5-4 0,7-6-1,3-8 0,7 0 0,4 0 0,1-14 2,-1-2-1,-7 0-1,-7 4 3,-10 6-1,-9 2-2,-6 4 0,-4 0-3,2 2-5,3 20-6,-3 2 14,2-4 1,5-6 0,9-11-1,5-3-2,12-6-2,15-25 4,0-7 2,8-6 3,-8 3-3,-13 5 1,-10 11 0,-12 11-3,-8 8 4,-2 6-3,-5 0-1,0 2-7,0 23-3,0 11 3,0 7 7,0-5 1,0-10-1,2-10-5,22-14-7,12-4 7,2 0 4,6-20 1,-3-2 0,-8-2 1,-9 2 2,-6 0-1,-11 0 4,-7-2-2,0 2 0,-13-3 1,-27 7 1,-12 4-3,-6 7-3,0 7-1,10 0-4,11 0-5,16 10-8,15 4-22,6-3-40,27 2-96</inkml:trace>
  <inkml:trace contextRef="#ctx0" brushRef="#br0" timeOffset="5649.63">10841 4098 195,'5'-2'75,"-5"1"-23,-5 1 28,-28 0 14,-21 3-40,-15 23-45,-4 13-9,1 5 0,16 6-2,19-2-3,24-7-6,13-14-10,29-18-13,31-9-5,13-19 30,6-25 9,-2-12 3,-10-11 4,-9-5 10,-13 1 7,-12 4 11,-11 9 8,-8 16-6,-10 15 6,-4 8-5,0 13-11,0 6-13,0 0-11,-9 29-3,-15 28-10,-14 30 2,-5 13 7,12-3-10,16-15-9,15-17-19,11-21-27,32-18 26,9-12 23,11-13 0,-1-1-3,-6-17 5,-11-13 15,-12-8 1,-9 0 11,-8-2 9,-7 6 1,-7 8 11,-2 8-9,0 8-3,0 6-7,-2 4-6,-15 1-8,-6 32-5,-2 11 2,6 0 0,9-5-6,10-10-6,0-14-6,21-6 12,10-9 5,4 0 4,5-11 1,1-14 3,-3 0 3,-3 2 0,-10 4 0,-8 11 2,-10 3-2,-4 5-5,-1 0-2,-2 7-5,0 20-13,0 6 18,0 3 3,2-11-3,17-6-3,18-13-3,13-6 1,8-6 4,5-25 1,-1-13 3,-8-9 1,-5-10 1,-7-13-2,-6-9 6,-3 1 0,-4 7-4,-8 14 3,-9 20 0,-7 20 14,-5 12-6,0 11-1,0 0-8,-2 37-7,-23 26-13,-8 28 12,-1 9 0,11-1-11,17-20-13,6-23-30,37-18-83,25-13 34,13-13 73,10-9 17,0-3-101,-10-5 34,-12-15 81,-23-3 34,-13-2 10,-14 0 37,-10 0 16,-3 6-15,-10 0-9,-23 8-3,-11 10-39,-10 1-22,-6 4-9,2 23-1,5 8-3,10 7 0,18-4-9,17-3-10,8-14-24,22-10-11,18-10 41,5-1 12,-1-4 3,0-16 2,-3-4 13,-8-3 7,-4 4 7,-6 0 5,-10 11 8,-4 3-13,-7 7-11,-2 2-8,0 0-8,0 22-9,0 11-5,0 2 13,0 0-2,16-12-11,13-9-4,11-13 10,13-1 0,10-4 2,-3-29 2,-2-9-4,-10-14 8,0-11 0,-6-16 2,-7-5 7,-6 1-2,-13 14 4,-9 16 4,-7 21 6,0 18 10,0 10 11,0 8-13,0 5-12,-16 38-17,-6 28-11,-7 20 11,2 13 0,7 1-6,11-13-6,9-18-8,7-22-14,30-17-5,17-18 9,13-12 12,7-5-10,1-11-1,-1-15 27,-7-4 2,-14 1 12,-10 2 7,-17 4 7,-10 4 9,-10 7 1,-3 2-4,-3 5-5,0 5-6,0 0-9,0 0-12,-9 9 0,-13 13-10,-3 6 10,-4-2-3,13 1 3,5-6-5,9 1 1,2-4-2,9-5-6,28-7 0,28-6-1,20 0 2,15-12 7,7-19 4,-9-5 2,-15 0 0,-21 7 2,-24 6 5,-18 7 3,-17 6 2,-3 0 4,0 2 0,-5 6-8,-22 2-1,-6 0-9,-8 21-4,8 8 1,18-2-6,15 0-4,0-5-7,37-6 1,28-10 8,24-6-1,18 0 5,7-22 7,-7-18 1,-18-22 3,-11-20 1,-20-12 2,-18-3 2,-14 7 0,-21 14 5,-5 14 1,-13 12 13,-16 14 7,6 16-6,8 17 8,-1 9-16,-11 57-17,-13 43-3,-13 47-1,4 25 3,11 13-3,16-6-5,12-6-1,10-5-4,10-13-5,32-13-7,18-23-10,7-37-17,2-34-41,-24-35-77</inkml:trace>
  <inkml:trace contextRef="#ctx0" brushRef="#br0" timeOffset="5935.38">12608 3924 569,'105'-18'0,"28"4"-14,21 6 8,11 2 6,-2 4 3,-7 2 2,-18 0-5,-24-5-2,-34 4 2,-31-3-1,-27 2 0,-20 2-3,-2 0-24,0 7-19,-6 18-46,-21 0-92</inkml:trace>
  <inkml:trace contextRef="#ctx0" brushRef="#br0" timeOffset="6520.08">13657 4292 39,'0'0'102,"0"0"-81,0 0-18,0 6 3,0 15-5,-11 2 5,-2 2 2,-3-7-8,1-5-1,-3-8 1,-5-5 3,-2 0 3,-5 0 16,-1-17-7,4-2 8,3 1-17,5 4-6,13-2-38,6 6-59</inkml:trace>
  <inkml:trace contextRef="#ctx0" brushRef="#br0" timeOffset="6948.48">13571 4292 244,'0'-1'40,"0"-1"-7,0-1-6,0 3-4,0 0 3,0 0-23,0 0-3,0 0 0,0 0 0,0 0 0,0 0 0,-14 0 0,-5 0 0,-4 0 0,3 0-21,2 0-51,11 6-206</inkml:trace>
  <inkml:trace contextRef="#ctx0" brushRef="#br0" timeOffset="7285.96">13515 4192 138,'0'-6'52,"0"5"-38,11-3 2,9 0 1,5 4-6,-3 0-9,-4 0-2,-10 0 0,-3 0-6,-5 5-17,0 8-9,-7-4-45</inkml:trace>
  <inkml:trace contextRef="#ctx0" brushRef="#br0" timeOffset="7883.12">13723 5015 671,'0'-30'22,"21"10"-22,49-6-2,30-6 2,33 3 7,21 2-7,8 3 0,0 0-5,-14-1-4,-5 1 3,-6 2-9,-16 6-27,-20 9-18,-41 7-4,-55 0-7,-34 17-106</inkml:trace>
  <inkml:trace contextRef="#ctx0" brushRef="#br0" timeOffset="8083.01">14089 5099 264,'0'-14'182,"19"-2"-162,30-8-19,22-2 30,22-1-18,19 2-9,3 3-4,6 2-8,-3-1-4,0-1-18,3-4-24,-7 1-197</inkml:trace>
  <inkml:trace contextRef="#ctx0" brushRef="#br0" timeOffset="8232.94">15509 4806 420,'-5'-2'56,"3"1"-45,2-1 18,0 2-7,0 0-22,0 0-12,0 0-64,0 0-201</inkml:trace>
  <inkml:trace contextRef="#ctx0" brushRef="#br0" timeOffset="26201.97">13221 13783 429,'-9'0'11,"9"0"-11,13 0 0,61-13 4,51-1-4,-30 4-6,-7 0-14,-18 4-13,-11 2-13,-12-2-15,-10 2-16,-10 2-5</inkml:trace>
  <inkml:trace contextRef="#ctx0" brushRef="#br0" timeOffset="26397.2">13326 13868 198,'-45'12'74,"9"-1"-23,19 2-17,14-5-3,3 2-10,31-4-7,27-1-8,18-5-6,11 0-13,9-3-15,0-11-20,2 2-22,-11-1-61</inkml:trace>
  <inkml:trace contextRef="#ctx0" brushRef="#br0" timeOffset="29750.66">13653 12802 171,'-13'-11'31,"-1"-2"-9,5 0-2,9 7-10,0 5 0,0 1-10,7 0-2,5 0-2,-6 0-6,-2 1-4,-4 5 2,0 2-3,0-2-17,0 0-7,0-2 7,0 3 7,0-4-5,0 0 23,0-3 7,-2 0 2,-2 0 4,0 0 6,1 0-5,-4 0-3,5 1-3,0-1 2,2 5-3,0-2 0,0 1-2,0 0-2,0 0-7,9 1-7,-2-4-1,-3-1 19,-2 0 15,-2 0 9,0 0 4,0 0-10,0 0-3,0 0-6,0 3-4,0-2-4,0 2-1,0-3-2,0 1 2,0-1-2,2 0 2,5 0 0,-3 0 2,-4-4 1,0-1 2,0 2 4,0 1 13,0 2-2,-13 0-7,-2 0-6,1 13-4,3-2-1,7 0-2,4-1-4,0-6-2,11-3-1,9-1-5,2 0 2,-2-9-3,1-9 4,-4-3 9,-5 2 0,-12 0 4,0 3 5,-8 4 11,-16 5-1,-5 4 1,-2 3 0,0 0-7,6 9-5,7 8-6,9 4-2,9-6-2,0-1-6,9-6-7,18-4-13,0-4-8,-2 0-5,-6-4-29</inkml:trace>
  <inkml:trace contextRef="#ctx0" brushRef="#br0" timeOffset="31260.26">17750 12764 255,'23'-25'19,"-17"5"-12,-6 10 22,0 4 7,0 4-4,0 2-29,-6 0-3,-9 0-5,1 0-4,5 2 2,7 3-3,2-4-1,0-1-3,0 0 6,0 0 7,0 0 1,0-1 4,0-10 7,0 3 5,-12 0 1,1 4-2,-2-1-6,2 5-5,4 0 0,3 0-4,4 0-2,0 0-1,0 0 1,13 11-2,7-3-5,1-2-2,0 0-4,-3-1 4,-3-4 3,-5-1 4,-3 0 4,-5 0 1,-2 0 5,0-1 2,0-8 2,-2 1 3,-17 4 5,0 4-5,-8 0-4,-2 0-3,0 12 1,2 8-6,7 2-1,9 2-1,9-2-4,2-3 1,2-4-9,23-3-7,6-8-16,4-4-5,-1 0 6,-5-1 24,-5-17 11,-8-3 11,-9-1 9,-5 0 16,-2 4 12,-2 2-12,-25 5 0,-8 6-14,-6 5-7,-1 0-6,4 12-4,9 12-4,7 3-1,13 3-3,9-1-2,4-2-6,25-7-21,9-6-16,4-10-13,3-4-3,-5 0 19,-7-11 33,-8-9 12,-9-3 27,-7-4 13,-7 3 7,-2 4 1,-2 4-10,-25 2-11,-4 4-7,-7 6-11,5 4-1,6 0-6,6 0-2,13 0-2,6 12-8,2 0-12,0-1-18,0-1-44,0 2-184</inkml:trace>
  <inkml:trace contextRef="#ctx0" brushRef="#br0" timeOffset="32360.29">13694 12743 108,'-3'-16'39,"-17"4"-8,-5 6-7,-2 5 15,-2 1 4,0 0-10,4 3-17,2 13-11,7 4-3,7 4-2,9-2-3,0 3-4,9-7-10,18-2-21,8-9-21,6-5-11,1-2-9</inkml:trace>
  <inkml:trace contextRef="#ctx0" brushRef="#br0" timeOffset="32683.12">13694 12743 37,'93'0'62,"-93"-27"-17,0 10 15,-25 1 8,-10 8-31,-4 8-13,-3 0-8,0 0-2,-1 20-8,8 4-3,4 2-3,11 2 0,11-2-2,9-6-5,6-3-4,28-10-6,13-4-2,4-3-20,-2 0-1,-4-21 20,-10 2 20,-12-4 23,-12 1 6,-11 4 7,0 0-2,-21 2-6,-8 4-7,-6 4-2,-1 6-14,-1 2-4,1 0-1,9 2-2,7 14-6,9 6-18,9 3-56,2-2-79</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5:30.506"/>
    </inkml:context>
    <inkml:brush xml:id="br0">
      <inkml:brushProperty name="width" value="0.05292" units="cm"/>
      <inkml:brushProperty name="height" value="0.05292" units="cm"/>
      <inkml:brushProperty name="color" value="#00B050"/>
    </inkml:brush>
  </inkml:definitions>
  <inkml:traceGroup>
    <inkml:annotationXML>
      <emma:emma xmlns:emma="http://www.w3.org/2003/04/emma" version="1.0">
        <emma:interpretation id="{9E0C1F11-FAAA-4982-A5BB-79A44CEBD915}" emma:medium="tactile" emma:mode="ink">
          <msink:context xmlns:msink="http://schemas.microsoft.com/ink/2010/main" type="writingRegion" rotatedBoundingBox="19362,11589 19959,11141 20243,11520 19646,11968"/>
        </emma:interpretation>
      </emma:emma>
    </inkml:annotationXML>
    <inkml:traceGroup>
      <inkml:annotationXML>
        <emma:emma xmlns:emma="http://www.w3.org/2003/04/emma" version="1.0">
          <emma:interpretation id="{0FF109A1-08CC-4725-8502-31F001B087BF}" emma:medium="tactile" emma:mode="ink">
            <msink:context xmlns:msink="http://schemas.microsoft.com/ink/2010/main" type="paragraph" rotatedBoundingBox="19362,11589 19959,11141 20243,11520 19646,11968" alignmentLevel="1"/>
          </emma:interpretation>
        </emma:emma>
      </inkml:annotationXML>
      <inkml:traceGroup>
        <inkml:annotationXML>
          <emma:emma xmlns:emma="http://www.w3.org/2003/04/emma" version="1.0">
            <emma:interpretation id="{0E540F25-0F5B-4AC6-AECB-BB7681E87F8B}" emma:medium="tactile" emma:mode="ink">
              <msink:context xmlns:msink="http://schemas.microsoft.com/ink/2010/main" type="line" rotatedBoundingBox="19362,11589 19959,11141 20243,11520 19646,11968"/>
            </emma:interpretation>
          </emma:emma>
        </inkml:annotationXML>
        <inkml:traceGroup>
          <inkml:annotationXML>
            <emma:emma xmlns:emma="http://www.w3.org/2003/04/emma" version="1.0">
              <emma:interpretation id="{F65270E1-366B-4793-9D87-35F18DEFEFC7}" emma:medium="tactile" emma:mode="ink">
                <msink:context xmlns:msink="http://schemas.microsoft.com/ink/2010/main" type="inkWord" rotatedBoundingBox="19362,11589 19959,11141 20243,11520 19646,11968"/>
              </emma:interpretation>
              <emma:one-of disjunction-type="recognition" id="oneOf0">
                <emma:interpretation id="interp0" emma:lang="en-US" emma:confidence="0.5">
                  <emma:literal>*</emma:literal>
                </emma:interpretation>
                <emma:interpretation id="interp1" emma:lang="en-US" emma:confidence="0">
                  <emma:literal>I</emma:literal>
                </emma:interpretation>
                <emma:interpretation id="interp2" emma:lang="en-US" emma:confidence="0">
                  <emma:literal>F</emma:literal>
                </emma:interpretation>
                <emma:interpretation id="interp3" emma:lang="en-US" emma:confidence="0">
                  <emma:literal>T</emma:literal>
                </emma:interpretation>
                <emma:interpretation id="interp4" emma:lang="en-US" emma:confidence="0">
                  <emma:literal>&amp;</emma:literal>
                </emma:interpretation>
              </emma:one-of>
            </emma:emma>
          </inkml:annotationXML>
          <inkml:trace contextRef="#ctx0" brushRef="#br0">19758 11458 257,'-26'-8'46,"-3"-2"-36,-5-4 23,5 7 40,9 6-17,11-1-15,1 0-7,2 2 0,6 0-10,0 0-5,0 0-10,0 0-9,0 0-4,0 0-1,18 0-2,22 0 7,16-2-1,13-7 1,7 0 0,-3-2-4,-8 4-6,-9 4-11,-14 3-43,-13 0-54,-17 0-63</inkml:trace>
          <inkml:trace contextRef="#ctx0" brushRef="#br0" timeOffset="187.86">19531 11676 283,'-40'7'67,"11"-1"-49,13-1 3,11-5 46,5 0-33,0 0-34,27 0-10,20 0 10,14-10 1,8-12-1,1-1-22,-3 2-19,-11 0-51,-16 7-72</inkml:trace>
          <inkml:trace contextRef="#ctx0" brushRef="#br0" timeOffset="753.92">19821 11301 297,'-14'-9'48,"7"4"-28,5 1 34,2 2-7,0 2-35,0 0-12,11 0 0,16 0 0,6 6 3,5 7 4,-2 1-4,0 0 3,-7 1-1,-2 1-2,-6 1 1,-2-1 2,-4-5 0,-4 0-3,-4-3 6,-3-2-7,-4 0 4,0-3 6,0 2 2,0 0 3,-2 10-2,-14 5 2,-8 8-6,-5 8-5,0 7-1,-4 5-1,0-1-1,-4 2-1,4-7 1,4-10-1,5-8-1,8-8 2,7-8 1,5-6-1,2-2 3,2 0-1,0 0 5,0 0 2,0-14-1,-8-17-11,4-10 0,0-12-1,2 2 4,-1 2-3,-1 14 1,2 10 5,0 11-5,0 7-1,-1 4-1,0 3 0,3 0-3,-2 0-4,2 0-2,0 0-7,0 12-8,0 10-26,0 3-101</inkml:trace>
        </inkml:traceGroup>
      </inkml:traceGroup>
    </inkml:traceGroup>
  </inkml:traceGroup>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6:37.507"/>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00B0F0"/>
    </inkml:brush>
  </inkml:definitions>
  <inkml:traceGroup>
    <inkml:annotationXML>
      <emma:emma xmlns:emma="http://www.w3.org/2003/04/emma" version="1.0">
        <emma:interpretation id="{3191EDE5-E1B4-4B4D-80D2-EECB2C06ED87}" emma:medium="tactile" emma:mode="ink">
          <msink:context xmlns:msink="http://schemas.microsoft.com/ink/2010/main" type="writingRegion" rotatedBoundingBox="28067,11570 33012,10946 33409,14093 28464,14716"/>
        </emma:interpretation>
      </emma:emma>
    </inkml:annotationXML>
    <inkml:traceGroup>
      <inkml:annotationXML>
        <emma:emma xmlns:emma="http://www.w3.org/2003/04/emma" version="1.0">
          <emma:interpretation id="{77BF7EB6-E4A8-4108-A9B1-F305AD37CCFB}" emma:medium="tactile" emma:mode="ink">
            <msink:context xmlns:msink="http://schemas.microsoft.com/ink/2010/main" type="paragraph" rotatedBoundingBox="28316,13541 29295,11230 30151,11593 29172,13903" alignmentLevel="1"/>
          </emma:interpretation>
        </emma:emma>
      </inkml:annotationXML>
      <inkml:traceGroup>
        <inkml:annotationXML>
          <emma:emma xmlns:emma="http://www.w3.org/2003/04/emma" version="1.0">
            <emma:interpretation id="{3E187BFF-2D94-4497-AF74-B26E768F8AF7}" emma:medium="tactile" emma:mode="ink">
              <msink:context xmlns:msink="http://schemas.microsoft.com/ink/2010/main" type="line" rotatedBoundingBox="28316,13540 29295,11230 30151,11593 29172,13903"/>
            </emma:interpretation>
          </emma:emma>
        </inkml:annotationXML>
        <inkml:traceGroup>
          <inkml:annotationXML>
            <emma:emma xmlns:emma="http://www.w3.org/2003/04/emma" version="1.0">
              <emma:interpretation id="{69E10524-A41D-4401-B94A-ED8B2031529C}" emma:medium="tactile" emma:mode="ink">
                <msink:context xmlns:msink="http://schemas.microsoft.com/ink/2010/main" type="inkWord" rotatedBoundingBox="28316,13540 29295,11230 30151,11593 29172,13903"/>
              </emma:interpretation>
              <emma:one-of disjunction-type="recognition" id="oneOf0">
                <emma:interpretation id="interp0" emma:lang="en-US" emma:confidence="0.5">
                  <emma:literal>tai.</emma:literal>
                </emma:interpretation>
                <emma:interpretation id="interp1" emma:lang="en-US" emma:confidence="0">
                  <emma:literal>tail:</emma:literal>
                </emma:interpretation>
                <emma:interpretation id="interp2" emma:lang="en-US" emma:confidence="0">
                  <emma:literal>tai:</emma:literal>
                </emma:interpretation>
                <emma:interpretation id="interp3" emma:lang="en-US" emma:confidence="0">
                  <emma:literal>taotai.</emma:literal>
                </emma:interpretation>
                <emma:interpretation id="interp4" emma:lang="en-US" emma:confidence="0">
                  <emma:literal>taotai:</emma:literal>
                </emma:interpretation>
              </emma:one-of>
            </emma:emma>
          </inkml:annotationXML>
          <inkml:trace contextRef="#ctx0" brushRef="#br0">29459 11547 77,'0'-3'59,"0"3"-32,0 0 8,0 0 1,0 0-17,0 0-12,0 0 1,0 0 6,0 0 1,0 0-1,0 0 1,7 10 1,-1 12 3,3 6-1,3 12-12,-4 6-5,1 7 10,-2 2-4,-4-2-7,-1-3 0,-2-2-7,0-10-13,0-9-45</inkml:trace>
          <inkml:trace contextRef="#ctx0" brushRef="#br0" timeOffset="793.03">29541 11476 3,'0'-2'30,"0"0"-12,0 2 6,0 0-5,0 0-5,0 0 3,0-2-2,0 2 0,0 0 0,0 0-1,0 0 0,0 0-2,0 0-2,0 0-3,0 0-3,0 0-1,0 0 1,0 0 0,0 0-4,0 0-4,0 0-7,0 0-1,0 0-13,0 0-13,0 0-10</inkml:trace>
          <inkml:trace contextRef="#ctx0" brushRef="#br0" timeOffset="23132.89">29514 11444 105,'-10'0'0,"1"0"-32,3 0 26,-2 0 0,4 0-10,-1 0-5,3 0 6</inkml:trace>
          <inkml:trace contextRef="#ctx0" brushRef="#br0" timeOffset="23714.03">29514 11444 14,'-64'-14'28,"57"12"-7,1-3 1,-3 5 2,4-4 0,5 3 6,-4-1 9,2-2 3,-3 1-3,3 0 1,2 0-16,0 1-8,0 2-3,0 0-2,0 0-4,0 0-5,0 0-2,0 0 0,0 0 1,0 0-1,0 0-3,0 0-7,0 0-5,2 6 15,9 9 1,1-1-1,-1 1-3,-1 0 3,0-5 2,-4-2-1,-3-6-1,-1 1 0,-2-3 0,0 0 6,0 0 2,2 0-1,0 0-1,-2 0 2,0 0-1,0 0-6,0 0-1,0 0 0,0 0 6,2 0-3,-2 0 1,0 0 1,0 0-5,0 0-1,0 0-12,0 0-10,0 1-7,2 5 6,6-1 0,-4 0-28,3-5-3,-1 0 40,1 0 15,0 0 0,-5 0 1,0-3 2,-2-3 1,0 2 3,0-3 1,0 1 3,0 2 1,0 2-12,0 2-5,0 0-26,0 0-20,0 2-46</inkml:trace>
          <inkml:trace contextRef="#ctx0" brushRef="#br1" timeOffset="126396.71">29497 11597 56,'0'-7'10,"0"-3"5,0 4 17,0-2 8,0 0-8,0 4-2,0-3-10,-2 3 10,0-5-3,-2 3-9,4 0-4,-6 0 0,2 0 8,-3 2-10,3-2-8,0 0-2,2 5 3,2-3-3,0-1-2,0 5 0,0-4 3,0 4 0,0-2-3,0 0 1,0 2 0,0 0-1,0 0-4,8 0-2,7 0 0,4 14 1,7 8-4,6 5-8,3 2-10,-2-1-78</inkml:trace>
          <inkml:trace contextRef="#ctx0" brushRef="#br1" timeOffset="131532.87">29477 11466 24,'-25'0'30,"3"0"-5,4 0-18,5 0 25,-1 0-24,10 0 7,0 0-3,4 0-3,0 0-9,0-4-12,6 0-5,19-1 8,2 3-20</inkml:trace>
          <inkml:trace contextRef="#ctx0" brushRef="#br1" timeOffset="131729.65">29477 11466 74,'51'-36'26,"-59"36"-17,-2 0 18,1 0-16,1 0-11,-8 0-3,1 0-1,-4 10-10,1 3-7,7 2-14</inkml:trace>
          <inkml:trace contextRef="#ctx0" brushRef="#br1" timeOffset="131931.69">29462 11486 105,'-14'0'2,"1"0"-1,-1 11 3,3 10-4,0 1-10,9 0-36</inkml:trace>
          <inkml:trace contextRef="#ctx0" brushRef="#br1" timeOffset="132191.4">29462 11486 227,'-29'-16'7,"15"16"-4,1 0 5,-3 12 5,-2 7-1,0 6-2,3 5-5,1 3-5,1 0-1,4 5-1,4 2-8,5 3-6,0-5-30,0 0-136</inkml:trace>
          <inkml:trace contextRef="#ctx0" brushRef="#br1" timeOffset="132562.06">29433 11633 141,'-10'-7'17,"4"3"-10,-1 4 16,-4 0 3,-5 0-22,-4 21 1,-4 7-1,-1 5-4,3 0-2,1-1 0,4-4-11,1-6-1,5-4-26,7-4-62</inkml:trace>
          <inkml:trace contextRef="#ctx0" brushRef="#br1" timeOffset="132896.73">29443 11526 58,'0'-4'28,"0"0"-15,0 2 9,0 2-7,0 0-7,0 0-7,-2 0-1,-4 0-2,-4 0 2,2 0 0,1 0 0,3 2 0,-1 4-7,5 3-21</inkml:trace>
          <inkml:trace contextRef="#ctx0" brushRef="#br1" timeOffset="135933.97">29793 11442 85,'-9'-2'16,"1"2"9,1 0 4,-2 0 10,-2 0-26,0 0-9,-5 0 1,-1 0 1,-4 2-1,-4 6-5,-4 1 0,3 0 0,-6 1-4,6 1-4,2-4-12,-1 0-10,7 0-28</inkml:trace>
          <inkml:trace contextRef="#ctx0" brushRef="#br1" timeOffset="136388.96">29572 11468 105,'0'-2'14,"-4"0"10,0 0 15,-3 2-11,1 0-15,-4 0-5,4 0 2,-3 0-2,0 0 1,2 0-2,1 0-1,-1 0-2,1 4-1,0 4-3,2 0 5,-2 3-4,1-1 2,1 1-2,0-1 1,-4-4-2,4 1 0,-3-1 2,3-2 3,2 0-1,0 1 3,0-1-3,-1-2 0,-2 6-3,-1 0 0,-5 4-1,2 2 0,-7 4 2,1 6 3,1-2-5,-3 4-1,3 1-4,1-5-4,6-3-10,2 0-12,3-7-26,2-2-80</inkml:trace>
          <inkml:trace contextRef="#ctx0" brushRef="#br1" timeOffset="136737.29">29435 11634 168,'-7'-8'56,"-7"2"-23,1 0 27,-1 4-24,-3 2-5,-3 0-12,2 0-12,-2 2 0,0 15-4,3 5-2,-2 3 0,-1 5 2,7 2-1,-3 4 0,1 4 0,-3 5 3,-7 5 2,1 3-5,2-2 3,-1-1-3,6-1-2,-1-4-2,2-2 2,2-4-2,4-6-5,0-5 1,1-6-4,5-6-5,0-2-3,0-8-11,4-2-23,0-4-54,0 0-29</inkml:trace>
          <inkml:trace contextRef="#ctx0" brushRef="#br1" timeOffset="137104.84">29103 12118 125,'0'0'38,"0"0"-11,0 0 3,0 0-15,-3 1 5,-3 8-13,4 3 1,-6 1-3,2 3 2,-3 6 3,-5 5 4,1 7 2,-5 5 3,3 10 1,-1 1 0,1-1-14,1-2 0,1-2-2,0-1-4,-3-4 3,3-2-3,-1 0 1,1-7-1,-1 0-1,1-5-3,-5 1 1,1-5-9,3 0-5,-3-3-15,5-5-30,5-1-62</inkml:trace>
          <inkml:trace contextRef="#ctx0" brushRef="#br1" timeOffset="137330.38">28813 12852 132,'0'0'91,"-7"7"-70,-13 16 9,-2 3 5,-1 3-14,2 6-13,3-1-8,-1 1 1,4 0-1,-1-1 0,1 0-1,-1-1 1,1-2-5,1 0-1,-1-4-6,4-4-11,1-3-20,4-8-46</inkml:trace>
          <inkml:trace contextRef="#ctx0" brushRef="#br1" timeOffset="137533.54">28585 13327 143,'0'12'34,"-4"4"-12,-7 1 17,-3 4-10,1 0-13,-5 0-12,3 2-3,-3-4-1,1-1-1,3-4-9,3-4-3,1-2-13,4-6-20,2 0-64</inkml:trace>
          <inkml:trace contextRef="#ctx0" brushRef="#br1" timeOffset="137776.77">28501 13485 69,'-11'0'141,"-2"2"-131,-1 6 4,-1 2 16,-3-1-13,2-2-11,-4 3-3,2-4-3,1-4-2,0 0-5,5-2-13,3 0-17,4 0-47</inkml:trace>
          <inkml:trace contextRef="#ctx0" brushRef="#br1" timeOffset="142565.76">29298 11926 9,'-48'38'0,"-4"-1"-9</inkml:trace>
          <inkml:trace contextRef="#ctx0" brushRef="#br1" timeOffset="143180.57">29236 11991 33,'-7'0'48,"5"0"3,2 0 16,0 0-37,0 0-9,0 0 4,7-10 3,13-5-15,7-4-5,2 1-5,0-2-3,0 0-3,-5 3-6,1 2-9,-5 7-26,-5 6-72</inkml:trace>
          <inkml:trace contextRef="#ctx0" brushRef="#br1" timeOffset="143539.62">29123 12339 28,'0'-5'115,"9"-9"-83,15-9-11,10-4 6,5-3-5,9-2-16,-4 2 4,1 5-10,-3 1-1,-7 10-17,-8 2-20,-8 9-28</inkml:trace>
          <inkml:trace contextRef="#ctx0" brushRef="#br1" timeOffset="143861.67">28942 12672 62,'18'-6'72,"15"-13"-4,8-7-26,7-4-11,10-4-4,2-2-16,3-2-1,-3-1-5,0 3-5,-10 9-3,-13 8-9,-12 9-4,-14 5-20,-7 5-26,-4 0-86</inkml:trace>
          <inkml:trace contextRef="#ctx0" brushRef="#br1" timeOffset="144194.73">28895 12953 33,'0'0'86,"0"-3"-52,16-15-2,15-2-6,7-6-12,9-4-5,6-7 0,9-1-2,8 2-4,-3 2-3,-3 6-5,-10 9-6,-14 6-22,-15 9-21</inkml:trace>
          <inkml:trace contextRef="#ctx0" brushRef="#br1" timeOffset="144528.12">28610 13222 178,'0'0'1,"21"-1"21,12-16 22,9-4-21,12-6-6,4-1-4,2-6 2,4 2-4,1-6-3,10-2-3,6-3-3,-1 5-2,-6 8-8,-16 13-14,-21 7-12,-16 7-33</inkml:trace>
          <inkml:trace contextRef="#ctx0" brushRef="#br1" timeOffset="144785.07">29013 13222 157,'0'-8'3,"23"-2"3,6-1 10,4-4-12,7-1-1,9 0-3,2 0-6,5 0-8,-4 4-23</inkml:trace>
          <inkml:trace contextRef="#ctx0" brushRef="#br1" timeOffset="144983.77">29339 13254 130,'0'-3'85,"9"-4"-72,6-3 7,5 1-13,7-2-7,4 0-21,3-3-53</inkml:trace>
        </inkml:traceGroup>
      </inkml:traceGroup>
    </inkml:traceGroup>
    <inkml:traceGroup>
      <inkml:annotationXML>
        <emma:emma xmlns:emma="http://www.w3.org/2003/04/emma" version="1.0">
          <emma:interpretation id="{C6E4A974-8D5A-4BC9-82A5-A7AD7AADE46E}" emma:medium="tactile" emma:mode="ink">
            <msink:context xmlns:msink="http://schemas.microsoft.com/ink/2010/main" type="paragraph" rotatedBoundingBox="29171,13301 33244,12788 33409,14093 29335,14606" alignmentLevel="1"/>
          </emma:interpretation>
        </emma:emma>
      </inkml:annotationXML>
      <inkml:traceGroup>
        <inkml:annotationXML>
          <emma:emma xmlns:emma="http://www.w3.org/2003/04/emma" version="1.0">
            <emma:interpretation id="{194143D7-1047-4E0B-A598-07205BCE24AB}" emma:medium="tactile" emma:mode="ink">
              <msink:context xmlns:msink="http://schemas.microsoft.com/ink/2010/main" type="line" rotatedBoundingBox="29171,13301 33244,12788 33409,14093 29335,14606"/>
            </emma:interpretation>
          </emma:emma>
        </inkml:annotationXML>
        <inkml:traceGroup>
          <inkml:annotationXML>
            <emma:emma xmlns:emma="http://www.w3.org/2003/04/emma" version="1.0">
              <emma:interpretation id="{FAFFC9CC-89AB-4194-8122-89DB4580380E}" emma:medium="tactile" emma:mode="ink">
                <msink:context xmlns:msink="http://schemas.microsoft.com/ink/2010/main" type="inkWord" rotatedBoundingBox="29259,13997 29832,13924 29897,14439 29323,14511"/>
              </emma:interpretation>
              <emma:one-of disjunction-type="recognition" id="oneOf1">
                <emma:interpretation id="interp5" emma:lang="en-US" emma:confidence="0.5">
                  <emma:literal>%</emma:literal>
                </emma:interpretation>
                <emma:interpretation id="interp6" emma:lang="en-US" emma:confidence="0">
                  <emma:literal>a</emma:literal>
                </emma:interpretation>
                <emma:interpretation id="interp7" emma:lang="en-US" emma:confidence="0">
                  <emma:literal>Q</emma:literal>
                </emma:interpretation>
                <emma:interpretation id="interp8" emma:lang="en-US" emma:confidence="0">
                  <emma:literal>"</emma:literal>
                </emma:interpretation>
                <emma:interpretation id="interp9" emma:lang="en-US" emma:confidence="0">
                  <emma:literal>&amp;</emma:literal>
                </emma:interpretation>
              </emma:one-of>
            </emma:emma>
          </inkml:annotationXML>
          <inkml:trace contextRef="#ctx0" brushRef="#br0" timeOffset="17828.87">29452 13977 283,'-33'0'116,"-7"12"-93,2 6-6,3 9 1,16 1 1,15-10-15,0 3-4,4-3-2,0-9-1,0 4-2,0-7-6,0 0 5,0-4-1,8 2 7,-1 1 1,2-3 1,-2 4 2,2-1-1,-1 3 0,0-2 1,3 2-3,-3-2-1,4 0 0,-1-3 0,2-3-1,-2 0-4,5 0 5,-3 0 2,-2-5 0,-2-3 4,-5 0 2,-2 2 0,4-3 0,-6 3 4,0 3-3,0-1-1,0 0-3,0-2 0,0 2-1,0 0 0,0 0 0,0 2-2,0-6 4,0 3-6,0-1 0,0 3 0,0-2 0,0 0 0,0 5 0,0-2 0,0 2 0,0 0-1,0 0 1,0 0-1,0 0 0,0 0-2,0 0 1,0 0 1,0 0 1,0 0 0,0 0 0,0 0-1,0 0-1,0 0-6,0 12 7,0 2 1,0 4 6,2 3-4,0-2-1,2-2 0,-2-9-1,5-2-1,5-3 1,3-3 0,7 0 2,7-4 7,5-12-8,-3-4 1,-4-1 0,-6-2-1,-5 1 0,-7-6 3,-5-1 1,-4 4-2,0 3 3,-8 5-6,-15 8 0,-1 9 0,-2 0-7,-1 4-6,6 18-6,8 6-22,11-5-67,2 2-146</inkml:trace>
          <inkml:trace contextRef="#ctx0" brushRef="#br0" timeOffset="18070.3">29871 14227 378,'0'0'33,"0"0"15,0 0 36,-20 2-36,-7 14-34,-6 5-7,2 10-2,4-3-3,9 2-2,10-8-3,8 0-3,0-2-6,17-3-7,26-13-10,12-4-47,13 0-107</inkml:trace>
        </inkml:traceGroup>
        <inkml:traceGroup>
          <inkml:annotationXML>
            <emma:emma xmlns:emma="http://www.w3.org/2003/04/emma" version="1.0">
              <emma:interpretation id="{26AB450A-B887-458D-B390-EDEF6AC1832E}" emma:medium="tactile" emma:mode="ink">
                <msink:context xmlns:msink="http://schemas.microsoft.com/ink/2010/main" type="inkWord" rotatedBoundingBox="30552,13127 32070,12936 32218,14111 30700,14303"/>
              </emma:interpretation>
              <emma:one-of disjunction-type="recognition" id="oneOf2">
                <emma:interpretation id="interp10" emma:lang="en-US" emma:confidence="0.5">
                  <emma:literal>action</emma:literal>
                </emma:interpretation>
                <emma:interpretation id="interp11" emma:lang="en-US" emma:confidence="0">
                  <emma:literal>actin</emma:literal>
                </emma:interpretation>
                <emma:interpretation id="interp12" emma:lang="en-US" emma:confidence="0">
                  <emma:literal>acting</emma:literal>
                </emma:interpretation>
                <emma:interpretation id="interp13" emma:lang="en-US" emma:confidence="0">
                  <emma:literal>actions</emma:literal>
                </emma:interpretation>
                <emma:interpretation id="interp14" emma:lang="en-US" emma:confidence="0">
                  <emma:literal>actins</emma:literal>
                </emma:interpretation>
              </emma:one-of>
            </emma:emma>
          </inkml:annotationXML>
          <inkml:trace contextRef="#ctx0" brushRef="#br0" timeOffset="18712.82">30665 13846 294,'0'-6'126,"0"6"-83,0 0 5,0 0 27,0 0-38,0 0-35,0 0-2,0 14-6,0 12 6,0 6 0,-2 0-7,2-4-3,0-6-7,0-9-9,4-8-2,11-5-13,3 0 9,-1 0 32,-3-8 9,-5-2 2,0 5 3,-4 0 4,-3 4-5,0 1-5,-2 0-6,2 0-2,3 0-15,-1 0 15,3 6 2,0-1-2,2-1 0,1-4 1,4 0 1,1 0 8,-1-8 1,-1-8 6,-2-4-3,-7 0 7,0 0-3,-4 4-8,0 1-1,0 2-9,0 7-9,-8 6 3,-1 0-15,1 0-38,3 19-69,0 4-220</inkml:trace>
          <inkml:trace contextRef="#ctx0" brushRef="#br0" timeOffset="18948.34">30977 14022 291,'0'-1'98,"0"1"-62,-5 0 22,-7 0 20,0 0-52,-7 12-21,8 3-2,3 3-1,6-4-2,2 1-1,0-3 0,0 0-3,10-4-2,11-2-3,8-2-1,-1-4 5,8 0-19,4 0-64,-6-15-92</inkml:trace>
          <inkml:trace contextRef="#ctx0" brushRef="#br0" timeOffset="19161.54">31174 13900 365,'-6'-6'52,"4"3"-21,2 2 22,0 0-20,0-2-33,15-3-8,14 0 8,10-4 10,7-2-10,3-1-13,-3-2-18,-8 1-56,-6 1-195</inkml:trace>
          <inkml:trace contextRef="#ctx0" brushRef="#br0" timeOffset="19361.94">31375 13749 224,'-2'-3'177,"0"3"-135,2 0 15,0 0 31,0 0-55,0 0-32,0 0-1,0 10-1,0 14 1,0 2 0,0 4-5,0 2-2,-2-2-13,-8 0-23,6-6-122</inkml:trace>
          <inkml:trace contextRef="#ctx0" brushRef="#br0" timeOffset="19842.3">31673 13708 385,'0'-9'82,"0"6"-25,0 3 4,0 0 4,0 0-48,0 0-17,-6 18-3,-3 9-1,-2 8 4,2 3-7,-2 0-5,0-4-6,6-6-11,5-12-34,0-12 0,5-4 26,15 0 37,4-12 3,-3-4 12,-6-1 13,-1 0 4,-6 3-4,-1 2-3,-1 6-7,-4 5-7,1 1-11,0 0-6,3 0-20,3 0 18,2 8 2,5-1-1,-1-5 4,5-2 3,3 0 0,4-16 7,-8-6 5,-1-6 5,-3 4 7,-7-1-3,-6 4 1,-2 3-5,0 3-11,0 8-6,0 4-12,-6 3-6,-6 3-23,3 19-63,3 8-172</inkml:trace>
          <inkml:trace contextRef="#ctx0" brushRef="#br0" timeOffset="20327.16">31970 13924 330,'0'-2'111,"0"2"-85,0 0 17,0 0 16,0 0-58,0 0-1,0 0-5,0 12 4,0 4-2,0 2-1,0-6 2,0-2-4,0-6-3,0-4 7,0 0 2,0 0 8,9-8 1,5-10 8,1-2 2,3 2-1,-1 0 4,1 4-4,-5 6-1,-3 2-5,-6 6-12,-2 0 0,1 0-8,-1 0 2,0 12 3,-2 4 3,0 0 0,0-5-1,0-6 1,0-3 0,4-2 4,0 0 1,2 0 0,2 0 5,3-12 9,5 0 1,-3 2-10,-1 4-2,-3 4-3,-3 2-5,-2 0-5,1 23 0,-5 7 1,0 6-1,-7 5-6,-15 3-26,-6 0-103</inkml:trace>
          <inkml:trace contextRef="#ctx0" brushRef="#br1" timeOffset="129879.72">31500 13008 1,'7'12'12,"3"1"0,4-6-12,4 0 1,2-2-1,0 1-19</inkml:trace>
        </inkml:traceGroup>
        <inkml:traceGroup>
          <inkml:annotationXML>
            <emma:emma xmlns:emma="http://www.w3.org/2003/04/emma" version="1.0">
              <emma:interpretation id="{9BA02086-3A44-4621-A08E-D150942154A0}" emma:medium="tactile" emma:mode="ink">
                <msink:context xmlns:msink="http://schemas.microsoft.com/ink/2010/main" type="inkWord" rotatedBoundingBox="32646,13091 33273,13012 33409,14093 32782,14172"/>
              </emma:interpretation>
              <emma:one-of disjunction-type="recognition" id="oneOf3">
                <emma:interpretation id="interp15" emma:lang="en-US" emma:confidence="0.5">
                  <emma:literal>co</emma:literal>
                </emma:interpretation>
                <emma:interpretation id="interp16" emma:lang="en-US" emma:confidence="0">
                  <emma:literal>i</emma:literal>
                </emma:interpretation>
                <emma:interpretation id="interp17" emma:lang="en-US" emma:confidence="0">
                  <emma:literal>do</emma:literal>
                </emma:interpretation>
                <emma:interpretation id="interp18" emma:lang="en-US" emma:confidence="0">
                  <emma:literal>Yo</emma:literal>
                </emma:interpretation>
                <emma:interpretation id="interp19" emma:lang="en-US" emma:confidence="0">
                  <emma:literal>C.</emma:literal>
                </emma:interpretation>
              </emma:one-of>
            </emma:emma>
          </inkml:annotationXML>
          <inkml:trace contextRef="#ctx0" brushRef="#br0" timeOffset="-36319.88">32942 13054 177,'0'0'0,"0"0"5,0 0 1,0 0 4,6 0-10,15 12 7,2 2 15,6 3-8,5 0-4,-5-1-4,4 0-1,-4-2 3,0 0-1,0-2 1,-6-2 1,-3-3 3,-7-3-1,-2 1-3,-7-3 1,-1 0 1,-3 0 6,0-2-3,0 0-1,0 0 0,0 9-9,-3 3-1,-10 6 14,-5 3-2,-6 6-2,-7 1-1,-10 0 11,-5 2-4,1-2-4,1-4-2,6-3 1,11-6-1,5-3-1,11-6 0,7-1-2,-2-5 0,6 0-1,0 0-1,0 0-1,0 0-3,0 0-1,0 0-2,0 0 0,0 0-3,0 0-5,0 0-3,0 0-8,0 0-13,6 0-44,2-5-33,7-3-125</inkml:trace>
          <inkml:trace contextRef="#ctx0" brushRef="#br0" timeOffset="-33294.97">32888 13978 101,'0'-7'51,"0"2"-28,0 1 16,0 0 24,0-2-10,0 4-18,0-2-11,0 2-3,0-1-2,0 2-3,0 1-3,0 0 6,0 0-1,0 0-3,0 0-4,0 0-1,0 0 1,0 0-1,0 0-7,0 0-3,-14 1-3,-5 20 3,-6 1 0,5 2 0,2 2-3,7 1-5,6-5 0,5-3-3,0-2 0,14-9-2,8-4 2,12-4 5,4 0 3,6-7 3,-1-10 1,-3-1 1,-9 1 3,-14 6 5,-5 2-1,-10 8 3,-2 1-5,0 0-5,0 0-2,0 0-8,-9 11 6,2 5 0,3 1 2,4-5-3,0 0 0,18-9 0,15-3 3,17 0 0,2-3 8,2-19-5,-8-4 5,-7-2 2,-12-11-4,-14 1 2,-13 5-1,0 0-1,-11 10 0,-9 4 0,-9 8-6,0 11 0,-3 0-2,3 0-5,3 21-2,8 7-12,18 3-15,0-1-44,29-3-154</inkml:trace>
        </inkml:traceGroup>
      </inkml:traceGroup>
    </inkml:traceGroup>
  </inkml:traceGroup>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5:39.084"/>
    </inkml:context>
    <inkml:brush xml:id="br0">
      <inkml:brushProperty name="width" value="0.05292" units="cm"/>
      <inkml:brushProperty name="height" value="0.05292" units="cm"/>
      <inkml:brushProperty name="color" value="#00B050"/>
    </inkml:brush>
  </inkml:definitions>
  <inkml:traceGroup>
    <inkml:annotationXML>
      <emma:emma xmlns:emma="http://www.w3.org/2003/04/emma" version="1.0">
        <emma:interpretation id="{C3B45D57-4754-4AEE-B6FC-7D7C700BA882}" emma:medium="tactile" emma:mode="ink">
          <msink:context xmlns:msink="http://schemas.microsoft.com/ink/2010/main" type="writingRegion" rotatedBoundingBox="24552,11885 27205,9401 28048,10301 25395,12786"/>
        </emma:interpretation>
      </emma:emma>
    </inkml:annotationXML>
    <inkml:traceGroup>
      <inkml:annotationXML>
        <emma:emma xmlns:emma="http://www.w3.org/2003/04/emma" version="1.0">
          <emma:interpretation id="{AF37C52C-3875-4D60-83E2-301E65C011C5}" emma:medium="tactile" emma:mode="ink">
            <msink:context xmlns:msink="http://schemas.microsoft.com/ink/2010/main" type="paragraph" rotatedBoundingBox="24552,11885 27205,9401 28048,10301 25395,12786" alignmentLevel="1"/>
          </emma:interpretation>
        </emma:emma>
      </inkml:annotationXML>
      <inkml:traceGroup>
        <inkml:annotationXML>
          <emma:emma xmlns:emma="http://www.w3.org/2003/04/emma" version="1.0">
            <emma:interpretation id="{77853A11-5A35-4E5A-A579-8AC584583D6F}" emma:medium="tactile" emma:mode="ink">
              <msink:context xmlns:msink="http://schemas.microsoft.com/ink/2010/main" type="line" rotatedBoundingBox="24552,11885 27205,9401 28048,10301 25395,12786"/>
            </emma:interpretation>
          </emma:emma>
        </inkml:annotationXML>
        <inkml:traceGroup>
          <inkml:annotationXML>
            <emma:emma xmlns:emma="http://www.w3.org/2003/04/emma" version="1.0">
              <emma:interpretation id="{9178EFB0-70E8-408E-9E8D-83E254A8195E}" emma:medium="tactile" emma:mode="ink">
                <msink:context xmlns:msink="http://schemas.microsoft.com/ink/2010/main" type="inkWord" rotatedBoundingBox="26039,10493 27205,9401 27913,10157 26747,11249"/>
              </emma:interpretation>
              <emma:one-of disjunction-type="recognition" id="oneOf0">
                <emma:interpretation id="interp0" emma:lang="en-US" emma:confidence="0.5">
                  <emma:literal>ants</emma:literal>
                </emma:interpretation>
                <emma:interpretation id="interp1" emma:lang="en-US" emma:confidence="0">
                  <emma:literal>aunts</emma:literal>
                </emma:interpretation>
                <emma:interpretation id="interp2" emma:lang="en-US" emma:confidence="0">
                  <emma:literal>ants.</emma:literal>
                </emma:interpretation>
                <emma:interpretation id="interp3" emma:lang="en-US" emma:confidence="0">
                  <emma:literal>aunts.</emma:literal>
                </emma:interpretation>
                <emma:interpretation id="interp4" emma:lang="en-US" emma:confidence="0">
                  <emma:literal>tsarist</emma:literal>
                </emma:interpretation>
              </emma:one-of>
            </emma:emma>
          </inkml:annotationXML>
          <inkml:trace contextRef="#ctx0" brushRef="#br0">26445 10389 220,'-18'-20'47,"-3"10"-19,4 10 23,-10 0-19,-6 20-14,-7 13-18,1 4 4,4 7-4,1-4 0,12-5 0,7-13-1,10-12-1,5-10 2,0 0 0,0 0 11,5-14 11,19-22 3,12-8-14,4-5 1,3 4 0,-6 4-3,-5 11 2,-3 10-3,-8 12-2,0 8-6,-1 0-8,1 19 5,9 18 2,1 7-6,0 5-21,3-8-46</inkml:trace>
          <inkml:trace contextRef="#ctx0" brushRef="#br0" timeOffset="2371.66">27004 9842 274,'-14'-6'58,"1"3"-26,-3 3 16,-6 0-5,-9 26-17,-7 19-14,-4 14 3,0 18-5,-4 3-2,7 3-4,1-10-3,7-6-1,4-11-2,7-8-3,2-4-3,7-6-12,6-8-24,3-18-125</inkml:trace>
          <inkml:trace contextRef="#ctx0" brushRef="#br0" timeOffset="2105.73">26757 9924 118,'-9'-11'31,"-1"4"6,4-3 30,2 4-5,-3 2-16,5 0-10,-3 2-7,2 0-3,-1 0 2,0 2 2,4-2-4,0 0-6,0 2-5,0 0-8,0 0-7,0 0-1,2 8-4,18 16 5,7 12 5,11 6 4,2 4-6,7 2 2,-5-2-3,5-1-1,-3-9-1,-6-5-1,-5-4-1,-8-9-3,-7-3-1,-5-2-5,-6-5 0,-2 1-8,-5-8-22,0-1-37,0 0-18,-3-12-122</inkml:trace>
          <inkml:trace contextRef="#ctx0" brushRef="#br0" timeOffset="3233.95">27556 10132 198,'0'-10'58,"0"5"-17,0-2 15,-6 7-8,-12 0-31,-11 0-16,-5 14-1,-3 11-3,6-3-1,8 0-3,10 0-1,8-3-3,5 0-4,0-3 4,16-4-4,15-5 8,2 2 7,1-3 0,-5 0 1,-13-2 1,-5 2 1,-11-4-3,0 2 5,0 2 6,-14 0-2,-20 6-7,-10 2-2,-3-2-6,5 0-7,11-4-26,13-4-118</inkml:trace>
          <inkml:trace contextRef="#ctx0" brushRef="#br0" timeOffset="3770.33">27833 10076 170,'0'-2'31,"0"0"-10,0 2 8,0 0-15,0 0-14,0 0 0,-5 0-7,-13 6 7,-6 10 2,-5 2-2,-3 1-2,5-1 2,6-5 0,7 1-8,10-3-7,4-4 4,0 2-4,14-5 2,5 0 6,6 0 7,-3-1 2,-2 1 11,-4 3-7,-5-2 2,-5 1-5,-1-2 3,-3 1-2,-2-1-4,0 1 2,-2 4 13,-18 0-12,-7 2-3,2-4-4,1 0-16,9-5-42</inkml:trace>
          <inkml:trace contextRef="#ctx0" brushRef="#br0" timeOffset="4065.08">27858 10167 101,'0'-7'104,"0"3"-64,0 2 10,0 2-8,0 0-25,0 0-17,2 0-1,-2 0-4,0 0 1,0 0 0,0 0 3,0 0 1,0 0 2,0 0 4,0 0 1,0 0 2,0 0-3,0-1-3,0-2-3,0 2-2,-2-4-1,-4 5-1,4 0-5,2 0-7,-4 0-10,-1 0-14,5 0-20</inkml:trace>
          <inkml:trace contextRef="#ctx0" brushRef="#br0" timeOffset="100131.62">25288 12446 309,'-7'-2'46,"3"-3"-17,2-1 51,2-3-29,0-3-41,6 0-9,19-2 4,6 0-2,3 6-2,-1 2-1,-2 6 0,-6 0 0,-10 2-2,-8 21-2,-7 6 4,0 7 5,-13 0 0,-10-5-3,6-7 0,3-10 0,10-10 3,4-2 0,0-2-5,10 0 4,27-12-1,20-10 4,13-6-7,5-3-19,3 1-55,-15 0-335</inkml:trace>
          <inkml:trace contextRef="#ctx0" brushRef="#br0" timeOffset="98776.07">25400 11551 258,'-12'-14'55,"12"1"-4,0-3 4,0-2-30,23-2-10,14-3-14,6 4-1,6 0-3,-2 10-22,-7 3-22,-11 6-140</inkml:trace>
          <inkml:trace contextRef="#ctx0" brushRef="#br0" timeOffset="99692.62">24916 12268 372,'-4'2'0,"4"-2"17,24 0-15,25-4 17,21-16-6,14-10-13,13-4 0,9 2 0,-2 1-2,1 5 0,-11 8-5,-17 7-9,-23 6-21,-21 5-104</inkml:trace>
          <inkml:trace contextRef="#ctx0" brushRef="#br0" timeOffset="99130.68">25783 11660 335,'-11'-10'81,"-3"10"-45,-1 0 29,-8 4-15,-6 23-39,0 3-4,4-1-6,10-2 0,9-5-1,6-6-2,0-9-9,21-3 4,18-4-3,7 0 7,8-13 1,-2-7-20,-8 2-60,-11 4-180</inkml:trace>
          <inkml:trace contextRef="#ctx0" brushRef="#br0" timeOffset="97893.09">26181 11514 218,'0'0'137,"0"0"-137,0-11 8,14 8-4,33 0 7,6 0-6,10 2-5,10-6-5,7 1-1,3-2-7,-5 2-55</inkml:trace>
          <inkml:trace contextRef="#ctx0" brushRef="#br0" timeOffset="98598.65">25469 11347 360,'-27'18'9,"-7"23"1,5 3 21,-4 9-2,-5 10-14,3 5-13,4-9-2,10-21-1,7-21 0,12-12 1,2-5 0,0-5 9,8-26 20,15-22 4,14-14-17,3-6 0,6-11-3,8-3-3,-3 5-2,-2 16-1,-11 18 6,-11 26-5,-10 15-6,-3 7-2,-5 19-2,-3 25 2,-3 12 8,-3 11-8,0-2 0,0 3-3,-11-3-10,4-9-16,7-16-73,0-11-77</inkml:trace>
        </inkml:traceGroup>
      </inkml:traceGroup>
    </inkml:traceGroup>
  </inkml:traceGroup>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7:05.480"/>
    </inkml:context>
    <inkml:brush xml:id="br0">
      <inkml:brushProperty name="width" value="0.05292" units="cm"/>
      <inkml:brushProperty name="height" value="0.05292" units="cm"/>
      <inkml:brushProperty name="color" value="#00B050"/>
    </inkml:brush>
  </inkml:definitions>
  <inkml:traceGroup>
    <inkml:annotationXML>
      <emma:emma xmlns:emma="http://www.w3.org/2003/04/emma" version="1.0">
        <emma:interpretation id="{18950C9C-8011-4E9C-A847-B0F9908E9A3B}" emma:medium="tactile" emma:mode="ink">
          <msink:context xmlns:msink="http://schemas.microsoft.com/ink/2010/main" type="writingRegion" rotatedBoundingBox="20423,14002 24514,13332 24679,14340 20588,15010"/>
        </emma:interpretation>
      </emma:emma>
    </inkml:annotationXML>
    <inkml:traceGroup>
      <inkml:annotationXML>
        <emma:emma xmlns:emma="http://www.w3.org/2003/04/emma" version="1.0">
          <emma:interpretation id="{973B2A10-E28D-4349-BE4B-45EF75A59AE2}" emma:medium="tactile" emma:mode="ink">
            <msink:context xmlns:msink="http://schemas.microsoft.com/ink/2010/main" type="paragraph" rotatedBoundingBox="20423,14002 24514,13332 24679,14340 20588,15010" alignmentLevel="1"/>
          </emma:interpretation>
        </emma:emma>
      </inkml:annotationXML>
      <inkml:traceGroup>
        <inkml:annotationXML>
          <emma:emma xmlns:emma="http://www.w3.org/2003/04/emma" version="1.0">
            <emma:interpretation id="{473B2468-5208-4E73-96D0-F0F4BAC3CF1F}" emma:medium="tactile" emma:mode="ink">
              <msink:context xmlns:msink="http://schemas.microsoft.com/ink/2010/main" type="line" rotatedBoundingBox="20423,14002 24514,13332 24679,14340 20588,15010"/>
            </emma:interpretation>
          </emma:emma>
        </inkml:annotationXML>
        <inkml:traceGroup>
          <inkml:annotationXML>
            <emma:emma xmlns:emma="http://www.w3.org/2003/04/emma" version="1.0">
              <emma:interpretation id="{32D463ED-AA96-46D5-A1F4-C88D08668048}" emma:medium="tactile" emma:mode="ink">
                <msink:context xmlns:msink="http://schemas.microsoft.com/ink/2010/main" type="inkWord" rotatedBoundingBox="20446,14146 23371,13667 23513,14531 20588,15010"/>
              </emma:interpretation>
              <emma:one-of disjunction-type="recognition" id="oneOf0">
                <emma:interpretation id="interp0" emma:lang="en-US" emma:confidence="0.5">
                  <emma:literal>-craton)</emma:literal>
                </emma:interpretation>
                <emma:interpretation id="interp1" emma:lang="en-US" emma:confidence="0">
                  <emma:literal>-craton</emma:literal>
                </emma:interpretation>
                <emma:interpretation id="interp2" emma:lang="en-US" emma:confidence="0">
                  <emma:literal>-cratons</emma:literal>
                </emma:interpretation>
                <emma:interpretation id="interp3" emma:lang="en-US" emma:confidence="0">
                  <emma:literal>-Craton)</emma:literal>
                </emma:interpretation>
                <emma:interpretation id="interp4" emma:lang="en-US" emma:confidence="0">
                  <emma:literal>-craton]</emma:literal>
                </emma:interpretation>
              </emma:one-of>
            </emma:emma>
          </inkml:annotationXML>
          <inkml:trace contextRef="#ctx0" brushRef="#br0">20522 14337 497,'-31'0'61,"18"0"-55,13 0 15,0 0-10,31-5-9,21-6 0,19-2-2,11-2-6,6 1-14,0 1-31,-6 0-148</inkml:trace>
          <inkml:trace contextRef="#ctx0" brushRef="#br0" timeOffset="404.59">21309 14066 464,'-11'-5'21,"4"-1"-7,4 3 48,3 2-23,0-3-26,0 1-13,0 2 0,0 1-3,0-4-2,0-2 2,0 1 3,0-2 2,3 7-2,-3 0 0,0 0 2,0 0 0,0-5-2,0 4 1,0-2 1,-3 2 1,-3 1-2,0 0 2,-11 5-3,0 22 2,-8 4-2,-1 10 4,1 3-4,3 5 1,2 1-1,4-5-1,7 1-2,9-4-5,0-7-6,23-12-15,19-8-7,9-11-50,7-4-32,0 0-60</inkml:trace>
          <inkml:trace contextRef="#ctx0" brushRef="#br0" timeOffset="837.66">21650 14199 341,'0'-6'75,"0"2"-8,0 4 33,-2 0-46,-5 0-21,-3 0-17,2 2-7,-5 16-7,-1 2-2,1 3 0,4 0-1,2-1-4,5 0-3,2-4-4,0-6-4,0-6-7,0-6-11,6 0 1,15-3 22,3-16 11,3-3 7,-5 8-1,-6 2 1,-3 6 3,-6 6-3,0 0-7,-1 0 1,3 0-1,5 0 2,-1 8-2,5 2 0,1-10-3,4 0 3,-1 0 0,3-18 7,-5-12 7,-2 0 1,-7 2 7,-7 2-2,-4 6 0,0 3-13,0 8-7,0 4-3,-2 5-5,0 0-11,-1 0-27,1 13-75,-2 11-189</inkml:trace>
          <inkml:trace contextRef="#ctx0" brushRef="#br0" timeOffset="1099.7">22209 14347 181,'0'-6'182,"-7"4"-146,-7 2 21,-3 0 25,-12 0-52,-2 16-13,-5 6-6,3 0-2,6 2-6,9 0-3,9 1-3,9-4-2,0-2-4,7-9-7,18-6-6,8-4-10,9 0-44,3-8-105</inkml:trace>
          <inkml:trace contextRef="#ctx0" brushRef="#br0" timeOffset="1289.26">22333 14229 339,'-29'0'96,"10"0"-71,9 0 17,10 0 26,0 0-68,5 0-18,26-7 10,14-1 7,9-7-3,8 1-28,-2-2-112</inkml:trace>
          <inkml:trace contextRef="#ctx0" brushRef="#br0" timeOffset="1738.98">22790 13977 495,'-20'-5'49,"5"5"-19,8 0 36,0 0-39,3 0-27,-1 18-2,3 8-2,2 2-10,0 0-6,0-3-5,16-7-24,4-9-38,2-6 17,-1-3 33,0 0 37,-3-5 19,-2-6 6,-7 1 20,-2 0 3,-5 3-5,-2 1-6,0 6-9,2 0-17,0 0-11,2 0-8,3 0-5,5 0 13,-2 0-2,4 0 4,1 0-2,4-17 6,0-10 2,-1-3 1,-5-2 6,-3 1 5,-8 4 1,-2 7-5,0 6-8,0 6-8,-6 8-13,-10 0-4,-5 14-18,2 18-80,-4 12-204</inkml:trace>
          <inkml:trace contextRef="#ctx0" brushRef="#br0" timeOffset="2590.43">23065 14241 465,'0'-10'64,"0"1"-29,0 3 28,0 4-22,0-1-33,0 3-8,0 0-6,0 0-3,0 0-9,0 14 6,0 4 8,0 3-2,-3-6-1,-1-5 3,2-6 4,2-4 2,0 0 1,0 0 6,0 0 6,0 0-3,0 0-3,0-2-2,0 0-1,0 0-2,0 2-2,0 0 2,0 0-3,0 0-1,0 0 0,0 0-1,0 0 1,0 0 2,0 0-1,0 0 2,0 0-2,0 0-2,0 0 1,0 0-3,0 0 3,0 0-1,0 0 1,0 0 2,0 0-2,0 0 0,0 0 2,0 0-2,0 0 0,0 0 2,0 0-2,0 0 0,0 0 2,0 0-2,0-2 1,0-4 0,4-2 4,1-2 5,3-2-8,-1 2 4,2 4-3,-2 2-2,-3 2-1,0 2 0,3 0-1,0 0-3,0 0 4,1 6-1,-1 6-2,-2 1-1,-3-2 3,-2 1-1,0-4 0,0-4-1,0 0 3,0-4 3,0 0 1,0 0 0,0 0 0,5-14-1,-3 0-1,4 3 1,3-6 1,0 1-2,7 2 2,0 2-4,-1 4 2,1 4-2,-5 4 0,-1 0 0,0 0-4,1 6 1,-7 10 0,-2 4-2,-2 4 1,0 2-3,-2-6-8,-13-3-33,3-4-66,-3-5-130</inkml:trace>
          <inkml:trace contextRef="#ctx0" brushRef="#br0" timeOffset="2802.71">23289 13930 346,'10'-40'77,"-1"16"5,-5 10 26,4 12-46,6 2-38,4 0-21,4 22 5,3 14-3,-8 18-2,-3 8 0,-14 16-3,0 11-2,-41 5-3,-14 0-11,-14-5-36,-9-17-65,2-15-51</inkml:trace>
          <inkml:trace contextRef="#ctx0" brushRef="#br0" timeOffset="3296.58">22356 14115 215,'-2'-1'125,"0"1"-76,2 0 10,-2 5-8,-3 19-40,0 10-3,1 3-8,4 2 0,0 5-6,4-4-21,16-4-65</inkml:trace>
          <inkml:trace contextRef="#ctx0" brushRef="#br0" timeOffset="6493.11">22236 14297 120,'0'-14'120,"0"6"-120,4 8 0,16-4 4,0 2-4,4-1-28,5 2-84</inkml:trace>
        </inkml:traceGroup>
        <inkml:traceGroup>
          <inkml:annotationXML>
            <emma:emma xmlns:emma="http://www.w3.org/2003/04/emma" version="1.0">
              <emma:interpretation id="{727358CA-22A5-4797-888C-E57AC942108C}" emma:medium="tactile" emma:mode="ink">
                <msink:context xmlns:msink="http://schemas.microsoft.com/ink/2010/main" type="inkWord" rotatedBoundingBox="23608,13480 24514,13332 24660,14223 23754,14372"/>
              </emma:interpretation>
              <emma:one-of disjunction-type="recognition" id="oneOf1">
                <emma:interpretation id="interp5" emma:lang="en-US" emma:confidence="0.5">
                  <emma:literal>"a</emma:literal>
                </emma:interpretation>
                <emma:interpretation id="interp6" emma:lang="en-US" emma:confidence="0">
                  <emma:literal>here</emma:literal>
                </emma:interpretation>
                <emma:interpretation id="interp7" emma:lang="en-US" emma:confidence="0">
                  <emma:literal>"as</emma:literal>
                </emma:interpretation>
                <emma:interpretation id="interp8" emma:lang="en-US" emma:confidence="0">
                  <emma:literal>"an</emma:literal>
                </emma:interpretation>
                <emma:interpretation id="interp9" emma:lang="en-US" emma:confidence="0">
                  <emma:literal>hate</emma:literal>
                </emma:interpretation>
              </emma:one-of>
            </emma:emma>
          </inkml:annotationXML>
          <inkml:trace contextRef="#ctx0" brushRef="#br0" timeOffset="4458.74">23686 13493 220,'-17'-12'52,"1"8"-16,7 4 31,3 0-29,0 0-12,4 2-9,2 4-6,0 2 2,0 2-2,0 1-1,0 2 0,2 3-1,6 2-3,-6 0-4,2-1-1,-2-8 0,-2 0-1,0-8 0,0-1 0,3 0 1,-3 0 4,0 0-3,0-15 2,0-6-2,0-3 8,0 4-3,0 1 3,0 11 6,0 3 6,0 5 2,0 0-6,0 0-18,0 16 2,0 6-1,0 8 0,0 2 1,0-2-2,0-4-1,-5-5 1,5-10-1,-2-6 0,2-4 1,0-1-1,0 0 1,0 0 1,0-3 0,0-14 8,2-1-5,7 0 4,-3 4-3,-1 2-2,2 6 2,-5 5-3,0 1-2,1 0-5,3 0-4,0 0-1,4 14-6,-1 4-16,-3 0-67,-4 0-190</inkml:trace>
          <inkml:trace contextRef="#ctx0" brushRef="#br0" timeOffset="4773.13">23896 13464 61,'0'0'104,"0"0"-71,-3 0-22,-3 0 28,-4 11-3,-3 3-16,5-1-2,-2-1-3,-1-1-7,5 1-3,-4 0 2,0 4-1,-1-2-2,-3 4-3,1-1-1,1-2-1,4 2-6,3-1-15,5-5-33,0 2-143</inkml:trace>
          <inkml:trace contextRef="#ctx0" brushRef="#br0" timeOffset="5404.8">23952 13852 349,'-19'12'36,"2"7"-35,1 2 15,3-3-2,1 4-14,10-2-5,2 0-3,0-2 1,0-5-4,0 0-10,7-2 1,9-7-13,1-4-11,1 0-12,5-9 56,-6-9 16,-1 0 6,-7 9 6,-5 3 6,-4 3-1,0 3-6,0 0-27,2 0-8,3 4 8,4 6 2,2 3-2,5-5-2,1-7-9,4-1 7,5 0 4,-1-23 16,4-8 7,-7-7 10,-4 0 6,-5-1 6,-7 6-5,-6 9-1,0 10-11,0 8-27,-6 6-1,-11 0-11,-6 16-10,-2 14-10,5 8-111,3 2-207</inkml:trace>
          <inkml:trace contextRef="#ctx0" brushRef="#br0" timeOffset="5652.96">24497 14043 25,'-2'-6'453,"-16"6"-426,-4 0 5,-7 7 25,-7 20-38,1 4-12,6 0-6,10 0-1,15-6-1,4 2-5,7-8-4,31-9 1,17-8-6,19-2 1,16-8-12,1-22-104</inkml:trace>
        </inkml:traceGroup>
      </inkml:traceGroup>
    </inkml:traceGroup>
  </inkml:traceGroup>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0:20.977"/>
    </inkml:context>
    <inkml:brush xml:id="br0">
      <inkml:brushProperty name="width" value="0.05292" units="cm"/>
      <inkml:brushProperty name="height" value="0.05292" units="cm"/>
      <inkml:brushProperty name="color" value="#0070C0"/>
    </inkml:brush>
  </inkml:definitions>
  <inkml:traceGroup>
    <inkml:annotationXML>
      <emma:emma xmlns:emma="http://www.w3.org/2003/04/emma" version="1.0">
        <emma:interpretation id="{D31B1B54-5B7F-4F0F-BE69-D041B23839AD}" emma:medium="tactile" emma:mode="ink">
          <msink:context xmlns:msink="http://schemas.microsoft.com/ink/2010/main" type="inkDrawing" rotatedBoundingBox="12933,7456 12993,7138 13033,7146 12973,7463" semanticType="callout" shapeName="Other"/>
        </emma:interpretation>
      </emma:emma>
    </inkml:annotationXML>
    <inkml:trace contextRef="#ctx0" brushRef="#br0">13033 7150 281,'-6'-3'86,"4"3"-54,-2-3 29,4 3-9,-3 0-29,1 0-23,0 0-1,-5 9 1,-2 9 3,0 2-2,0 2-1,4 1 2,1 6-2,2-2 0,2 5-1,0-5 1,0 0-4,0-2-2,0-3-14,0-2-34,-11-4-183</inkml:trace>
  </inkml:traceGroup>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0T06:14:41.29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FA42C2F7-5DB8-4F5A-9BA3-67884B59CD4E}" emma:medium="tactile" emma:mode="ink">
          <msink:context xmlns:msink="http://schemas.microsoft.com/ink/2010/main" type="writingRegion" rotatedBoundingBox="6243,12043 15517,11554 15678,14604 6404,15093"/>
        </emma:interpretation>
      </emma:emma>
    </inkml:annotationXML>
    <inkml:traceGroup>
      <inkml:annotationXML>
        <emma:emma xmlns:emma="http://www.w3.org/2003/04/emma" version="1.0">
          <emma:interpretation id="{668D3DEF-7DE0-4CF2-86A2-5F1E6BE26F65}" emma:medium="tactile" emma:mode="ink">
            <msink:context xmlns:msink="http://schemas.microsoft.com/ink/2010/main" type="paragraph" rotatedBoundingBox="6318,12119 13726,11646 13815,13031 6406,13505" alignmentLevel="1"/>
          </emma:interpretation>
        </emma:emma>
      </inkml:annotationXML>
      <inkml:traceGroup>
        <inkml:annotationXML>
          <emma:emma xmlns:emma="http://www.w3.org/2003/04/emma" version="1.0">
            <emma:interpretation id="{62D24F21-05FA-4A62-AC5C-D1030187B9B9}" emma:medium="tactile" emma:mode="ink">
              <msink:context xmlns:msink="http://schemas.microsoft.com/ink/2010/main" type="line" rotatedBoundingBox="6318,12119 13726,11646 13815,13031 6406,13505"/>
            </emma:interpretation>
          </emma:emma>
        </inkml:annotationXML>
        <inkml:traceGroup>
          <inkml:annotationXML>
            <emma:emma xmlns:emma="http://www.w3.org/2003/04/emma" version="1.0">
              <emma:interpretation id="{B7501925-F464-4E6E-B1E4-002A70BF8518}" emma:medium="tactile" emma:mode="ink">
                <msink:context xmlns:msink="http://schemas.microsoft.com/ink/2010/main" type="inkWord" rotatedBoundingBox="6323,12200 9270,12012 9335,13034 6388,13222"/>
              </emma:interpretation>
              <emma:one-of disjunction-type="recognition" id="oneOf0">
                <emma:interpretation id="interp0" emma:lang="en-US" emma:confidence="0.5">
                  <emma:literal>voice</emma:literal>
                </emma:interpretation>
                <emma:interpretation id="interp1" emma:lang="en-US" emma:confidence="0">
                  <emma:literal>Voice</emma:literal>
                </emma:interpretation>
                <emma:interpretation id="interp2" emma:lang="en-US" emma:confidence="0">
                  <emma:literal>voicer</emma:literal>
                </emma:interpretation>
                <emma:interpretation id="interp3" emma:lang="en-US" emma:confidence="0">
                  <emma:literal>voices</emma:literal>
                </emma:interpretation>
                <emma:interpretation id="interp4" emma:lang="en-US" emma:confidence="0">
                  <emma:literal>voile</emma:literal>
                </emma:interpretation>
              </emma:one-of>
            </emma:emma>
          </inkml:annotationXML>
          <inkml:trace contextRef="#ctx0" brushRef="#br0">25 107 440,'3'-24'71,"-3"24"-48,-29 27-19,29 45 1,0 16 11,2 9-4,25 3-9,7-6-3,5-12-2,3-17 0,-2-16-1,-6-23 0,0-26 1,1 0 2,-1-54 3,5-23-1,-2-22 1,-5-13 1,-4-8 2,-9 7 4,-4 23-2,-3 25-1,-7 26-6,0 24-1,4 15-5,-3 10-12,3 35-8,-6 17-55,-3 2-135</inkml:trace>
          <inkml:trace contextRef="#ctx0" brushRef="#br0" timeOffset="323.13">797 411 64,'0'-14'321,"-17"9"-286,-3 5-23,11 0 4,3 26-5,6 4-6,0 4-5,10-4-1,24-8 0,8-8-3,9-14 1,3 0 3,0-14 2,-4-18-2,-9-3 3,-13-9 2,-16 0 5,-12 4 4,0 6 5,-37 8-9,-12 14-10,-7 12 0,2 0-8,2 3-10,15 21-10,6 3-40,6-5-105</inkml:trace>
          <inkml:trace contextRef="#ctx0" brushRef="#br0" timeOffset="1769.51">1217-267 3,'-12'9'302,"4"-8"-247,3 9-40,5 1 10,0 4 5,0 0-13,0-2-10,13 0-7,11-3 0,3-10-4,0 0 4,0 0-2,-4-6 1,-6-16 2,-3-6 0,-11 3 2,-3 1-1,0 6 1,-20 7-1,-11 11-1,-6 0-1,4 0 0,4 27-8,12-5-27,5 2-138</inkml:trace>
          <inkml:trace contextRef="#ctx0" brushRef="#br0" timeOffset="726.32">1339 190 227,'-29'-20'182,"4"8"-157,14 12-6,11 1 3,0 38-1,5 14-5,19 9-6,-5 2-8,1-5-2,-3-3-2,-6-8 1,1-9-9,-7-6-14,-5-17-47,0-16-201</inkml:trace>
          <inkml:trace contextRef="#ctx0" brushRef="#br0" timeOffset="1076.43">1870 147 254,'-31'12'134,"-26"27"-91,6 7-14,6 8-4,11-1-7,7-5-11,19-1-7,8-9-2,0-10-7,40-9 0,14-16-4,20-3-19,14 0-86,5-29-101</inkml:trace>
          <inkml:trace contextRef="#ctx0" brushRef="#br0" timeOffset="1429.01">2335 290 0,'0'-3'233,"0"-1"-165,0 4-30,0 0 4,0 0 0,0 0-11,0 0-22,0 0-9,15 0 0,7-6 0,12-1 0,6-4-3,3-1 2,-1-8 0,-10-2 1,-7-3 0,-8-1 2,-2-2 0,-7 1 1,-5 1 0,-3 6 6,0 6 11,-26 9 0,-13 5 5,-13 0-13,-4 33-1,-4 13-3,4 11-3,12 3-3,24 3 4,20-7-5,15-9-1,44-12 0,19-14 0,13-17-3,10-4-3,10 0-3,-6-33-12,-26-16-90,-39-7-249</inkml:trace>
        </inkml:traceGroup>
        <inkml:traceGroup>
          <inkml:annotationXML>
            <emma:emma xmlns:emma="http://www.w3.org/2003/04/emma" version="1.0">
              <emma:interpretation id="{4DDF2734-A89D-4FCE-BB99-9CF58FF3A680}" emma:medium="tactile" emma:mode="ink">
                <msink:context xmlns:msink="http://schemas.microsoft.com/ink/2010/main" type="inkWord" rotatedBoundingBox="10755,11836 13726,11646 13815,13031 10844,13221"/>
              </emma:interpretation>
              <emma:one-of disjunction-type="recognition" id="oneOf1">
                <emma:interpretation id="interp5" emma:lang="en-US" emma:confidence="0.5">
                  <emma:literal>signal</emma:literal>
                </emma:interpretation>
                <emma:interpretation id="interp6" emma:lang="en-US" emma:confidence="0.5">
                  <emma:literal>sig nail</emma:literal>
                </emma:interpretation>
                <emma:interpretation id="interp7" emma:lang="en-US" emma:confidence="0">
                  <emma:literal>sig mal</emma:literal>
                </emma:interpretation>
                <emma:interpretation id="interp8" emma:lang="en-US" emma:confidence="0">
                  <emma:literal>sig nal</emma:literal>
                </emma:interpretation>
                <emma:interpretation id="interp9" emma:lang="en-US" emma:confidence="0">
                  <emma:literal>sig nah</emma:literal>
                </emma:interpretation>
              </emma:one-of>
            </emma:emma>
          </inkml:annotationXML>
          <inkml:trace contextRef="#ctx0" brushRef="#br0" timeOffset="2726.77">4644-96 340,'0'-33'36,"0"2"-26,-39 15-4,-8 16-5,17 0-1,-2 3-2,10 20-9,5 3-4,10 0-2,7 5-1,0-1 1,20 0-6,21 2 5,6-1 15,7 1 3,-2 2 6,-10 2 2,-5-4 6,-16 1 4,-16-2 1,-5-6-3,0-6 4,-22-6 6,-19-3-2,-4-8-10,-4 3-5,2-5-5,1 0-1,12 0-3,11 0-3,15-7-10,8-16-19,6-8-67,25-7-147</inkml:trace>
          <inkml:trace contextRef="#ctx0" brushRef="#br0" timeOffset="2983.89">5039-135 3,'0'-20'254,"0"8"-170,0 1-32,0 11 5,0 0-9,0 0-28,3 18-8,7 18 3,2 13-7,-3 2-4,-1 7 0,-2-2-4,-4-1-2,-2-4 2,0-11-5,0-11-4,7-9-14,-5-12-32,4-8-121</inkml:trace>
          <inkml:trace contextRef="#ctx0" brushRef="#br0" timeOffset="3297.66">5113-440 137,'3'-11'162,"2"-2"-119,-3 5-30,5 8-13,4 0-2,-5 0-16,5 0-37,-11 5-178</inkml:trace>
          <inkml:trace contextRef="#ctx0" brushRef="#br0" timeOffset="3687.69">5567-144 198,'0'0'67,"0"-3"-19,-6-5 4,-25 6-5,-15 2-6,-2 0-14,-2 0-4,6 13-9,10 7-9,14 6-5,17-3-4,3-3-4,15-7-1,27-8 6,12-5 1,3 0-5,-3 0 7,-11-18 1,-13-2 1,-10 4 7,-8 3 0,-9 3 5,-3 8 1,0 2 0,0 5-11,0 33-4,-6 18 0,4 17-3,2 25 0,0 13-5,0 1-3,0-5-6,0-17-4,0-19 0,0-24 10,-12-23 11,-8-11 1,-11-13 8,0 0-1,-6-30 1,8-18 1,12-12-3,15-6-7,2-3 0,14-2-8,23-1-10,10 8-25,2 11-72,5 7-10,-2 6 29</inkml:trace>
          <inkml:trace contextRef="#ctx0" brushRef="#br0" timeOffset="4521.8">5833-18 79,'17'-29'104,"-7"3"2,-8 3-8,1 5-26,-3 5-17,0 3-7,3 9-20,-1 1-19,1 0-9,3 9-2,2 19 1,2 9 0,-5 10-5,-5-1-5,0 1-1,0-10 0,0-8-2,0-13 3,0-15 10,0-1 1,0-17 12,20-23-1,9-15 2,1 4 1,1-5-2,4 7-1,-1 11-4,-6 12-2,-5 15-3,-6 11-2,-9 0-1,-2 17-3,-4 21 1,-2 13-3,0 3-3,0-1-9,0-4-10,12-14-7,5-14 0,15-16 2,7-5 17,15-17 15,11-27 1,1-5 4,2-6 5,-8 3 9,-6 3 3,-18 9 3,-16 9 0,-15 13 4,-5 13-10,-5 5-10,-26 0-8,-9 34 0,-7 3-2,3 7-2,7 2-2,12-4-6,16-5-8,9-17 5,0-6 4,32-14 10,14 0 1,1-21 5,-1-15 4,-4-2 9,-7-1-2,-8 4 0,-6 7-4,-10 10-5,-6 7-2,-1 11-3,-4 0-2,0 11-7,0 24 2,0 4-2,8-1-5,9-3-6,8-4 3,9-13 4,3-9 8,7-9 3,6-14 0,4-26 3,0-14 3,6-16 1,-10-11 1,-6-14 3,-10-1 0,-14-1-5,-15 14 9,-5 14 2,-12 16 2,-25 17 0,-2 18-5,2 18-5,9 0-5,9 44-4,9 21 1,10 23-1,0 11 0,15 8 0,30 6-4,9-1-3,12 1-13,-2-13-37,-6-13-167</inkml:trace>
        </inkml:traceGroup>
      </inkml:traceGroup>
    </inkml:traceGroup>
    <inkml:traceGroup>
      <inkml:annotationXML>
        <emma:emma xmlns:emma="http://www.w3.org/2003/04/emma" version="1.0">
          <emma:interpretation id="{704B13D5-3D08-47CD-ADF5-AF0FFA9BCFDF}" emma:medium="tactile" emma:mode="ink">
            <msink:context xmlns:msink="http://schemas.microsoft.com/ink/2010/main" type="paragraph" rotatedBoundingBox="6343,13926 15616,13436 15678,14604 6404,15093" alignmentLevel="1"/>
          </emma:interpretation>
        </emma:emma>
      </inkml:annotationXML>
      <inkml:traceGroup>
        <inkml:annotationXML>
          <emma:emma xmlns:emma="http://www.w3.org/2003/04/emma" version="1.0">
            <emma:interpretation id="{6EC4EF87-00BD-4221-9B76-066D1F8CE00E}" emma:medium="tactile" emma:mode="ink">
              <msink:context xmlns:msink="http://schemas.microsoft.com/ink/2010/main" type="line" rotatedBoundingBox="6343,13926 15616,13436 15678,14604 6404,15093"/>
            </emma:interpretation>
          </emma:emma>
        </inkml:annotationXML>
        <inkml:traceGroup>
          <inkml:annotationXML>
            <emma:emma xmlns:emma="http://www.w3.org/2003/04/emma" version="1.0">
              <emma:interpretation id="{7A9F59DF-5DD5-4ED0-BEAC-B4EDD06B2D1E}" emma:medium="tactile" emma:mode="ink">
                <msink:context xmlns:msink="http://schemas.microsoft.com/ink/2010/main" type="inkWord" rotatedBoundingBox="6348,14028 8278,13935 8307,14530 6377,14624"/>
              </emma:interpretation>
              <emma:one-of disjunction-type="recognition" id="oneOf2">
                <emma:interpretation id="interp10" emma:lang="en-US" emma:confidence="0.5">
                  <emma:literal>300</emma:literal>
                </emma:interpretation>
                <emma:interpretation id="interp11" emma:lang="en-US" emma:confidence="0">
                  <emma:literal>30</emma:literal>
                </emma:interpretation>
                <emma:interpretation id="interp12" emma:lang="en-US" emma:confidence="0">
                  <emma:literal>000</emma:literal>
                </emma:interpretation>
                <emma:interpretation id="interp13" emma:lang="en-US" emma:confidence="0">
                  <emma:literal>3000</emma:literal>
                </emma:interpretation>
                <emma:interpretation id="interp14" emma:lang="en-US" emma:confidence="0">
                  <emma:literal>00</emma:literal>
                </emma:interpretation>
              </emma:one-of>
            </emma:emma>
          </inkml:annotationXML>
          <inkml:trace contextRef="#ctx0" brushRef="#br0" timeOffset="5743.46">121 1808 150,'-42'-28'239,"-4"-11"-173,6-12-32,40 24 7,52-2-15,24 5-11,18 9-8,8 11-5,-3 4-2,-13 0 0,-30 30-1,-39 15-3,-17 12 0,-46 0 0,-27-4-5,-4-6 0,15-17 0,19-5 6,30-3 1,13-2-2,33-5-1,30 2 4,8-2 1,8-2 1,-5 3 1,-18-3 0,-19 1 2,-30 0-2,-7 1 3,-52 2 6,-28 1-6,-16 1-5,-3-4 0,11-4-2,25-9-3,32-2-5,31 0-22,0-25-126</inkml:trace>
          <inkml:trace contextRef="#ctx0" brushRef="#br0" timeOffset="6425.87">1047 1717 92,'-12'-4'313,"-39"4"-251,-8 18-41,7 26-2,21 10 3,11 4-10,20-2-12,0-5 0,43-15-7,24-13-2,14-18 8,0-5 0,-7-12 1,-20-27 1,-25-15 9,-26-2 1,-3 2 1,-32 3-5,-18 16-1,-8 12-6,2 9 0,11 14-3,16 0-7,18 0-7,11 21-20,13 2-43,39-1-94,22-8-42</inkml:trace>
          <inkml:trace contextRef="#ctx0" brushRef="#br0" timeOffset="6708.13">1470 1837 74,'54'2'78,"-27"-1"19,-17-1-12,-8 3-18,-2-3-10,0 5-17,0 4-26,0 0-9,0 11-5,0 2 1,0 1-1,6-1 0,23-9-4,7-7-2,18-6 5,8-6 1,2-22 1,-5-10 5,-20-3 9,-22-5 11,-17 1 18,0-3-6,-34 8-8,-20 9-11,-13 16-6,-4 15-13,-7 0-2,14 30-5,12 17-7,13 6-11,22 6-48,17-10-84,0-9-150</inkml:trace>
        </inkml:traceGroup>
        <inkml:traceGroup>
          <inkml:annotationXML>
            <emma:emma xmlns:emma="http://www.w3.org/2003/04/emma" version="1.0">
              <emma:interpretation id="{29263045-C98A-4E27-B083-AAB0CE2897D3}" emma:medium="tactile" emma:mode="ink">
                <msink:context xmlns:msink="http://schemas.microsoft.com/ink/2010/main" type="inkWord" rotatedBoundingBox="8704,13625 10009,14346 9635,15023 8330,14302"/>
              </emma:interpretation>
              <emma:one-of disjunction-type="recognition" id="oneOf3">
                <emma:interpretation id="interp15" emma:lang="en-US" emma:confidence="0.5">
                  <emma:literal>HZB</emma:literal>
                </emma:interpretation>
                <emma:interpretation id="interp16" emma:lang="en-US" emma:confidence="0">
                  <emma:literal>HKB</emma:literal>
                </emma:interpretation>
                <emma:interpretation id="interp17" emma:lang="en-US" emma:confidence="0">
                  <emma:literal>MSBZ</emma:literal>
                </emma:interpretation>
                <emma:interpretation id="interp18" emma:lang="en-US" emma:confidence="0">
                  <emma:literal>MFBZ</emma:literal>
                </emma:interpretation>
                <emma:interpretation id="interp19" emma:lang="en-US" emma:confidence="0">
                  <emma:literal>HB</emma:literal>
                </emma:interpretation>
              </emma:one-of>
            </emma:emma>
          </inkml:annotationXML>
          <inkml:trace contextRef="#ctx0" brushRef="#br0" timeOffset="7467.91">2261 1519 41,'-17'-33'389,"0"4"-294,7 12-28,10 11-5,0 6-19,0 14-28,0 32-13,0 17 2,5 17-3,12 3-1,0 0-3,-2-6-3,-5-14-8,-3-9-14,-7-18-22,2-16-24,-2-17-38,0-3 13,0-21 19,0-28 60,0-6 20,-2-4 43,-5 2 4,7 11-7,0 8-9,7 13-7,23 9-20,11 11-4,4 5-3,3 0-6,-3 0-4,-8 0 1,-5 0-1,-7 0 5,-8-22 8,-5-10 11,-12-6 7,0-5 12,0-1 25,-20 1 5,-3 6-15,6 8-10,8 8-9,9 13-13,0 8-7,7 0-6,18 40 0,9 18 1,-2 19-1,-5 6-4,-10 10-2,-9-4-2,-4-2-6,-4-14-20,0-11-46,0-21-93</inkml:trace>
          <inkml:trace contextRef="#ctx0" brushRef="#br0" timeOffset="34299.88">2878 1720 16,'-5'3'65,"-5"0"-50,2-1-2,-1 1 18,4-3-3,2 3-4,1-3-9,-1 0-5,3 0-5,0 0-2,0 2 5,0-2 2,0 0-4,0 0 7,0 0-1,0 0-2,0 0 1,0 0-2,0 0-4,0 0-3,0 0-1,0 0 4,8 0 3,6 0-8,9 0 2,6-2-1,-2-6-1,5 1-1,0-1 1,-5 1 1,-4 1-1,0 1 0,-3-3 0,0 6 0,-6-1 0,-3 0 0,1 3 0,-10 0 0,1 0-2,0 0 1,-3 0 1,0 0 2,0 0 1,0 0-2,0 0 2,0 0 0,0 3-2,0 0-1,0-1 1,-3 1-1,3-1 1,-3 1-1,1-1 1,2-2-1,-3 0 0,3 3 0,0-1 0,0 2-1,-2-2 1,2 1 1,-4 1-1,1 3 1,-2-4-1,-1 2 0,4 3 2,-5-3 0,-1 5 0,-4 7-1,2-2-1,-5-1 1,4 4 1,-1 0-2,4-3 1,3 1 0,2 0 0,-1 1-1,-1-2 0,-1 4 4,-3-1 0,1-1 0,-4-1-1,7-1-2,-4-5 3,6-2-3,-2-3 0,5-5 0,0 0 0,-3 3 1,1-2 0,-2-1-1,1 6 0,1-6-1,2 3 1,0-3-1,0 0 0,0 0 0,0 0 0,0 0-1,0 0 0,0 0 1,0 0 0,0 0-1,2 0-3,7-9-5,-1 2-14,-1-3-30,-7-3-109</inkml:trace>
          <inkml:trace contextRef="#ctx0" brushRef="#br0" timeOffset="35583.91">2892 1704 111,'8'0'25,"7"0"-21,4 0 1,1-6 6,4 1 2,4-3-4,3 3-4,1 0 0,-2 2-2,-1 1 4,-7 2-4,-4 0 1,-4 0 0,-9 0-2,-2 0 1,-3 0 3,0 7-1,0-1 3,0 1-1,0 3 0,-8 1-4,-4-2-2,4 7 2,-4-1-2,1 3 0,0 8 1,-3-1 1,-1 3 3,-2 4 2,4-4-1,-4-3-4,2 1 2,1-3 0,-3 1 2,2-2-3,-2-4 2,4-2 1,1-1 1,4-6-3,1-3 2,5-1-2,2-3-1,0-2-3,0 0 0,0 0 1,0 0-2,0 0 8,0 0-5,2-7-1,10 1 1,-1 0-3,1-1 2,5 0-2,0 3 1,0-2-1,0 3 1,-2 1-1,2 2 1,-7 0-1,5 0 0,-3 0 0,-4 0 2,1 0-1,-1 7 0,4 4-1,1-2 2,1-1-1,3 0 0,0-3 1,1 0 0,1 0 0,-4 1-1,2 5-1,-7-2 1,-3 4 3,-2-1-1,1 4 0,-4 1-1,5 2 0,-7-2 0,0 1 1,0 3 0,0-1 3,0 1-3,0-1-1,-12-2 1,1-5-2,0-6 0,-4 1 1,1-3 0,0 1 1,-5-3 0,-2-3-2,-2 0 0,6 0 1,0 0 4,6 0 0,5-9-2,1-4 1,5-5-1,0-2-2,0-6 3,0 1-4,19-7 0,8-2-1,6 0 0,3 0 0,8 7 0,1 4 0,3 2 0,-3 10 1,1-3-1,-9 3 0,-5 4 1,-5 1-1,-7 2 0,-3-3 0,-5 0 1,-4-5-1,-5 7 0,-3 0 1,0 3-1,0 2 0,0 0-2,0 0 0,0 0-5,-3 0 3,0 0-5,-2 0 1,3 0-1,2 0-3,-3 0-3,-1 0-10,-1 0-16,-1 0-50,-3 0-74</inkml:trace>
          <inkml:trace contextRef="#ctx0" brushRef="#br0" timeOffset="7917.55">3008 1790 203,'-30'-39'209,"-2"5"-130,6 5-25,15 7 7,11 11-19,0 9-21,15 2-18,22 0-3,2 6-1,-11 23-1,-8 6-2,-14 6-6,-6 1-2,0-2-8,0 0 2,0-3 2,0-3 4,0-2 4,25 2 8,15-4 1,9 3 0,5 1 3,2-6 1,-4 2 4,-16-4-3,-16-1-3,-20-1 0,0-9 2,-17 3-3,-17-6-2,-3-1-2,3-9-3,3-2 0,12-2 3,7-32 0,12-6 1,0-4 1,0 1 1,17-1 2,3 11-1,5 2-1,4 8-1,5 6 0,8 3-7,9 5-6,1-4-67,-10-2-91</inkml:trace>
        </inkml:traceGroup>
        <inkml:traceGroup>
          <inkml:annotationXML>
            <emma:emma xmlns:emma="http://www.w3.org/2003/04/emma" version="1.0">
              <emma:interpretation id="{BC6A526D-8346-4EB5-9510-D128B12001C1}" emma:medium="tactile" emma:mode="ink">
                <msink:context xmlns:msink="http://schemas.microsoft.com/ink/2010/main" type="inkWord" rotatedBoundingBox="9686,13922 12312,13724 12387,14720 9761,14918"/>
              </emma:interpretation>
              <emma:one-of disjunction-type="recognition" id="oneOf4">
                <emma:interpretation id="interp20" emma:lang="en-US" emma:confidence="0.5">
                  <emma:literal>-3.4</emma:literal>
                </emma:interpretation>
                <emma:interpretation id="interp21" emma:lang="en-US" emma:confidence="0">
                  <emma:literal>53.4</emma:literal>
                </emma:interpretation>
                <emma:interpretation id="interp22" emma:lang="en-US" emma:confidence="0">
                  <emma:literal>-3-4</emma:literal>
                </emma:interpretation>
                <emma:interpretation id="interp23" emma:lang="en-US" emma:confidence="0">
                  <emma:literal>53-4</emma:literal>
                </emma:interpretation>
                <emma:interpretation id="interp24" emma:lang="en-US" emma:confidence="0">
                  <emma:literal>{3.4</emma:literal>
                </emma:interpretation>
              </emma:one-of>
            </emma:emma>
          </inkml:annotationXML>
          <inkml:trace contextRef="#ctx0" brushRef="#br0" timeOffset="8217.5">3576 1734 67,'-16'-8'268,"-1"1"-173,0-1-28,10 8-6,7 0-25,0 0-30,32 0-5,19 0-1,14 0-2,12 0-3,10-5-9,-4-8 12,-12-3 0,-19-2-1,-25 1 3,-17 4 0,-10 3 0,0 5-3,0 5-47,0-8-147</inkml:trace>
          <inkml:trace contextRef="#ctx0" brushRef="#br0" timeOffset="8826.76">4636 1546 147,'-24'-22'159,"19"-6"-85,5 5-25,8 5-22,38 6 1,16 6-10,7 6-9,2 0 0,-9 3-7,-22 25-2,-26 3-1,-14 5-3,-23 7 2,-39 0-2,-6 0-8,2-7-3,16-10 0,24-11 12,23-5 2,3-1 0,29-5-1,25 1 2,10-1 1,5 0 4,-10 5 0,-17 5-3,-18 4 4,-21 4 0,-3 2 3,-35 1 6,-19-2-5,-7-4-2,-5-10 0,4-3-1,8-6 2,5 0-7,15 0-2,11 0-3,6-11-6,8-4-13,9-1-37,0-2-180</inkml:trace>
          <inkml:trace contextRef="#ctx0" brushRef="#br0" timeOffset="9080.98">5229 1768 403,'-17'-24'63,"2"6"-15,10 5 6,5 4-23,0 5-31,0 4-4,12 0-24,5-2-86,-12-8-339</inkml:trace>
          <inkml:trace contextRef="#ctx0" brushRef="#br0" timeOffset="9428.93">5453 1353 427,'0'-13'77,"-3"13"-27,0 0-15,3 0-13,0 19-1,0 8-14,6 4-6,8 2-1,1 0-1,2-2-7,-3-2-2,6-7-5,2-7 0,7-7 4,4-8 6,11 0 4,1-10 1,1-18 2,-9-5 2,-7-3 5,-4 0 0,-15 2 6,-7 6 9,-4 8 3,0 5 7,-7 10-8,-6 5-6,4 20-13,-3 32-7,9 19 2,3 16-2,0 10 0,17 8-2,18 0-3,7-3-3,4-4-2,-4-7-28,-16-16-84,-26-23-318</inkml:trace>
          <inkml:trace contextRef="#ctx0" brushRef="#br0" timeOffset="10123.42">3781 1739 99,'-17'0'169,"3"0"-118,2 0-15,9 0 20,3 0-12,0 0-25,20 0-15,23 0 7,11-5-3,11-3-6,3-1-2,4 3 1,-1 4 0,-4-1 0,-13 3-1,-13-2 0,-22 2 0,-11 0-1,-5-4 1,-3 4 0,0-2 3,0-1-3,0 3 0,0 0 0,0 0-3,7 0-5,3 0 2,5 0-14,-1 0-12,-3 0-64,-11 0-137</inkml:trace>
          <inkml:trace contextRef="#ctx0" brushRef="#br0" timeOffset="11427.75">4170 1739 141,'14'0'70,"1"-3"-21,-2 1-6,-1-4-1,-4 6-12,-2-2-13,-6 2-6,0 0 5,-6 0-1,-19 0-10,-12 0-3,-9 2 3,1 9-1,-9-4 0,0 1-3,0 0 0,-5-1-1,-1 1 2,-3-2 0,1 1 2,-6-2 0,6-3 3,1-2 4,10 0 1,11 3 1,15-3-7,11 0-1,11 0-4,3 0-1,0 0 0,17 0 0,23 0-1,9 0-1,5-3-1,8 1-1,1-7 0,-1 6 3,9-5-6,0 2 2,0-1 1,3 2 1,-10-3 1,0 3 0,-8-3 0,-16 3 2,-11-3 1,-12 5 0,-15 2 1,-2-1 2,0-2 0,-11 4-3,-9 0-1,-3 0 1,9 0-1,-1 0 0,5 0 0,-2 0-1,0 4 1,2-2 0,-7 2 1,-1-1-1,-1-1 1,-13 1 0,0 0 1,-7-3 0,-6 2-1,-1-2 2,1 0-1,-3 0 1,1 0-1,0 0 1,-4 0 1,-1 0 1,5 0 3,1 0 1,9 0-1,8-2 0,9-4-3,7 4 2,9 2-4,4 0-3,0 0-4,7 0 1,23 0 2,11 0-4,9 0 0,8 2-5,-2-2-2,6 0-2,4 0-6,5 0-24,8 0-48,-2-11-70</inkml:trace>
          <inkml:trace contextRef="#ctx0" brushRef="#br0" timeOffset="38156.43">3667 1741 0,'-20'5'1,"0"-2"168,0-3-130,6 0-4,3 0 13,9 0-13,2 0-9,0 0-16,0 0-9,20 0 5,16-3-5,16-9 5,10-2-5,9 3 0,5-3-1,7 2 0,-1 1-1,3 3 0,-6 1-1,-7 3-3,-16-1 2,-14 1 1,-13 2 0,-12 2 2,-11 0 0,-6 0 0,0 0 6,0 0-5,0 0-1,0 0 0,0 0 0,0 0-2,0 0 1,-3 0-1,3 0 0,0 0-2,0 0-2,0 0 2,0 0 1,0 0-1,0 0 3,0 0 0,0 0 0,5 0 1,5 0-1,-5 0 1,0 0 0,-5 0 1,0 0-1,0 0 2,0 0 1,0 0-1,0 0 0,0 0 0,0 0 0,0 2-1,-13 2 1,-4-3 3,-6 3-2,2-2-3,-4 2 1,-4 3 0,2-3 2,-2 1-1,-2-3 0,0 1 3,-1 0-2,-5-3 2,3 2-1,0-2 4,1 0 3,7 3-1,3-3-1,9 0-2,8 0-1,6 0-2,0 2-4,0-2-4,0 3 3,20-3-2,12 0 2,7 0 1,6 0-1,1 0-1,-1 0-1,-2-5 1,-6 2 0,-6 1 0,-8 2 1,-6 0 0,-11 0 1,-6-3 1,0 3 0,0 0 5,0-3-4,0 1-2,0 2 3,0-3-3,0 3 0,0 0-2,0 0 1,0 0 0,0 0 0,0 0-1,0 0 1,-6 0 1,-3 0 1,1 0-1,2 0 2,3 0-2,3 0 0,0 0 0,0 0 0,0 0 0,0 0 0,0 0 0,0 0 0,0 0 0,0 0-3,0 0-2,0 0 1,17 0 0,0-2 1,0-2 0,-2 1 1,-4-1 1,-5 4 0,-3 0 1,-1 0 0,-2-2 1,0 0 2,0 0-2,0-2-1,0 3 1,-8 1-1,-9 0 0,-6 0 1,-5 0-1,-6 1 0,-6 9 0,-9 1 0,-2-1 0,-6 3 0,-4 0 0,-3 0 0,2 2 0,3-3 0,5 2 0,5-5 0,10 2 0,2-5 1,11 0 0,6-1 0,7-2-1,6-3 0,2 0 0,0 0 3,1 0-3,4 0 0,-3 0-3,0 0 2,3 0 1,-2 0-2,2 0 1,0 0 0,-3 0 1,3 0 1,-2 0-1,-1 0 0,-4 0 1,2 0-1,0 0 1,-4 0-1,1 0 0,-2 0 0,5 0 5,0 0-3,-2 0 0,5 0-1,-4 0 1,-3 0 0,4 0 0,-3 0 0,4 0-2,-1 3 1,5-3 0,-3 3 0,3-3-1,0 0-1,0 2 0,0-2 1,17 2 2,6-2 1,6 0 0,1 0-1,4 0-1,6 0-1,3-7 0,5 1 0,10-1-1,6 0 0,10-3 1,6-3-1,-1 2-1,-10 3 2,-10 1-1,-17-1 1,-13 1 0,-12 1 1,-6 4 0,-2-3 0,-4 3 0,1-2 0,0 4 0,-1-2-1,5-1 0,-5 1-1,3-3 1,-2 2 0,2 3 0,-2-2 1,-3 2-1,0 0 0,-3 0-1,0 0 1,0 0 3,0 0-3,0 0-2,0 0 1,0 0 0,5 0 1,1 0 0,0 0-1,-1 0 0,-2 0 1,-3 0 0,0 0 0,0 0 0,0 0 0,0 0 1,0 0-1,0 0-1,0 0 1,0 0-1,0 0 1,3 0 0,-3 0 0,2 2 0,-2-2 0,0 0 0,0 3 1,0-3-1,0 2 2,0 1-2,-5-3 1,-3 0 2,2 0-1,0 0 1,4 0-3,-4 0 4,3 0-3,0 0 0,3 0-1,0 0-4,0 0-1,0 0-10,-3 0-38,-17 0-212</inkml:trace>
        </inkml:traceGroup>
        <inkml:traceGroup>
          <inkml:annotationXML>
            <emma:emma xmlns:emma="http://www.w3.org/2003/04/emma" version="1.0">
              <emma:interpretation id="{8270FC55-ADD6-4FDA-96F0-7B5D5692656E}" emma:medium="tactile" emma:mode="ink">
                <msink:context xmlns:msink="http://schemas.microsoft.com/ink/2010/main" type="inkWord" rotatedBoundingBox="12714,13602 15617,13449 15678,14604 12775,14757"/>
              </emma:interpretation>
              <emma:one-of disjunction-type="recognition" id="oneOf5">
                <emma:interpretation id="interp25" emma:lang="en-US" emma:confidence="0.5">
                  <emma:literal>Holy.</emma:literal>
                </emma:interpretation>
                <emma:interpretation id="interp26" emma:lang="en-US" emma:confidence="0">
                  <emma:literal>HCHZ.</emma:literal>
                </emma:interpretation>
                <emma:interpretation id="interp27" emma:lang="en-US" emma:confidence="0">
                  <emma:literal>HCAHZ.</emma:literal>
                </emma:interpretation>
                <emma:interpretation id="interp28" emma:lang="en-US" emma:confidence="0">
                  <emma:literal>HLAHZ.</emma:literal>
                </emma:interpretation>
                <emma:interpretation id="interp29" emma:lang="en-US" emma:confidence="0">
                  <emma:literal>HKCAHZ.</emma:literal>
                </emma:interpretation>
              </emma:one-of>
            </emma:emma>
          </inkml:annotationXML>
          <inkml:trace contextRef="#ctx0" brushRef="#br0" timeOffset="12178.22">6379 1351 3,'5'-6'431,"-5"6"-379,-13 6-40,13 34 14,0 6 2,0 5-13,22 0-12,6 3-3,-2-8-2,-3-5-12,-9-12-15,-11-12-27,-3-12-67,-17-5-13,-15 0 39,2-33 91,12-6 6,16-1 55,2-1 16,13 8-12,30 7-11,9 6-13,-2 11-24,7 5-10,-9 4-1,-2 0-3,-6 0-18,-18 0-54,-22 2-193</inkml:trace>
          <inkml:trace contextRef="#ctx0" brushRef="#br0" timeOffset="12755.73">6842 1284 130,'0'-2'197,"0"2"-140,0 0-29,-14 13-6,-15 22-11,-8 9-4,0 1-6,-2-1-1,-4-6-1,-5-10-3,-9-11 4,6-8 0,11-7 2,11-2 3,16 0 5,6 0 15,7-2 11,0-8-8,35 2-12,13 6-6,12 2 4,-1 0-4,1 2-6,-9 18-2,-3 9 0,6 1-1,3 2 1,11 0-1,11-6 1,7-6-1,10-5-1,4-7 0,-6-6-2,-13 1-1,-7-3-3,-20 0-7,-20-3-12,-14-20-60,-20-10-74</inkml:trace>
          <inkml:trace contextRef="#ctx0" brushRef="#br0" timeOffset="13191.01">6484 1257 28,'0'-9'150,"0"-4"-94,0 3 22,0 2-9,-3 6-20,3 2-12,0 0-27,-2 28-8,-2 18 2,1 13-4,3 4 0,0 1-14,9-4-25,8-15-156</inkml:trace>
          <inkml:trace contextRef="#ctx0" brushRef="#br0" timeOffset="13715.91">7617 1200 240,'0'-15'179,"0"5"-123,0 5 9,0 5-7,0 1-33,0 33-21,-8 11-1,1 11-3,7 4-1,0-7-4,0-1-9,9-15-7,-1-8-30,-1-14-28,-7-15 14,0 0 35,-7-13 30,-10-25 4,7-10 4,10-3 12,0 0-5,10 5 3,34 7-9,6 8-6,4 11-1,2 8-1,-4 3 0,-6 3 0,-12-1-1,-12-3 3,-7 0 7,-10 0 17,-5-3 11,0-3 4,0 4-7,-17 2-9,-3 7-7,3 3-8,5 17-10,10 25 1,2 17-4,0 10 1,12 6-3,10 3-5,7 2-11,-1-6-28,-11-16-116</inkml:trace>
          <inkml:trace contextRef="#ctx0" brushRef="#br0" timeOffset="14149.35">8315 1565 17,'-20'-41'419,"-5"5"-359,8 8 3,17 16-9,0 7-29,0 5-18,22 0-5,7 17-2,-4 17-2,-8 15-3,-14 1-6,-3 5-8,0 1-25,-22-11-42,-1-2 28,11-6 47,12-7 11,3-2 1,37 0 5,8 0 5,4 1 5,-1 5-1,-9 0 0,-13 3-7,-16-2-3,-13-3-1,0 0-3,-30-8-1,-13-5-4,-5-11 0,-1-8 0,5 0 2,3-34 2,18-15 7,15-11-1,8-1 12,11-2 15,43 7-4,20 9-14,26 5-13,13 10-2,3 6-4,-1 5-16,-28-2-66,-27 3-279</inkml:trace>
          <inkml:trace contextRef="#ctx0" brushRef="#br0" timeOffset="14422.29">9292 1726 460,'0'-26'86,"0"6"-34,-3 4-17,3 5-32,-9 0-3,-8-5-50,-8-4-443</inkml:trace>
        </inkml:traceGroup>
      </inkml:traceGroup>
    </inkml:traceGroup>
  </inkml:traceGroup>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7:36.896"/>
    </inkml:context>
    <inkml:brush xml:id="br0">
      <inkml:brushProperty name="width" value="0.05292" units="cm"/>
      <inkml:brushProperty name="height" value="0.05292" units="cm"/>
      <inkml:brushProperty name="color" value="#92D050"/>
    </inkml:brush>
  </inkml:definitions>
  <inkml:traceGroup>
    <inkml:annotationXML>
      <emma:emma xmlns:emma="http://www.w3.org/2003/04/emma" version="1.0">
        <emma:interpretation id="{A2C6FFED-5BCA-4F57-AAE8-9488D77BC96E}" emma:medium="tactile" emma:mode="ink">
          <msink:context xmlns:msink="http://schemas.microsoft.com/ink/2010/main" type="inkDrawing" rotatedBoundingBox="2439,17624 2439,17646 2424,17646 2424,17624" shapeName="Other"/>
        </emma:interpretation>
      </emma:emma>
    </inkml:annotationXML>
    <inkml:trace contextRef="#ctx0" brushRef="#br0">2439 17624 99,'0'0'24,"0"0"-20,0 0 6,0 0-10,0 0-3,0 0 1,0 10-11,0 2-31</inkml:trace>
  </inkml:traceGroup>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5:45.214"/>
    </inkml:context>
    <inkml:brush xml:id="br0">
      <inkml:brushProperty name="width" value="0.05292" units="cm"/>
      <inkml:brushProperty name="height" value="0.05292" units="cm"/>
      <inkml:brushProperty name="color" value="#00B050"/>
    </inkml:brush>
  </inkml:definitions>
  <inkml:traceGroup>
    <inkml:annotationXML>
      <emma:emma xmlns:emma="http://www.w3.org/2003/04/emma" version="1.0">
        <emma:interpretation id="{FBE85CE3-E76A-4288-B541-F51F08669C02}" emma:medium="tactile" emma:mode="ink">
          <msink:context xmlns:msink="http://schemas.microsoft.com/ink/2010/main" type="writingRegion" rotatedBoundingBox="5634,18719 5653,18719 5653,18755 5634,18755"/>
        </emma:interpretation>
      </emma:emma>
    </inkml:annotationXML>
    <inkml:traceGroup>
      <inkml:annotationXML>
        <emma:emma xmlns:emma="http://www.w3.org/2003/04/emma" version="1.0">
          <emma:interpretation id="{D10A9197-E747-4625-A569-67D526CAB465}" emma:medium="tactile" emma:mode="ink">
            <msink:context xmlns:msink="http://schemas.microsoft.com/ink/2010/main" type="paragraph" rotatedBoundingBox="5634,18719 5653,18719 5653,18755 5634,18755" alignmentLevel="1"/>
          </emma:interpretation>
        </emma:emma>
      </inkml:annotationXML>
      <inkml:traceGroup>
        <inkml:annotationXML>
          <emma:emma xmlns:emma="http://www.w3.org/2003/04/emma" version="1.0">
            <emma:interpretation id="{1DA5D92A-5C20-474D-A53F-D8409F9B3978}" emma:medium="tactile" emma:mode="ink">
              <msink:context xmlns:msink="http://schemas.microsoft.com/ink/2010/main" type="line" rotatedBoundingBox="5634,18719 5653,18719 5653,18755 5634,18755"/>
            </emma:interpretation>
          </emma:emma>
        </inkml:annotationXML>
        <inkml:traceGroup>
          <inkml:annotationXML>
            <emma:emma xmlns:emma="http://www.w3.org/2003/04/emma" version="1.0">
              <emma:interpretation id="{8276BAE8-7EF2-47B1-8CB7-172B5F1FBDDA}" emma:medium="tactile" emma:mode="ink">
                <msink:context xmlns:msink="http://schemas.microsoft.com/ink/2010/main" type="inkWord" rotatedBoundingBox="5634,18719 5653,18719 5653,18755 5634,18755"/>
              </emma:interpretation>
              <emma:one-of disjunction-type="recognition" id="oneOf0">
                <emma:interpretation id="interp0" emma:lang="en-US" emma:confidence="0.5">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5634 18755 63,'11'-36'0</inkml:trace>
        </inkml:traceGroup>
      </inkml:traceGroup>
    </inkml:traceGroup>
  </inkml:traceGroup>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0:18.664"/>
    </inkml:context>
    <inkml:brush xml:id="br0">
      <inkml:brushProperty name="width" value="0.05292" units="cm"/>
      <inkml:brushProperty name="height" value="0.05292" units="cm"/>
      <inkml:brushProperty name="color" value="#0070C0"/>
    </inkml:brush>
  </inkml:definitions>
  <inkml:traceGroup>
    <inkml:annotationXML>
      <emma:emma xmlns:emma="http://www.w3.org/2003/04/emma" version="1.0">
        <emma:interpretation id="{0D923D1F-F1DA-4BA1-A176-9837BC28B774}" emma:medium="tactile" emma:mode="ink">
          <msink:context xmlns:msink="http://schemas.microsoft.com/ink/2010/main" type="inkDrawing" rotatedBoundingBox="9219,5803 12943,5325 13220,7489 9496,7966" semanticType="enclosure" shapeName="Other"/>
        </emma:interpretation>
      </emma:emma>
    </inkml:annotationXML>
    <inkml:trace contextRef="#ctx0" brushRef="#br0">9497 5784 265,'6'-15'89,"-6"13"-43,0 2-11,2 0-4,4 28-22,3 22 16,5 27 4,-6 23-1,-5 31-1,-3 25-3,-3 24-2,-15 12-9,1-6-10,1-13-2,7-22 0,3-23 0,-2-16 0,6-18-1,2-22-2,0-17 1,0-17-4,0-15-5,0-10-8,23-13-26,8-6-66,11-34-96</inkml:trace>
    <inkml:trace contextRef="#ctx0" brushRef="#br0" timeOffset="996.33">9516 5893 41,'-29'-12'249,"8"3"-187,13 2-13,8 3 27,0 0-43,22-2-31,40-3 2,45-2 11,38-3-11,40-2-4,29 1 0,11 4-5,3 5 5,-15 6-4,-15 0 1,0 0-3,-1 0 0,-1 0-3,-5 0 6,-17-12-6,-27-3 9,-30 2 2,-38-1 4,-25 3-6,-23 2 7,-8 0 4,-13 5-1,-3 1-1,-5 1 0,0 2-3,3 0-6,11 0-5,8 0 1,16 0 2,10 0 1,-2 0-2,-3 0 3,-14 0-5,-14 0 5,-5 0 0,-3 0 4,2 0-4,3 0 1,8 0 1,0 0-1,7 0-1,0 0 1,-5-2-1,-1 0 3,-8-3-2,-6 5 2,-4-1 3,-3 1 3,-2 0 1,0 0-2,0 0 2,0 0-1,0 0 2,0 0-2,0 0-2,0 0 2,0 0 5,0 0-2,0 0-2,0 0-2,0 0 0,0 0-3,0 8-5,0 21 2,2 18-2,-2 19 8,0 10 6,0 12-2,0 10-1,-4 5 1,-3 7-3,0-4-8,3-3 5,0-5-3,1-4 1,1 1-3,0-7-1,2-5-1,-2-14 1,0-11-5,-6-6-6,2-9-12,4-11-55,-3-12-149</inkml:trace>
    <inkml:trace contextRef="#ctx0" brushRef="#br0" timeOffset="1899.28">9567 7726 371,'-16'0'70,"16"0"-66,2 0 3,48-2 6,29-9 3,35-2-9,31-5-4,22-3-3,14 0 4,14-1-3,17 1 2,16 3-3,26 5 1,22 0 3,15 7 13,4 2 5,-35 0-11,-36 4-6,-53-1 5,-49-4-3,-39 1 0,-34-1-7,-25-2 6,-12 3 3,-12 1 8,0-1 10,0 1-5,0-1-21,0 2-1,0 0 0,0 2 0,0 0-3,0 0-8,0 0 6,0-2 0,0 1-5,0 1-11,0 0-24,2 0-54,3 0-85</inkml:trace>
  </inkml:traceGroup>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31:32.690"/>
    </inkml:context>
    <inkml:brush xml:id="br0">
      <inkml:brushProperty name="width" value="0.05292" units="cm"/>
      <inkml:brushProperty name="height" value="0.05292" units="cm"/>
      <inkml:brushProperty name="color" value="#00B0F0"/>
    </inkml:brush>
  </inkml:definitions>
  <inkml:traceGroup>
    <inkml:annotationXML>
      <emma:emma xmlns:emma="http://www.w3.org/2003/04/emma" version="1.0">
        <emma:interpretation id="{C931902F-14AB-4A50-A4AB-50A8A0DB6918}" emma:medium="tactile" emma:mode="ink">
          <msink:context xmlns:msink="http://schemas.microsoft.com/ink/2010/main" type="inkDrawing" rotatedBoundingBox="27393,3113 29544,849 30434,1695 28284,3959" semanticType="callout" shapeName="Other"/>
        </emma:interpretation>
      </emma:emma>
    </inkml:annotationXML>
    <inkml:trace contextRef="#ctx0" brushRef="#br0">28986 1760 77,'0'-5'41,"0"-2"-34,0 3 23,0 0 5,0 2-15,0 2-14,0 0 6,-2 0 9,-4 0-13,-3 0-3,-7 0 2,-4 0-6,-2 0-1,-7 10 0,2-6 2,3-1 8,1-3-5,10 0 2,4 0 0,5 0-2,4 0 4,0 0-9,0 0-4,0 0-8,0 0-7,2 0-7,5 0 1,-3 0 19,5 0 4,2 0 4,7 0 6,6 0 12,5 0-10,7 0-6,6 0 0,7 0-4,7-3 1,4-7-1,9 2 1,4-2 2,4 0-2,0 3 0,-1 0 1,-2-1 1,-2 6-2,-4-2 0,-3 2 0,-5 2-1,-6-2 0,-1 2 1,-2 0-1,-7 0 0,-3 0 2,-5 0-2,-12 0 2,-4 0-1,-4 0-1,-8 0 1,1 0 2,1 0-3,0 0 0,4 0-3,-1 0 2,3 0-4,-1 0 5,2 0 0,-5 0 0,1 0 0,-3 2 0,-1-2 2,-3 0-2,3 2 0,-2-2 0,4 0-2,0 0 2,1 2-1,1 0 0,-2 0 0,-2-2 0,-5 2 1,1-2 0,-5 0 0,0 2-4,0-2 4,0 0 0,0 0 8,0 2-3,-11 2-5,-10 2-2,-3 2-5,-8 0-2,-3 1 1,-3-6-11,1 3-5,-4-2 13,-1-2 9,-2 1-7,-3-3 1,-7 1-15,-1 2 7,-11-1 3,2 1 1,-1 1 8,5 1 4,7 0 3,4-5-3,7 0 8,-3 0-3,5 0-3,5 0 9,3 2-10,3 0 2,5 0-2,-1 2-1,0 0-1,-6 4 1,2-2 0,-2-1-1,5-2 3,1 1-1,1 1 0,-1-4 2,0 2-2,4-2 2,0 2 4,5-3-3,-3 1 4,0 2-7,0-1 2,1-1-2,0-1 1,2 0 1,0 0 9,6 0-5,-1 0 7,1 0 2,4 0-5,-3 0-6,3 0 2,-2 0 1,-3 0-7,-2 0-1,2 0 5,2 0 3,3 0 23,3 0-3,3 0-21,0 0 3,0 0 2,-4 0-5,-8 0-7,-1 0-11,-1 0 11,6 0 8,1 0 0,3 0-6,-3-1-1,0-1 0,3 2 2,2-4 0,2 4-1,0-3-1,0 3 0,0 0 0,0 0-1,0-1 1,0 1 1,0 0 0,-2 0-2,2 0 1,0 0 0,-3 0 0,3 0-1,0 0 0,0 0-1,0 0 0,0 0-1,0 0 1,0 0-1,-4 0 1,-10 0 0,-1 0-2,-8 0 3,5 4 7,10 0-6,3-4-1,5 2 0,0-2-1,0 0-1,0 0 2,0 0-2,0 1 1,0 3 1,0-1 1,0 1 0,0 0 0,0 4 2,0-1 1,0 6 1,0-3-3,0-1-2,0 2 1,0 3 2,0-3 0,0 3-2,0 3 2,0-1-1,2 0 0,-2 4 1,0 0 1,0 2-1,0 4 0,0 2 0,0 0-1,-2 0 1,-2 0-2,0 3 1,2-1-1,2 0 2,-5-4-1,5 0-1,-3 2 0,1 0 1,0-1 4,-7 4-1,3-3 1,-1 5-3,0 0-1,2-1 1,1 3 1,0-3-1,2-2-1,-3 2 3,-1-1-3,1 0 0,-4 2 1,0 0 0,1 1 1,-2-2-1,1-1 1,3-4-2,-2 2 1,2-1 0,0 0 0,-1-1-1,1 2 1,-2-2-1,0 2 0,1-1 0,-4 2-1,0-2 0,-2-1 0,-4 2 0,5 0 0,-2-4 0,3 1 0,2-3 1,3-5-2,-2-5 0,6 0 0,-2-1 2,0 0-2,-1 0-2,1 2 2,2 2 0,-6 7 0,0 2 0,-1 5 0,-3 4 0,1-2 0,5-2 0,0-2 0,0-2 2,2-3-2,0-6 0,1 0 0,1-7 0,0-2 0,2 1 0,-2 0 0,0-1 0,0 2 0,-1-1 0,1-2 0,0-3 0,2-3-3,0 1 1,0-2-2,-3 0-4,3 0-2,0 0-6,0 0-3,0 0-18,0-2-65,0-15-105</inkml:trace>
  </inkml:traceGroup>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08T05:12:45.649"/>
    </inkml:context>
    <inkml:brush xml:id="br0">
      <inkml:brushProperty name="width" value="0.05292" units="cm"/>
      <inkml:brushProperty name="height" value="0.05292" units="cm"/>
      <inkml:brushProperty name="color" value="#FF0000"/>
    </inkml:brush>
  </inkml:definitions>
  <inkml:trace contextRef="#ctx0" brushRef="#br0">26779 10462 217,'17'-27'33,"-8"13"-1,-7 6-2,1 7 0,-3 1 9,2 0-18,3 13-20,-1 27 6,3 20 14,-5 22-4,-2 24 2,0 30 4,-20 23-3,-11 32-5,-5 28-6,0 9-5,7 2-4,12-9-3,7-24-1,8-16 4,2-25 0,0-21-1,0-22 0,0-16 1,0-21 0,0-14 0,0-12 0,0-10 0,0-8 1,0-11 0,0-6 2,0 0-2,-2-1 0,0 4 2,0-3-2,-1 0-1,3-3 1,0-4-1,0-2 0,0-3-1,0 0-4,0-1-7,0 0-3,0 0 0,0 2-2,0-2-18,0-2-27,0 0-46,0 0-93</inkml:trace>
  <inkml:trace contextRef="#ctx0" brushRef="#br0" timeOffset="886.14">23733 11875 409,'-82'-34'18,"11"4"-8,15 24-7,20-1 4,22 6 35,14-2 10,47 2-38,49-1-11,60-2-2,52 0 1,54 4-2,50 0 0,45 0-2,48 0-2,43 4 1,43 0-1,25-4-10,5 0-5,-12 0 7,-37 0 9,-49 2 2,-49 10 0,-55 2-7,-45-2-8,-40-4-19,-40-2 12,-36-2 6,-34-4 5,-32 0 4,-32 0 2,-29 0 3,-19 0 3,-12 0 7,0-2 3,0-2-10,0 2-3,-7 0-6,4 2-16,3 0 0,0 0-69,0 0 28,0 8-19</inkml:trace>
  <inkml:trace contextRef="#ctx0" brushRef="#br0" timeOffset="1285.27">30301 11660 149,'-35'-27'123,"2"6"-79,8 10-20,9 6 1,14 5 14,2 0-22,11 0-17,36 24 0,24 4 2,18 2 0,12 3-2,-5-10 0,-9 1 0,-23-7 0,-24-8 0,-18-2 0,-17-5 0,-5-1 6,-12 6 18,-34 3 8,-31 7-15,-13 10 0,-7 3-4,16-4-7,16-2-6,16-4 0,15 0-7,7 4-12,7-4-35,7-14-184</inkml:trace>
  <inkml:trace contextRef="#ctx0" brushRef="#br0" timeOffset="2105.01">26873 10271 363,'0'0'2,"-29"28"3,-25 16-5,-2 28 0,16-6 0,28-34-2,6-12 1,6-10 1,0-7-3,4-3 3,30-18 12,13-25-5,11-10-3,4-4 6,-6 3 10,-5 8 1,-16 14 9,-10 14 2,-13 11-2,-6 7-20,3 4-10,5 28 0,5 17 1,8 17-1,4 14-7,9 0-29,16-16-110</inkml:trace>
  <inkml:trace contextRef="#ctx0" brushRef="#br0" timeOffset="2978.22">31507 11568 492,'-16'-42'44,"3"24"11,0 13-16,8 5-20,5 23-16,-7 35-2,-4 30 15,-11 21-4,-5 1-8,-11-6-4,-2-13 0,-1-15-5,10-18 1,14-16-5,17-15-5,0-19-16,27-8-2,15-7 2,12-33 15,-3-13 9,-9-7 6,-11-4 13,-13 5 0,-11 7-6,-3 9 3,-2 19-7,1 10-3,5 11 0,8 3-15,9 0-4,11 13 10,8 5-1,1-2-24,-8-4-77,-12-10-60</inkml:trace>
  <inkml:trace contextRef="#ctx0" brushRef="#br0" timeOffset="4618.36">27274 9629 145,'0'-3'242,"-12"-4"-240,8-5-2,4 2-13,22 0 13,16-6 5,11-4-2,6 1-3,-5 2-1,-6 1 1,-10 2 2,-12 4-2,-6 2 1,-12 2-1,-2-1 2,-2 2 3,0 0-2,0 1 0,0 2-1,0 1 1,0-1-3,0 2 0,0 0 1,0 0-1,0 0 2,0 0 1,0 0-1,0 0 4,0-3-5,-2 3 1,0 0-2,-5 0-1,2 0 0,1 0 1,-1 0-6,3 0 6,0 0 3,0 0-3,-2 0 1,1 0 1,-3-1 0,-1-2 2,0 0-2,-2-1 0,-2 1-2,0-1 1,-2 4 0,-5 0 0,-7 0 1,-6 0-2,-7 0 2,-6 7 0,-1 4 0,1 6 1,-1-3-2,11-5 1,12 1-2,15 2-1,7 2-6,5 7-2,24 5 5,6 1 4,10 4-4,-1-1 4,-5-2 1,-10-6-1,-14-6 0,-8-6-3,-7-4 2,0 0 1,-20-2 19,-18-2-3,-9 0-9,-9-2-3,3 0-4,0 0 0,10 0-5,18-8-6,19-2-10,6-2-43,33-2-187</inkml:trace>
  <inkml:trace contextRef="#ctx0" brushRef="#br0" timeOffset="14634.3">27812 9582 157,'-10'-11'47,"-6"3"-11,-2 6-7,-4 2-7,-9 0-8,-5 15-3,-7 14-8,5 3-3,9 0 0,10-4-2,14-4 0,5-3-3,5-12-3,26-3 1,11-6 7,12 0 0,-1-6 0,3-16 6,-9-2 2,-12-5 9,-8 6 3,-12 2 12,-8 7 2,-4 3-8,-3 7-2,0 4-2,-8 2-18,-13 24-3,-8 17-1,-2 7 0,2 7-3,2 9-3,2 5-1,2-1-4,4-8 1,-3-11 1,-3-9 7,-11-9 2,-6-9 2,-7-3 0,-3-10 1,4-5 1,5-6 0,12 0 2,7 0 0,10-9-1,12-9-1,2-11-4,9-3 0,27-8 0,13-2 0,13 0-1,12 2 0,1 3-9,-2 4-6,-3 9-11,-15 4-104</inkml:trace>
  <inkml:trace contextRef="#ctx0" brushRef="#br0" timeOffset="15122.57">28222 9551 347,'0'-7'70,"0"7"-52,0 0-18,-6 7 0,-10 17 6,-2 6-3,-2 2-3,3 2-1,3-6-5,1-8-6,6-8-6,7-10 0,0-2 18,0-7 10,18-18-6,11-7 3,4-5 14,0 6 8,-4 4 3,-4 8-7,-9 8 7,-7 10-14,-3 1-18,-2 1-5,-1 26 2,-3 9 1,0 4-2,0 4-10,-9-4-21,0-6-46,9-10-206</inkml:trace>
  <inkml:trace contextRef="#ctx0" brushRef="#br0" timeOffset="15352.31">28947 9414 434,'0'-15'71,"0"4"-41,-11 10 15,-7 1-20,-7 1-13,-11 33-10,-6 16-2,2 10-1,8 7-3,13 2-2,9-8-7,10-9-7,0-8-2,12-12-8,13-11-23,3-12-20,3-9-25,6 0-31,-2-30-8</inkml:trace>
  <inkml:trace contextRef="#ctx0" brushRef="#br0" timeOffset="15855">28984 9729 54,'34'-54'87,"-3"0"-24,-2 7 37,-7 4-3,-9 11-24,-3 5-3,-8 8-15,0 6-17,-2 10-4,0 3-10,0 0-15,0 0-9,0 17-4,-9 19 4,-19 18 0,-11 7 0,-3 2 0,-3 0-1,3-7-1,11-6-2,16-7-7,15-16-10,0-10-13,29-15-16,6-2-22,-4-20-4,-9-17 35,-15-7 39,-7-3 2,-2-2 7,-20 5 0,-3 6-2,5 10 0,11 12-5,9 10 0,0 4-5,38 2-19,17 0 11,16 0-10,8 0-9,2 0 4,-6-4 28,-17-12 14,-14-4 29,-19 0 18,-11-4 5,-10 3 2,-4 3-16,0 9-18,0 4-10,0 5-7,0 10-17,-7 33-4,-4 20 1,2 10 3,3 6-6,-6 7-4,-10-6-7,-11-4-5,-14-14-51,-9-14-13,-4-25-240</inkml:trace>
  <inkml:trace contextRef="#ctx0" brushRef="#br0" timeOffset="15982.54">29898 10001 177,'0'-8'244,"-16"5"-244,-17 3-60</inkml:trace>
  <inkml:trace contextRef="#ctx0" brushRef="#br0" timeOffset="22819.65">26964 10874 85,'0'0'8,"0"0"-7,0 0-1,0 0 0,0 0-13,0 0 8,2 0-8,-2 0 6,0 0 7,0 0 1,0 0 6,0 0-4,0 0 1,0 0 8,-2 0 0,-3 0 0,3-2-2,-1 2-1,3 0 5,-2 0 2,2 0-4,0 0-8,0 0 3,0 0-1,0-2 3,0 2-5,0 0 3,0 0 3,0 0 0,0 0 5,0 0-2,0 0-2,0 0-3,0 0-2,0 0-4,0 0 1,7 0 2,7 0-3,1 0-1,3 0 0,-1 0-1,2 0-1,1 0 1,-1-2 0,2 0 1,3 2-1,3-4 0,0 2 2,-1 0-1,1-2-1,2 1 2,-2 3-2,2-1 0,4 1 0,0 0 0,10 0 0,4 0 0,4 0 1,2 0-1,-1 0-1,-3 0-1,-5 0 1,-4 0 1,-1 0-3,-4 0 3,1 0 0,-1 0 0,3 0-2,0-4 2,2-3 1,0-6 0,1 1-1,1 2 0,-2 2 0,3 2 0,1 3 0,3-2-1,-1 3 0,-1 0 1,-3 2 0,-2 0 0,-4 0-2,0 0 0,0 0 0,-1 0 2,5 0 0,-3 0-2,4 0-1,1 0 3,-6 0 2,-1 0-2,-1 2-2,-3-2 2,-2 0 2,-5 0 1,-1 0-2,-3 0 3,0 0-3,2 0 0,3 0-1,2 0 0,4 0 0,0 2 0,3 0-1,1 1 1,-2-1 0,3-1 0,2 3-1,-5 1 0,-2-4-1,-2 0 2,-6-1 0,1 0 2,-3 0-1,-2 0 1,-1 0-1,2 0 2,0 0-2,5 0 1,2 0-1,2 0 2,0 0-3,0 0 0,2 0 1,-2 0 0,2 0 0,1 0 3,-3 0 3,-6 0-7,0 0 0,-1 0 3,3 0 4,-3 0 3,0 0 1,1 0 2,-4 0-4,-1 0 1,3 0-3,-4-1-3,-1-3-1,-1 2-3,-6 1 0,-2-2-5,-2 3-3,-5 0-10,0 0-25,0 0-109</inkml:trace>
  <inkml:trace contextRef="#ctx0" brushRef="#br0" timeOffset="23633.53">26917 10850 127,'0'-1'36,"0"-4"-34,11 0 4,20 0 13,12 1-11,7 0-8,2 0-10,-1 2-10,-13 0-29</inkml:trace>
  <inkml:trace contextRef="#ctx0" brushRef="#br0" timeOffset="24298.67">26549 10794 204,'0'-5'67,"0"0"-22,0 5 10,0 0-4,0 0-20,-2 0-30,-5 12 3,-4 12-4,0 7 6,2 0-5,0 1-1,4-3 0,3-4 0,0-4 0,0-9 0,2-5-1,0-4 1,0-3 1,0 0 1,0-7 4,0-16-6,0-9 1,6-5-1,4 3 1,-1 5 2,-3 8 8,-4 9 0,0 6 9,-2 6 8,0 0-15,0 0-13,0 24 0,0 8 5,0 6-5,0 2 0,0 5-5,0-2-19,0-4-56</inkml:trace>
  <inkml:trace contextRef="#ctx0" brushRef="#br0" timeOffset="26245.37">26609 12869 143,'7'-13'28,"2"0"-14,-6 2 9,1 4 13,-2 3-8,0 2-12,-2 2-12,0-1 6,0-2 10,0 2 12,0-2-5,0 0-6,0 1 0,0-1-10,-14 2-6,-9-2-5,-14 3 2,-5 0 0,-10 0-2,-8 0 1,-6 0-1,-8 0 0,-6 0-1,-9 0 1,-7 0 0,-13 0 1,-2 0 0,-6 0-1,4-3 0,2-6 1,-1 3-1,3 3 3,0-2 0,4 3-1,7 2-1,7 0 1,6 0-2,6 0 2,2 0-2,6 0 0,5 0 1,3 7 1,5-4-1,4 1 0,5-2 0,1-2 0,7 2 1,7-2 4,5 0-5,8 0 1,5 0-1,1 0-1,-1 0 1,-5 0-1,0 0 0,-2 0 1,-2 0-1,1 0 0,-2 0 1,-1 0 1,2 0 0,5 0-1,5 0-1,3 0 1,8 0-1,-1 0 0,3 0-1,2 0 1,-2 0-1,2 2 0,0 0 1,0-2-1,0 3-3,0-3 4,0 0 0,0 0 0,0 0 1,0 0 0,0 0 1,0 0-1,0 0-1,0 0 0,0 0 2,0 0-2,0 0 0,0 0-1,0 0 0,-2 0 0,-5 1 1,-2-1 0,0 0 0,1 0 0,1 0 0,5 0 1,2 0 0,-3 0-1,3 0-1,-2 0 1,-3 0-1,1 0 1,-2 2-2,-3-2 2,-3 3-1,-3 1 0,1-2-1,-3 4-1,3-2-9,3-1-3,3 4-6,5-2-30,3 1-84,0 1-22</inkml:trace>
  <inkml:trace contextRef="#ctx0" brushRef="#br0" timeOffset="27431.34">23748 11678 222,'14'-18'58,"-12"8"-34,1 3 5,-1-2 11,0 6-3,-2 0-13,0 1-10,0 0-7,0 2-6,-12 0-1,-9 0-2,-8 0 1,0 4 0,-5 8-1,1-2 4,4 2-2,0-3 0,4 1 0,7-2 0,1 1 0,1 0 0,5 1 0,-2-2 1,1 0 0,1-4 0,5 2-1,-2-2 1,2 2 1,4 2 0,0 0-2,2-1 3,0 1-2,0 1-1,8-4 2,17 0 1,6-3 2,7 0-4,2 0 0,5 1-1,2 1 0,-1 2-3,4 0-5,-2 3-8,-1-1-6,-13 2-33,-8 1-152</inkml:trace>
  <inkml:trace contextRef="#ctx0" brushRef="#br0" timeOffset="28380.1">27091 12883 402,'-58'-33'50,"-18"16"-28,27 5 18,6-1 10,20 7-17,11 0-16,12 3-15,0 3-2,2 0-5,31 0 5,19 0 0,12 0 1,3 0-2,-5 0 1,-12-2-3,-13-6 0,-12 3-2,-8-2-6,-7 1-17,-6 0-38,-4 3-42,0-1-185</inkml:trace>
  <inkml:trace contextRef="#ctx0" brushRef="#br0" timeOffset="28641.82">27478 12664 231,'10'-23'218,"-8"7"-166,2 6-2,0 4-4,-1 2-2,-1 4-15,0 0-24,0 10-5,2 20 0,-1 12 4,-3 10-1,0 6-1,0 3 0,0-5-2,0-6-1,-9-8 0,5-7-3,-1-8-6,3-11-22,-2-14-140</inkml:trace>
  <inkml:trace contextRef="#ctx0" brushRef="#br0" timeOffset="30861.03">26930 10882 60,'9'-12'27,"-4"2"0,-5 1 6,0 4-20,-19 5-4,4 0-9,-1 0-3,-1 8-14,-3 4-81</inkml:trace>
  <inkml:trace contextRef="#ctx0" brushRef="#br0" timeOffset="32661.65">27126 12773 94,'-11'0'19,"2"0"-5,0 0-1,1 0-7,0 0-5,2 0-1,2 0 2,-3 0 2,-3 2 8,2-2 9,-1 0 5,-2 0 9,0 0-2,-2 0-3,3 0-10,1 0-10,5 0-2,4 0-8,0 0 0,0 3-15,7-3 12,24 0 0,10 0 3,3 0-2,-2-5 2,-4-2-7,-4 0 6,-3 1 0,-6 0 1,-6 0 3,-7 4 1,-6 0 0,-6 0 0,0 2 0,0 0 11,-2 0-15,-18 0-1,-7 0 1,-4 2 0,-7 8 0,-4-1 1,-3 0-1,3-1 0,3 0 2,11-2-1,10-2 3,9-2-1,9 4-3,0-3-7,0 1 3,22-4-3,14 0-2,9 0 9,4 0-7,2 0 0,-6-9 5,-10 1 2,-6 4 2,-14 0 2,-7 2 0,-8 1 7,0 1 12,-3 0-11,-21 0-9,-13 0-1,-5 0-1,-4 0 1,-3 3 0,1 1-1,4-2-1,5 0 1,12-2 2,8 0-2,13 2-1,6 0-2,0 1-10,9-3 8,22 0-2,10 0 2,5 0-2,1 0-1,-5 0-3,-6-5-8,-10-1 6,-7 4-16,-11-2-49,-6 4-76</inkml:trace>
  <inkml:trace contextRef="#ctx0" brushRef="#br0" timeOffset="33630.78">26599 12791 33,'0'-6'257,"0"6"-244,0 0-13,0 0 0,0 0 2,0 4-2,-3 4-1,3-3-6,0-4 0,0-1 5,0 0-1,5 0 3,10 0 2,-3 0 1,-2-6 1,-3-2 0,-3 2-3,-4 2 8,0 4 10,0-1 2,0 1-6,0 0-1,-13 0-8,-3 1-5,-3 11 0,0 0-1,7 0 0,0-2 0,5-3-1,7-3-3,0-3 0,0-1-5,5 0 1,9 0 8,1 0 0,-1-4 1,-4-4 0,-3 1 1,-3-2-1,-2 6 3,-2-4 4,0 5-3,0 1 3,0 1-4,-6 0-4,-7 0 0,-1 3-1,1 9 1,7 2-4,1-3 1,5-1-3,0-4 3,0-5-2,2-1-1,9 0 4,2 0 2,1-3 0,-5-10 1,-5 1 3,0-2 0,-1 0-1,0 0-1,-3 0-1,0 6-1,0 0-1,0 4-1,0 4-13,0 0-35,0 0-161</inkml:trace>
  <inkml:trace contextRef="#ctx0" brushRef="#br0" timeOffset="35114.28">26821 10975 128,'-27'18'8,"23"1"-8,4-10-4,0-6 4,6-2 13,17-1-7,6 0-6,4-6 1,1-9-1,-5-2 0,-9 1-1,-9-2-3,-7 2 4,-4 0 5,0 1 12,-6 8 12,-15-2-9,-3 6 7,-2-2-3,3 4-8,1-2 5,7 3-1,1 0-6,3 0-5,1 0-5,4 0-4,4 3-1,2 3-3,0 0 1,0 0-1,4-1-2,10-3 3,1-2 3,3 0 7,2 0 2,0 0-8,-4-10 0,-3 1 1,-7 0 1,-3-1 5,-3 2-3,0 2 3,0 1 2,-16 2 0,-6 1-7,-1 2 0,2 0 2,-6 0-3,4 5 0,1 6-1,2 5 3,9-2-4,6 2-3,5-1 2,0-5-2,0-2 2,21-4-6,6-4 7,2 0 0,4 0 0,-4-6 0,-4-9 0,-6 1 2,-7-1 2,-8 3-1,-4-1-2,0 5 10,0 4-2,-14 2-3,-5 2 2,-6 0-7,0 0 0,1 6 1,4 8-2,4 1 1,5-1-1,7-5-1,4 4-1,0-4-1,0-3 2,17-2-3,8-4 1,4 0 3,0 0 2,0-12-1,-4-2 3,-8-4-2,-6 0 2,-4 2 1,-7 4 5,0 2 1,-4 9-8,-21 1-3,-2 0 1,-2 6-2,5 11-1,7 1-4,0 2-2,9 1-8,6-2-18,2-5-97</inkml:trace>
  <inkml:trace contextRef="#ctx0" brushRef="#br0" timeOffset="43860.07">29834 9597 265,'-29'0'69,"0"-9"-31,2-5-3,11 5 18,11 3 1,5 4-17,0 2-27,0-2-10,14 0-5,24-2 5,16-1 6,17-1-6,4 3-7,-1 3-19,-9 0-47,-19 0-126</inkml:trace>
  <inkml:trace contextRef="#ctx0" brushRef="#br0" timeOffset="44001.05">29782 9756 409,'0'0'0,"11"-9"-10,32 1 10,17-2 0,17 2-10,11-1-94</inkml:trace>
  <inkml:trace contextRef="#ctx0" brushRef="#br0" timeOffset="44546.68">31270 8893 449,'0'-18'38,"0"11"-16,0 4 24,0 1-7,-2 2-16,0 0-23,-5 32-5,-1 14 5,-2 12 4,8 3-3,2-5 0,0-9-1,0-3 0,0-7 0,0-9 0,0-4 0,0-8-2,0-2-1,0-2-4,-7-4-23,3 0-54,4-8-173</inkml:trace>
  <inkml:trace contextRef="#ctx0" brushRef="#br0" timeOffset="45254.02">32202 8700 413,'0'-15'76,"0"8"-48,0 7-6,0 0 6,0 0 1,0 4-23,0 32 1,-7 20-7,-4 15 4,-2 5-3,3 0-1,2-7-1,3-9-1,1-10-1,4-13-5,0-4-4,2-11-19,23-10-21,4-12-22,-7-2-12,-6-26 1,-16-12 76,0-7 9,-16 3 30,-16 0 4,-3 8-1,-1 10-10,10 6-1,7 10-15,17 8-3,2 2-4,18 0-31,24 0 25,12 0-11,4 0-6,-4 2-47,-8-2-158</inkml:trace>
  <inkml:trace contextRef="#ctx0" brushRef="#br0" timeOffset="45717.33">32841 8715 432,'0'-15'52,"-4"9"-29,1 5-13,3 1 1,-4 0 2,-2 0-13,-8 7-3,-4 10 3,-6 4-2,-5 6 0,-7-1 2,-6 8-1,-9 2-1,-3-2 1,0-5 0,8-8 1,13-9 1,12-7 2,15-5 3,6 0 3,0 0 2,0 0 2,15 0 6,14-7-3,6-7-5,0 2-4,-12 7-7,-7 0 2,-7 5 1,-7 0-3,-2 0-1,0 0-4,0 0 1,0 0-1,0 0-2,-4 0 1,-5 0 5,1 2-6,-2 2-26,1 0-33,3-2-26,2-1-78</inkml:trace>
  <inkml:trace contextRef="#ctx0" brushRef="#br0" timeOffset="46235.15">32523 8488 267,'-13'-12'49,"5"8"-33,8 2 19,0 2-6,0 0-29,0 2-4,18 19 0,14 4 1,7 1 3,13-2 0,4-1 0,0-4 6,1-7-5,-8-2 0,-13-5 2,-16-1-2,-13-4-1,-7 0 4,0 0 12,0 0-7,-13 0-9,-14 8-4,-7 6-1,-4 1-9,7 3-8,2 3-32,16 0-75</inkml:trace>
  <inkml:trace contextRef="#ctx0" brushRef="#br0" timeOffset="46578.07">33327 8671 467,'-15'-4'28,"-4"4"-20,-3 5-6,0 26 13,-7 7-2,9 6-13,13-4-4,7-4-3,0-10-5,27-8 0,11-8 7,6-10 2,8 0 3,-5-16 1,-1-15 12,-8-8 1,-9-11 5,-9-4-6,-11 0-2,-9 3 3,0 11 1,-25 11-8,-19 15-3,-12 14-4,-8 6-7,-3 35-17,5 12-30,14 4-130</inkml:trace>
  <inkml:trace contextRef="#ctx0" brushRef="#br0" timeOffset="48289.89">31259 9966 18,'0'-7'0</inkml:trace>
  <inkml:trace contextRef="#ctx0" brushRef="#br0" timeOffset="48590.5">31259 9966 33,'-22'-10'60,"20"8"-3,-3 2 3,3-3-10,-2 2-11,-3 0 0,0-2-8,-4 3-11,-7 0-4,1 0-2,-8 0 1,0 4 1,0 3-3,6 2 8,5-5-4,8-2-2,6 0-6,0-2-3,0 0-2,0 0-4,6 0 0,31 0 0,11 0 1,17-2-1,3-11-14,0 4-34,-8 1-104</inkml:trace>
  <inkml:trace contextRef="#ctx0" brushRef="#br0" timeOffset="48798.92">31676 9850 359,'0'-10'80,"0"6"-64,3 4 20,-3 0 12,2 0-14,0 0-33,2 10-1,-2 16-1,1 11 1,-3 10 0,0 7-1,-3 4-10,-17-4-27,-2-5-100</inkml:trace>
  <inkml:trace contextRef="#ctx0" brushRef="#br0" timeOffset="49227.11">32489 9774 486,'0'-17'62,"0"11"-34,0 4 2,0 2-4,0 0-15,0 26-11,-11 17 0,-7 15 3,-9 10-3,-4 6 0,-4 4-9,-1-3-15,11-12-41,19-16-87,6-17-151</inkml:trace>
  <inkml:trace contextRef="#ctx0" brushRef="#br0" timeOffset="49339.89">32427 10150 319,'-18'-44'51,"-9"8"-34,7 10 0,6 12-10,10 8-7,4 6-6,2 0-73,29 0-89</inkml:trace>
  <inkml:trace contextRef="#ctx0" brushRef="#br0" timeOffset="49758.02">33055 9775 311,'0'-10'110,"0"7"-84,0 3 22,0 0 7,0 0-15,0 0-33,0 0-7,-2 12-2,-9 7 2,-12 6 0,-4 0 1,-8 0-1,-5 1 0,0-11 1,2 0 0,4-7 1,10-2-1,9-2 0,10 4-1,5-1 0,0 6-1,5 5 1,21 1-1,12 6 1,16-1-1,6-2-3,0-1-11,3-3-7,-9-3-47,-6-3-101</inkml:trace>
  <inkml:trace contextRef="#ctx0" brushRef="#br0" timeOffset="50125.34">33476 9936 423,'0'-10'135,"0"6"-115,-4 4-2,4 0-5,0 0-1,0 0-12,0 6-7,0 20 7,6 2-2,13 2-4,2-2-3,2-6 1,1-6-2,3-4 7,0-8 2,2-4 1,-1 0 1,1-22 8,2-6-3,1-6 2,-3-2 2,-7-6-2,-4 0-2,-9 3 1,-9 6 3,0 4-2,-35 14-3,-15 9-2,-10 6-3,0 11-6,2 25-2,7 12-11,18 15-21,8 7-102,7 8-230</inkml:trace>
  <inkml:trace contextRef="#ctx0" brushRef="#br0" timeOffset="51108.66">32431 9887 157,'0'-11'130,"7"0"-116,-5 3 4,2 5 18,-1-4-15,-1 6-16,1 1-3,-3 0-2,0 0 0,0 0 2,0 0-1,0 0-1,0 0-3,0 16 3,-10 12 8,-3 14 6,-3 6-10,-3 6-1,2 5-3,2-3 5,4-2-4,6-10-1,3-12 0,2-12 0,0-10 2,0-6 1,7-4-1,4 0 3,4 0 12,4-19 14,-4-4-10,-3-5-6,-6-3 2,-6 3-6,0 2-3,0 2-3,-20 8-5,-14 6-2,3 3 0,2 7-7,4 0-4,15 0-13,10 0-17,2 9-68,41 1-220</inkml:trace>
  <inkml:trace contextRef="#ctx0" brushRef="#br0" timeOffset="51691.99">32465 10820 520,'-21'-20'42,"6"13"-20,13 7 17,0 0-10,-3 21-23,-6 31-2,-2 21 2,4 12-1,7-2-5,2-1 0,0-3-1,0-11-4,2-21 0,7-14-7,-3-23-2,-4-10 12,3-3 2,-5-28 9,0-18-8,0-5 4,0-2 3,-13 5-2,-1 16-4,7 9 0,5 16-2,2 6 0,0 4-11,18 0-13,18 0 17,12 11-18,4 2-80,-5-5-199</inkml:trace>
  <inkml:trace contextRef="#ctx0" brushRef="#br0" timeOffset="51859.08">32821 11059 459,'-20'-20'78,"7"7"-71,11 8 10,2 1 19,0 2-27,17 2-9,30 0-21,24 0-9,12 4-79,-14 9-228</inkml:trace>
  <inkml:trace contextRef="#ctx0" brushRef="#br0" timeOffset="52215">32819 11218 60,'2'0'280,"54"-4"-272,33-11-8,27 1 4,8 1-4,-5 6-8,-30 4 4,-20 0 4,-34 3 10,-17 0 11,-13 0 2,-5 12-1,0 8 9,0 7 2,-9-4-8,7 1-14,2-6-5,0-1 1,27-5-3,13-9 0,11-3 4,8 0 4,-1-19 2,-12-8 4,-20-5 2,-13-2 1,-8 0 7,-5 4-3,-20 5-11,-25 8-4,-17 9-10,-5 8-5,3 2-4,10 28-15,16 11-40,16 4-131</inkml:trace>
  <inkml:trace contextRef="#ctx0" brushRef="#br0" timeOffset="56523.41">31415 10872 320,'-13'-10'55,"-5"8"-49,3 2 10,-10 0 9,-2 14-12,-6 11-9,6-2-4,7 1 1,9-2-2,11-3 1,0-2-3,11 0-3,24-6-4,15 0 7,6-7-2,2-4 1,-3 0 1,-8 0 1,-14-13 2,-6-6 1,-11-7 13,-9-6 0,-7-3 8,0-3-2,0 3-6,-21 4 6,-1 6-5,-2 8 1,-3 9-12,-4 8-4,-3 0-14,-2 14-22,0 10-25,10 7-189</inkml:trace>
  <inkml:trace contextRef="#ctx0" brushRef="#br0" timeOffset="56690.95">31841 10962 431,'-4'-9'0,"-3"5"-38,0 1 28,2 3-98</inkml:trace>
  <inkml:trace contextRef="#ctx0" brushRef="#br0" timeOffset="58489.39">26707 11843 45,'-11'-9'54,"0"8"-41,2 1-7,5 0 8,-1 0-5,1 0-6,0 4-3,4 2 0,0-4-1,0 2-2,0-4-5,0 0-4,0 0 1,8 0-12,5-6 11,3-9-23,-3-1 24,-3 1 11,-1 1 24,-7 2 11,-2 6-9,0-1 17,0 3-3,0 4-5,-11 0-16,-5 0-1,-2 0-6,3 17-2,-2-4-8,4 4 1,3-3-3,5-4-3,5-2 1,0-4-7,0-2-2,20-2 5,7 0 4,0-5 1,-1-10-2,1-1 3,-9 0 3,-2 1-2,-8 5 1,-6 5 4,-2 1 1,0 2 7,0 2-1,-8 0-6,-10 0 1,-4 0-3,-3 11 2,3 8-3,3-3-1,4-2-3,9-4 0,4-3 0,2-1-7,0-1-1,11-5-2,11 0 5,5 0 5,-1-13 0,-1-4 0,-5-3 1,-5-2 3,-3 3 2,-8 5 1,-4 2 13,0 4-1,0 2-7,-9 6-1,-9 0-3,-2 0-7,0 6 1,0 11-2,5-1 0,3-5-2,8 2-1,2-8 0,2 2-5,0-3-3,0-2 0,8-2 3,8 0 4,-5 0 4,1-11 5,-6 0 2,-3-2 1,-1 6 1,-2-1 1,0 3 2,0 4-5,0-1-6,-11 2-1,-1 0-1,-1 9-5,1 8-4,6 1-13,6-2-26,0 0-95</inkml:trace>
  <inkml:trace contextRef="#ctx0" brushRef="#br0" timeOffset="60729.35">31355 10864 45,'-6'0'29,"-1"0"-18,-3 0 5,2 0 4,-5 0 5,3 0 7,-1 0-8,-1 6-1,0 0 8,1 0-4,5-1-7,0 1-11,4 1-6,2 3-2,0 1 0,0-1 0,0 2 0,0-5-1,14 1 4,9 2-4,0-3 2,8-1 1,6 0-3,-4-3 0,1 1 0,-3-1-1,-7-3-1,-2 0 4,-4 0-4,-3 0 4,-1 0-2,-5-10 23,-3-2-8,-3-2 3,-1-3-2,-2-1-6,0-2-3,0-2 6,0 2-3,0 2-5,-11 0 7,0 4-2,-3 1 0,-1 1-1,-3 1-3,-2 1-2,-4-1 0,-1 5-3,-2 1 3,2 2-3,6 3 2,-3 0-1,1 0-1,4 0 1,-1 1-1,-1 15-1,4 4 0,2 1 0,-1 6 0,4 1 0,3 0-1,4 0 0,3 0 0,0-4 0,0-1 0,14-6 0,6 0-3,4-6 0,5-2 3,2-6 0,3 0 1,-3-3 1,-2 0-1,-4 0-1,-1 0 1,-1-15 3,-2 0 1,4-5-2,-2-5 3,-8 2-1,-3-1 2,-10-1 0,-2 3-3,0 4 9,-5 1 2,-17 2-3,-5 1-6,-4 1 1,-7 6 1,-2 6-5,-3 1-2,1 0 0,-1 0-3,8 1-3,8 11 1,8 2-10,9 9-22,10-2-29,0 2-87,5-4-150</inkml:trace>
  <inkml:trace contextRef="#ctx0" brushRef="#br0" timeOffset="60943.06">31455 10934 375,'-4'-6'6,"4"4"-6,0 2-21,0 0 2,0 0-34,0 0-173</inkml:trace>
  <inkml:trace contextRef="#ctx0" brushRef="#br0" timeOffset="64136.74">31540 10990 177,'-7'-6'5,"7"4"-5,0 1-20,0 1 7,5-3 9,3 3-24</inkml:trace>
  <inkml:trace contextRef="#ctx0" brushRef="#br0" timeOffset="66072.57">30752 10578 274,'0'-10'74,"0"5"-41,0 5 16,0 0-12,0 0-13,0 12-14,0 22-9,0 13 1,0 3-2,0-3-3,0-4-8,6-9-15,5-8-38,-2-12-159</inkml:trace>
  <inkml:trace contextRef="#ctx0" brushRef="#br0" timeOffset="66371.06">30854 10607 338,'-7'-17'59,"0"6"-47,3 7 19,4 4 9,0 0-35,0 0-5,0 18-10,0 8 9,0 6 1,0-1-1,2-6-5,0-6 1,0-11-2,-2-6 7,5-2 0,2 0 4,6-23 5,5-10 1,3-11-7,-6 1 14,-2 7 3,-8 7-5,-5 7-4,0 9 2,0 7-11,0 6-2,0 0-14,0 2-32,0 22-3,-2 6-76</inkml:trace>
  <inkml:trace contextRef="#ctx0" brushRef="#br0" timeOffset="66522.53">31122 10676 320,'0'-14'84,"0"8"-77,0 0-5,0 2 4,0 2-6,4 2-10,0 0-123</inkml:trace>
  <inkml:trace contextRef="#ctx0" brushRef="#br0" timeOffset="66704.93">31122 10676 181,'127'-108'251,"-127"105"-234,0 3-17,2 0 0,0 0 0,2 6-12,3 15 4,-5-4-11,-2 2-52,0-10-154</inkml:trace>
  <inkml:trace contextRef="#ctx0" brushRef="#br0" timeOffset="66905.27">31190 10471 294,'20'-9'19,"7"4"-16,10 5 1,4 0 20,1 6-15,-2 12-2,-6 4-6,-10 4 1,-12-2-2,-12 5 0,0-2 4,-16 4 6,-26-3-8,-12-4-2,-8-4-14,-7-2-45,2-8-79</inkml:trace>
  <inkml:trace contextRef="#ctx0" brushRef="#br0" timeOffset="67347.08">30999 10622 403,'2'-9'20,"-2"5"-18,5 2 8,-3 2-5,0 0-5,2 0-38,0 0-26,-4 2-60</inkml:trace>
  <inkml:trace contextRef="#ctx0" brushRef="#br0" timeOffset="67744.5">30742 10557 344,'-2'-4'20,"2"4"-20,0 0-23,0 0 22,0 0-9,0 0-16,2 6-38,2 3-140</inkml:trace>
  <inkml:trace contextRef="#ctx0" brushRef="#br0" timeOffset="68371.17">30749 10551 269,'-3'-5'63,"3"1"-51,0 4 9,0 0 8,0 0-12,0 0-17,8 1-3,11 18 3,10 5 1,7 3-1,7 4 0,-1-3 1,-2-4-2,-7-4-1,-8-6-2,-7-4 1,-9-1-1,-5-8 0,-4-1 1,0 0 3,0 0 4,0 0 7,-7-6-7,-8-10-2,1-5 5,1 0-2,2-3 7,2-2-8,0-4 3,3-2 2,1-3 0,0 2 1,3-5 1,2-1 1,0-1-4,0 2-2,0 2-2,0 9 0,0 13-1,0 7-3,0 5 0,0 2-7,0 0-10,0 11-6,-13 18-2,-12 4-38,1 4-209</inkml:trace>
  <inkml:trace contextRef="#ctx0" brushRef="#br0" timeOffset="68669.42">31188 10657 348,'-9'-6'78,"4"5"-68,5 1-7,0 0-1,0 0 3,0 0-5,0 0-14,0 0 1,0 3-4,0 6-36,0-8-177</inkml:trace>
  <inkml:trace contextRef="#ctx0" brushRef="#br0" timeOffset="69051">31290 10481 316,'-2'-6'0,"2"6"-4,0 0-13,0 4 17,5 18-1,3 10-2,4 4-19,-3 1-84</inkml:trace>
  <inkml:trace contextRef="#ctx0" brushRef="#br0" timeOffset="69362.34">31172 10469 332,'0'-14'12,"18"8"-12,22 0-19,4 4 19,6 2 5,-5 0-5,-3 4 0,-2 14-3,-11 6-1,-13 8-7,-14 2-12,-2 0-6,-12 1-6,-19-7 20,-11-4 3,-7-4-17,-4-7-19,3-4-26</inkml:trace>
  <inkml:trace contextRef="#ctx0" brushRef="#br0" timeOffset="69754.93">31731 10393 365,'0'-8'84,"0"4"-69,0 4 6,0 0 3,-10 24 0,-17 20-14,-9 16 3,-6 9-8,-5 6-5,3 6 3,-6-8-3,6-4-3,6-17 1,6-9-1,9-11-4,-2-9-20,9-2-38,9-13-203</inkml:trace>
  <inkml:trace contextRef="#ctx0" brushRef="#br0" timeOffset="69941.02">31930 10828 423,'0'-6'40,"-14"6"-38,1 0-2,5 0 0,0 4-1,4 10-34,4 0-119</inkml:trace>
  <inkml:trace contextRef="#ctx0" brushRef="#br0" timeOffset="72753.35">26794 12803 0,'-6'-10'119,"1"6"-100,3 4-16,0 0 1,-1 0 2,-1 0-4,-3 7 0,-1-1-2,1-2 2,2-2 1,3-1 2,2-1 0,0 0-2,0 0-3,0 0-8,0-3-18,0-7-7,7 3 7,-5 1 26,0 2 5,-2 0 4,0 2 4,0 0 13,0 2-8,0 0-1,-4 0 1,-6 0 5,2 0-16,4 0-3,-1 2-3,5 6-1,0-2-5,0-2 0,0-2-5,7-2-5,3 0-1,2 0 12,-1-10 4,-2-7 3,-2 3 1,-5-1 6,-2 3 15,0 6 0,0 1-2,0 5 11,-11 0-6,-5 0-18,-8 1-1,1 13-4,1 4-2,4-1-2,8-2-1,4-1-2,6-4-3,0-4-8,0-4 0,19-2 1,3 0 2,0-2 6,-4-11-5,-2-4 1,-7 2 8,-3-2 5,-4 3 5,-2 3 9,0 5 1,0 1 3,-13 5-10,-5 0-5,-2 0-6,0 0 3,0 11-5,7 2 0,5-3-2,6-2 0,2-3-2,0-5-9,6 0-2,9 0 8,5 0 0,-5-11-6,-1 1 3,-5 0-16,-5 4-25,-2 4 10,0 2-15</inkml:trace>
  <inkml:trace contextRef="#ctx0" brushRef="#br0" timeOffset="72992.56">26701 12715 208,'-11'0'37,"1"0"-37,8 6 0,0 6 2,2-2-2,0-4-5,2-2-15,16-4-11,2 0-58</inkml:trace>
  <inkml:trace contextRef="#ctx0" brushRef="#br0" timeOffset="74151.18">27133 12846 25,'6'-3'23,"1"-1"4,2 1 9,0-1-2,0-3-11,2 1-6,0 1-3,-4 2-2,-3 1-1,-2 1-2,-2 1 7,0-2 7,0-1 4,0 3-16,-11 0-11,-6 0-2,-3 0 2,4 0 2,5 0-2,4 0 0,7 0-2,0 0-5,0-1-30,13-12-30,10-3-61</inkml:trace>
  <inkml:trace contextRef="#ctx0" brushRef="#br0" timeOffset="74876.98">26730 11828 13,'-27'0'26,"18"0"-26,3 0 0,3 0 0,3 3-13</inkml:trace>
  <inkml:trace contextRef="#ctx0" brushRef="#br0" timeOffset="75224.45">26730 11828 12,'46'27'0</inkml:trace>
  <inkml:trace contextRef="#ctx0" brushRef="#br0" timeOffset="79983.93">32562 11707 489,'-77'-26'47,"41"17"-40,16 8 14,16 1 25,4 0-12,19 0-33,39-4 1,36-1 1,42-1 2,33 3-5,20-2-2,-1 1-7,-21 3 1,-29 1-3,-35 0-1,-30 0-24,-28 0-34,-21 0-40,-24 3-122</inkml:trace>
  <inkml:trace contextRef="#ctx0" brushRef="#br0" timeOffset="80200.23">32449 11798 550,'-33'-5'30,"17"1"-23,16 2 21,0 2 12,25-6-21,39 1-12,36 4 3,41-3-8,30 4-2,10 0-3,-5 0-5,-22 0-7,-36 0-8,-29 0-16,-34 0-36,-22 0-47,-33-2-124</inkml:trace>
  <inkml:trace contextRef="#ctx0" brushRef="#br0" timeOffset="117965.96">6397 12557 64,'-12'-10'4,"5"4"-2,7 4 9,0 2 1,0 0-4,0 0 8,0 0 1,0 0 4,0 0 14,0 0 2,-6 0-7,-5 8-18,-9-2 6,-7-2 92,-7-2-87,-11 1-14,-3 1-7,-17 1 6,-11 1-2,-6 1-4,-11 6-1,-6 4-1,-3-4 0,-3 1-2,-4-2 2,0 0 0,-3 2 0,-4 0 0,-8 8 0,-10 2 0,-9 6 1,-13 7 0,-6 4 0,-6 8 2,-5 8-3,1 8 0,-1 7 0,-3 9 0,-5 5 0,5 4 1,9 4 3,7 0 3,11 4 3,10 3-5,18 5 2,24 2-5,26 1-2,21-2-1,19-7-1,18-9 1,13-5 1,0-7-1,33-6 1,19-2 0,15-2-2,18-4-3,17 2 2,0 3 0,5-1 2,0-4-1,0-5 1,11-12 0,12-12-6,7-9 5,8-13 2,1-6 1,-2-8 4,-1 0-3,4-4 0,7-18-1,4-6 5,8-4-4,4-7-1,-7-1 1,-3-2-1,-2 3-1,-9 0 0,-6 1 1,-12 4-1,-8-3 1,-7-2 2,-12 7-2,-6-7 0,-6 2 0,-7-7-1,-9-11 1,-5-3 0,-7-13 1,1-4 4,-3-6-1,1-7 4,-5 3 3,-9-2 4,-9 0 0,-9 1-1,-4-6-2,-2-4-4,-4-2-1,0-5 2,-11 2-2,-5 2 1,-5 6 0,0 11-3,-15 4-2,-21 0-1,-18 0-3,-21-5 1,-24-1-1,-25 4 0,-25 10 0,-27 12-1,-11 17 1,-10 22-1,10 19-4,16 6-1,17 39-10,32 17-35,22 15-120</inkml:trace>
  <inkml:trace contextRef="#ctx0" brushRef="#br0" timeOffset="119226.93">5653 14883 425,'-66'5'60,"13"-5"-53,18 5-2,14 7 6,19-6 6,2 10-11,47 2-4,37 3-1,37 6 0,51-4-1,39-2 0,46-6-5,40-6-2,40-9-1,58 0 8,43 0 1,40 0 6,27 0-5,18 0 3,17 4-1,-1 0 3,13 2-7,1-6 1,-9 0 1,-7 0-2,-25 0 0,-37 0 1,-48 12-1,-59 9-1,-60 3 0,-59 3 0,-54 0-1,-49-9-5,-50-4-9,-45-6-3,-28-7-11,-23-1-15,0 0 8,-29-14 14,-7-8 23,-5-6 4,-3 1 2,-3-1 5,1-1 4,-4 5 4,2 0-3,3 5 5,9 6-6,12 3 0,11 2-5,11 4-1,2 4-9,10 0 1,28 0-1,20 0 0,16 8-2,1 4-1,6 6-4,-12 0 1,-11 1 0,-9-2 3,-21-3 3,-18 5 0,-10-2-1,-20 5 1,-38 5 11,-22 4 6,-28 6-12,-12 3-5,2-4-1,16 8-8,28 0-17,34-4-64</inkml:trace>
  <inkml:trace contextRef="#ctx0" brushRef="#br0" timeOffset="119780.9">17201 14543 432,'-58'-17'34,"-17"17"-34,-4 0-1,-6 26 1,2 13 0,14 9-1,20-1-6,30 0-5,19-8 4,31 1 6,33 3 2,9 1 0,-6 2-1,-15-2 1,-28-6-2,-24 0 2,-14-7 3,-32-2 0,-14-5 0,-5-5-1,7-5-2,13-10-2,22-4-4,23 0-22,12-31-96,51-16-83</inkml:trace>
  <inkml:trace contextRef="#ctx0" brushRef="#br0" timeOffset="119942.7">17345 14610 185,'72'-58'93,"-22"12"8,-18 20-24,-14 10 0,-12 10-22,-6 6-27,0 19-14,-8 38-11,-19 23 1,-4 27-4,-1 19-3,6 4-8,15-5-13,11-23-72,11-30-102,31-28-56</inkml:trace>
  <inkml:trace contextRef="#ctx0" brushRef="#br0" timeOffset="121090.93">17438 15177 240,'-56'-45'62,"12"2"-59,17 9-2,25 6 1,7 9-2,48 0-11,21 5 4,13 5 7,-3 2 0,-8 2 2,-16 0 11,-13-3 8,-11 0 17,-14 2 17,-13-3 2,-9 6 11,0-1-7,0 2-18,0-2-21,-7 4-13,-4 0-8,2 0-1,0 17-5,7 12 0,2 9-3,0-2-5,25-3-2,8-14-2,3-9 8,-1-8 7,-1-2 2,-1-10 4,-2-11 4,-2-4 3,-6 7 5,-6 2-3,-5 6 0,-6 2-6,1 6-6,-1 2-1,6 0-4,3 6 0,3 17 1,5 4-4,1 3-4,5-4-1,6-4-3,8-10 0,9-8 5,0-4 3,9 0 7,-1-18 0,0-10 3,-2-8 0,-4-2 6,-12-3 0,-9 10 0,-13 7 4,-13 12-4,-5 8 2,-2 4 2,-4 0-7,-27 25-6,-19 11-1,-5 10 0,8-3 0,14-3-6,24-14-11,9-10-8,22-12 9,25-4 7,7-28 9,4-23 1,-3-18 3,-6-17 8,-9-6 5,-11-7 3,-7 1-5,-9 6 2,-5 17 1,-8 22 4,0 21 3,0 11-13,-6 16-5,2 5-6,-2 20-6,-3 42-1,-1 26 5,2 24-4,6 18-8,2 7-10,0-9-24,24-18-12,12-25 14,13-27 45,6-18 1,8-26 3,-3-14-1,-4-6 6,0-36 2,-3-13 2,-4-9 0,-6 2 1,-14 6 6,-12 16 12,-11 15-6,-2 14 2,-4 11 0,0 0-22,0 30-4,-8 10-1,-3 12 0,11 0-1,0-8-3,25-13-7,26-22-6,23-9 6,7-14 7,2-26 3,-12-14 1,-15-2 0,-17 2 1,-20 13 8,-12 14 0,-5 13 4,-2 12-2,0 2-8,-17 47-3,-19 30 0,-11 29-1,1 21-4,7 23-5,8 20 2,-3 21 8,-5-7-2,-13-27 2,-23-37-1,-35-43 1,-32-38 7,-30-27 1,-24-12-4,-11-25-4,5-30-4,11-19-29,36-16-85,32-18-286</inkml:trace>
  <inkml:trace contextRef="#ctx0" brushRef="#br0" timeOffset="121659.2">21571 14797 529,'0'-7'66,"-17"19"-34,-6 51-29,-3 21-2,-1 14 1,5 7-1,4 5-2,5 2 0,3 2-4,4-5-15,-1-21-37,1-24-161</inkml:trace>
  <inkml:trace contextRef="#ctx0" brushRef="#br0" timeOffset="121808.78">21507 15418 364,'4'-35'46,"8"12"-38,15 6-8,12 4 0,11 3 1,3 6-1,5-2-8,2-2-15,-4-7-50,-2-6-153</inkml:trace>
  <inkml:trace contextRef="#ctx0" brushRef="#br0" timeOffset="122024.04">22049 14949 345,'-9'-38'82,"1"10"-36,4 10 22,4 10-7,0 8-8,0 0-32,0 15-20,0 35 1,0 25 4,0 19 0,-6 6-4,-7 2-2,-3 5 0,1-13-3,-2-8 0,5-7-7,0-17-15,5-12-35,7-19-129</inkml:trace>
  <inkml:trace contextRef="#ctx0" brushRef="#br0" timeOffset="122166.01">22439 15464 487,'0'-24'77,"-18"7"-66,-5 4 5,1 7 0,4 6-16,5 0-5,4 10-36,9 3-103</inkml:trace>
  <inkml:trace contextRef="#ctx0" brushRef="#br0" timeOffset="122392.24">22732 15047 574,'-24'-50'30,"15"15"-18,9 10-5,16 3 6,35 2-11,27 4-2,26 2-6,19 4-3,2 2-7,-9-1-14,-29 8-61,-39 1-151</inkml:trace>
  <inkml:trace contextRef="#ctx0" brushRef="#br0" timeOffset="122558.4">23058 15011 434,'-16'20'51,"7"14"-45,3 6 33,4 4 23,2 11-9,0 4-29,0 11-15,-2 7-9,-4 11-1,-4 1-7,-9 3-16,0-12-57,3-23-448</inkml:trace>
  <inkml:trace contextRef="#ctx0" brushRef="#br0" timeOffset="122701.01">23690 15477 576,'0'-29'43,"-4"10"-40,-5 4-1,5 7-2,2 6-16,2 2-89</inkml:trace>
  <inkml:trace contextRef="#ctx0" brushRef="#br0" timeOffset="123874.14">25651 14698 512,'-35'-19'24,"12"19"12,8 11-29,3 47 0,6 27 4,6 27-2,0 8-3,0 5-6,0-7-1,13-12-3,-3-30-8,-4-23-9,-6-31 8,0-21 5,-9-1 7,-15-28-1,1-26-7,5-7 9,14-10 3,4 3-1,2 6 3,25 8-3,11 9-1,2 5-1,8 11 0,2 6-2,1 4 1,-6 4 0,-10-7 1,-4-8 0,-6-6 0,-2-8 4,-8-5 1,-6 5 8,-7 2 3,-2 6 2,0 4 3,0 10-1,0 9 5,0 6-2,0 7-7,0 7-16,0 34-4,0 21 4,7 26 1,1 16-1,4 9 0,-5 1-4,-3-1 0,-4-5-3,0-12-13,0-15-16,0-23-66,0-22-130</inkml:trace>
  <inkml:trace contextRef="#ctx0" brushRef="#br0" timeOffset="124813.19">26440 15141 393,'-40'-4'67,"-11"4"-16,-3 18-16,5 13 5,9-4-19,13 8-15,14 3-6,13 0-2,0-6-5,20-5-7,23-20-2,7-7 11,2 0 4,-8-28 1,-15-10 3,-13-14 6,-16 2 5,0-7 0,-18 11 8,-18 4-3,-10 14-8,1 12-2,7 10-8,11 6-1,12 0-3,12 16-6,3 10-4,8 7 0,34 1-4,16-7 0,13-4 7,-2-5 6,-4-10 4,-10-7 1,-10-1 6,-5 0 6,-5-4 2,-8-6 3,-4 2-3,-13 7-3,-7-2-6,-3 3-3,0 0-3,0 0-2,0 0-1,0 17 2,0 5 0,-5-5 1,1-2-2,2-3 0,2-6 0,0-2 2,0-4 2,0 0 0,0 0-1,6 0 1,13 0 7,3 0-5,0-4-4,2 4 0,-1 0-2,-6 0 0,1 8 0,-2 6-2,-7 0 3,0-2 0,-3-6 1,1-2 1,2-4 0,0 0 3,2 0 0,-2 0 2,0 0 2,-5 0-2,-2 0-2,1 0-3,-1 0-1,-2 0-4,0 0 0,0 0-3,0 0-2,0 0 0,0 0 0,0 0-7,0 0 0,0 0 0,2 0-15,10-1-45,1-2-48</inkml:trace>
  <inkml:trace contextRef="#ctx0" brushRef="#br0" timeOffset="125573.43">26618 15186 435,'-9'-32'149,"5"19"-110,4 9-17,0 4 3,0 0-15,2 28-9,16 15 0,8 7-1,-1 4 0,-5 2-3,-7 3 0,-3-9-6,-8-11-5,-2-17-5,0-13 1,0-9 18,7-17 3,8-25 1,9-10-2,8-5 4,1 4 5,-2 14 0,-6 18-1,-9 13-2,-8 4-4,-3 4-4,-1 8-5,5 16 5,0 14 0,0 4-2,0 6 0,0-8-3,6 0-5,6-13 1,3-14-1,2-9 3,5-4 7,4-8 4,2-14-1,3-6 2,-2 2 1,-3-1 2,-3 2 1,-6 9-5,-5 9-2,-6 2-2,-3 5-1,-2 0-3,-5 22 0,4 6 4,2 10 1,4-2-1,10-10 2,11-3-2,13-9 1,11-14 2,9 0 1,-2-14 1,-5-12 1,-8-7-4,-7 3 6,-12-4-1,-8 10 0,-12 3 4,-10 6 2,-5 7 5,0 2-2,-20 6-6,-13 0-9,2 6-1,2 17 0,13 0-2,16 8-6,2 0-3,43 3-2,28-8-5,27-3-8,23-8-25,18 2 0,-4-12-62,-7-5-184</inkml:trace>
  <inkml:trace contextRef="#ctx0" brushRef="#br0" timeOffset="126905.93">29136 15163 592,'0'-17'66,"-2"12"-35,0 5-1,2 0 2,0 0 2,0 0-18,0 14-16,-3 22-2,-3 16-2,-4 11-6,0 10-3,1-2-9,1-9-12,8-22-24,0-26-5,10-14 37,17 0 26,4-22 5,0-1 6,-4-4 5,-7 10 7,-6 2 3,-4 11 0,-5 0-8,1 4-15,4 0-3,7 12-8,10 16 4,2 5-1,8-3-5,1-8-10,5-13 3,-1-9 15,1-8 2,-3-28 6,0-10 5,-7-11 8,-8 2 0,-11 2 5,-12 4 2,-2 5-3,0 12-7,-8 11-9,0 10-7,3 11-2,1 0-7,-2 23-19,0 21 11,6 11-13,0 3-17,23 0 2,10-6 17,1-6 17,-1-14 11,-4-5 0,-7-11 8,-1-6-1,-8-2 7,1-2 1,1 1-2,1-1-4,1 3-7,1-1-2,-3 2-1,4-6-1,-2 0 2,3-4-1,5 0 1,4-14 4,0-16 1,-7-5 6,-11 2 6,-8 2 8,-3 1 4,-5 6-2,-17 3-12,-7 10-10,2 8-5,0 3-3,3 2-4,6 23-4,7 5-5,11 7-11,7-11-8,35-2-9,18-15 16,11-9 21,1 0 7,-3-6 5,-11-24 5,-7-7 3,-13-8 7,-7 6-3,-14 3 7,-9 13 2,-8 7 2,0 5-6,0 11-11,-10 0-11,-7 9-1,-3 28-6,2 10 2,7 7-9,11 2-4,8-3-8,37-9-2,18-13 20,8-12 8,1-15 0,-8-4 2,-6-26 1,-5-28 3,1-23-1,2-21 1,6-22-1,-2-14-1,-16-1 2,-19 15 2,-23 30 8,-2 32 1,-9 27 3,-7 22-2,-3 9-16,-10 45-2,-7 30 0,-4 28-2,6 14-3,15 8-3,9-9-7,10-18-18,2-22-31,37-18 16,16-22 46,9-18-3,11-18-16,-2-4 21,-4-37 0,-7-16 6,-10-3 1,-15 6 11,-14 10 5,-17 14 3,-6 5-6,0 10-10,-15 9-8,-23 6-2,-17 0-2,-17 21-1,-6 17-2,0 7-3,11-1 6,16 0 2,17-6 1,23-4 0,11-7-1,0-1 4,34-2 5,13-2 4,9-8 1,8-2-4,3-3-8,0 2-2,4 1-2,1 2-4,-1-1-6,-3 4-13,-3-3-41,-7-2-108</inkml:trace>
  <inkml:trace contextRef="#ctx0" brushRef="#br0" timeOffset="127322.83">31979 14499 592,'-13'-69'29,"13"16"-12,0 5 13,15 4 0,16 6-2,5 7-17,0 6-11,4 11 0,-3 8 0,-8 6 0,-4 0-1,-12 16-1,-10 36-4,-3 20 6,-9 26 5,-27 21-4,-2 11 1,3 19-1,8-1 0,7 2 0,13 3 1,5-11-1,2-8 0,0 0 1,-4-13 2,-12-5-2,-13-8 6,-13-11-2,-14-21 0,-9-18 1,-15-18 3,-12-18 1,-6-16-3,-10-6 2,-8-6-10,-7-24-2,-4-6-17,9-4-45,8-10-124</inkml:trace>
  <inkml:trace contextRef="#ctx0" brushRef="#br0" timeOffset="127894.43">25337 14051 474,'0'0'0,"0"-14"-6,51-1-35,13-5 31,11-4 10,-7-2-12,-5-8-108</inkml:trace>
  <inkml:trace contextRef="#ctx0" brushRef="#br0" timeOffset="128161.26">25292 13776 392,'-75'50'37,"1"20"-26,7 17 16,7 8 34,7 20 5,2 17-27,1 15-16,4 8-8,1 7-9,1 3 0,-6-6-4,2-4 2,1-21 0,11-13-3,14-21 0,19-19-1,3-24 0,32-20-2,28-24-4,25-13 2,26-22-4,19-28-22,9-10-50,-2-13-89</inkml:trace>
  <inkml:trace contextRef="#ctx0" brushRef="#br0" timeOffset="129024.37">20449 16329 490,'-89'-27'55,"37"23"-48,35 4-7,17 0-1,64 0 1,61 13 11,64 0-1,65-4-10,56 1-1,49-6 1,48-4 0,39 4 2,28 1-2,19 0-1,-7-5 1,-27 0-1,-43 0 2,-59 0-1,-56-5 3,-54-8 0,-55-1 2,-49-9-4,-46 1-1,-46 0-1,-28-4-4,-23 4 5,-5-2-3,-37 7-11,-28 8-11,-21 5-16,-22 4-63,-12 0-59</inkml:trace>
  <inkml:trace contextRef="#ctx0" brushRef="#br0" timeOffset="129837.17">17768 16298 615,'0'0'0,"25"0"-21,59 13-2,46 5 9,35 1 14,44 12 2,41 1 0,46 6 1,56 0-3,49-8-2,65-12 1,55-5-3,34-13 1,13 0-1,-22 1 4,-47 11 2,-62 6-2,-61 4-1,-68-4-15,-59-10-90,-55-8-115</inkml:trace>
  <inkml:trace contextRef="#ctx0" brushRef="#br0" timeOffset="130238.37">17692 16343 585,'76'-22'0,"74"-1"-39,68 1-10,67-6 39,52-2 10,43 4 28,48 13-3,47 13-19,47 0-3,37 7-2,25 15 0,-1 1-1,-24 4 3,-44 5-3,-53 2 0,-59-6 0,-54 3-2,-52-17-2,-50-6-5,-57-8-8,-53 0-8,-52-22-55,-54-9-147</inkml:trace>
  <inkml:trace contextRef="#ctx0" brushRef="#br0" timeOffset="130473.25">24947 16204 683,'0'-25'0,"-15"14"-10,3 7-69,6 4 16,1-4-3,-11-4-292</inkml:trace>
  <inkml:trace contextRef="#ctx0" brushRef="#br0" timeOffset="130628.09">25103 16397 654,'-46'-36'0,"5"8"-390</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31:04.973"/>
    </inkml:context>
    <inkml:brush xml:id="br0">
      <inkml:brushProperty name="width" value="0.05292" units="cm"/>
      <inkml:brushProperty name="height" value="0.05292" units="cm"/>
      <inkml:brushProperty name="color" value="#00B0F0"/>
    </inkml:brush>
  </inkml:definitions>
  <inkml:traceGroup>
    <inkml:annotationXML>
      <emma:emma xmlns:emma="http://www.w3.org/2003/04/emma" version="1.0">
        <emma:interpretation id="{1B71A178-4D8C-47A8-97EF-6ADD61C3B92E}" emma:medium="tactile" emma:mode="ink">
          <msink:context xmlns:msink="http://schemas.microsoft.com/ink/2010/main" type="inkDrawing" rotatedBoundingBox="28822,2739 28917,4112 28813,4119 28717,2746" semanticType="scratchOut" shapeName="Other"/>
        </emma:interpretation>
      </emma:emma>
    </inkml:annotationXML>
    <inkml:trace contextRef="#ctx0" brushRef="#br0">28824 2765 29,'0'0'57,"0"0"-49,0 0 4,0 0 10,0 0 1,0 0-19,0 0-4,0 0-2,0 0 2,0 0 2,0 0-1,0 0 3,0 0 2,0 0-1,0 0 3,0 0-5,-4 0-3,2 0-3,-1 0-4,1-2 0,-1 0-3,-1 2 2,0-2 0,-3 2 3,3 0 4,-1 0 1,1 0 1,1 0 3,-1 0 1,2 0 1,-1 0 3,1-2 3,0 2-1,0-5-2,2 5 6,0-1 2,-2-1 3,-3 2-4,3 0-6,-2-3 5,1 3 5,3 0-4,0-1 0,0 1-3,-2 0-6,2 0-1,0 0-3,0 0-2,0 0 1,0 0-2,0 0-2,0 0 1,-3 1 1,3 12 1,-4 1 2,2 2-2,2 2 0,0 2 4,0 2-3,0 0 4,0-2-6,0 1 3,0-1-2,0 0 3,0-2-1,0 0-1,0 0-2,0-3 3,2 0-2,0-1-1,-2-2 2,2-1 0,1 4-2,-3 1 0,2 1 5,-2 2-2,3-1 1,-3 0-2,2 0 1,0 1-1,-2-2 0,0-1 2,0 1-4,2-4 2,-2-1-2,3 1 1,-1-1 1,0 2-1,-2-3 2,2 2-2,0 0 1,-2 0 0,0 1 1,2 2 0,-2-2 0,3 2-2,-1-2 3,0 0-4,3-2 2,-1 2-1,-1-4 2,-3 6-2,2-4 0,0 1 1,-2 4 4,2-3-2,-2 2-2,0-2 3,2 2-2,0-3-2,3 0-1,-3 1 0,-2 0 0,2 1 1,0 0-1,1-1 1,-1-2 2,1 2-3,-1-4 0,0 1 0,0-4 0,-2 6 0,2-4 2,-2 2-2,2-1 0,1-4 1,-1 3 0,0-2-1,0 5 1,0-4-1,-2 2 0,2 2-1,1-4 1,0 4 0,-3-4 0,0 2 0,4-2 1,-4-2-1,2 4 0,-2-2 1,0 3-1,0-3 4,0 3 0,0 3-2,0-2-1,0 0 0,0-2 2,0 1-2,0-4-1,0 2 1,0-2-1,0 3 0,0-2 0,0 1 0,-2-1 0,2-2 0,-2 0-1,2-3 1,0 1 0,0-1-1,0-3-3,0 0-2,0 0-1,0 0-9,0 0-12,0 0-33,6-10-115</inkml:trace>
  </inkml:traceGroup>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31:06.495"/>
    </inkml:context>
    <inkml:brush xml:id="br0">
      <inkml:brushProperty name="width" value="0.05292" units="cm"/>
      <inkml:brushProperty name="height" value="0.05292" units="cm"/>
      <inkml:brushProperty name="color" value="#00B0F0"/>
    </inkml:brush>
  </inkml:definitions>
  <inkml:traceGroup>
    <inkml:annotationXML>
      <emma:emma xmlns:emma="http://www.w3.org/2003/04/emma" version="1.0">
        <emma:interpretation id="{794A8139-740D-496B-9CAE-92D802A368B4}" emma:medium="tactile" emma:mode="ink">
          <msink:context xmlns:msink="http://schemas.microsoft.com/ink/2010/main" type="inkDrawing" rotatedBoundingBox="28870,2757 29694,3891 29621,3943 28797,2810" semanticType="underline" shapeName="Other"/>
        </emma:interpretation>
      </emma:emma>
    </inkml:annotationXML>
    <inkml:trace contextRef="#ctx0" brushRef="#br0">28868 2821 85,'-4'-4'26,"4"0"-16,-2 0 13,-3 2 3,3 0 8,-2-1-7,0 2-5,1-1 7,-2-1-10,3 3-4,0 0 2,-2 0-1,1 0-1,-1 0-3,0 0-2,2 0 0,2 0-2,0 0-1,0 0-2,0 0-5,0 0 0,0 0 2,0 0 0,0 0 3,0 0-1,0 3 1,4 11-4,7 2 3,3 0 0,-1 4 1,3-2-4,1 0 4,-1 0 3,-3-2-7,1 2 5,-5-1-1,1 1-2,-3 1 3,2 1-1,0 1-2,2 0 2,3 0-2,-1-1-1,3 0 4,-1-4-6,5 1 2,1-3 2,-2 1 0,1 0-3,0-3 3,-4 1-3,2-1 2,-7 1 0,-5 0-2,3-1 0,1 4-1,-2 0 2,3 2 1,-1 1-2,-2-3 1,5-2-1,-1-3 0,1-1 0,1 1-1,-3-1 0,-3-1 2,4 4-1,-5-4 2,-1 2-1,-2-1-2,-2 0 1,6 1-1,-2 2 1,3-1-1,-3-2 0,6 0 1,-1 1-1,0 0 0,1-1 1,3 1-1,-1-4 2,-1 3-2,-3 0 2,0-4-2,-4 4 0,1 1 3,2 2-3,-4 2 0,-1 1 0,5-3 3,-5 4-3,0 0 0,1 2 1,-2 0 0,1 0 3,-2 1-2,3-3-1,-3 0 0,2-5 1,0-1 1,1-3-3,0-1-1,-3 3 1,3-2 0,-1 0 0,0-2 0,0 0-1,3-2-1,-2 2 2,0-2-1,-1 0 0,-4 0 1,0-4-1,0 2 1,0 0-4,2-2-3,-2 0-3,0 0-4,0 0-7,0 0-33,0-4-85,0-14-120</inkml:trace>
  </inkml:traceGroup>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31:07.530"/>
    </inkml:context>
    <inkml:brush xml:id="br0">
      <inkml:brushProperty name="width" value="0.05292" units="cm"/>
      <inkml:brushProperty name="height" value="0.05292" units="cm"/>
      <inkml:brushProperty name="color" value="#00B0F0"/>
    </inkml:brush>
  </inkml:definitions>
  <inkml:traceGroup>
    <inkml:annotationXML>
      <emma:emma xmlns:emma="http://www.w3.org/2003/04/emma" version="1.0">
        <emma:interpretation id="{DA866D46-5F91-477D-BBC3-C04502EBAFDF}" emma:medium="tactile" emma:mode="ink">
          <msink:context xmlns:msink="http://schemas.microsoft.com/ink/2010/main" type="inkDrawing" rotatedBoundingBox="28862,2805 29831,3945 29782,3987 28813,2847" semanticType="callout" shapeName="Other"/>
        </emma:interpretation>
      </emma:emma>
    </inkml:annotationXML>
    <inkml:trace contextRef="#ctx0" brushRef="#br0">28853 2869 83,'-4'-4'56,"4"0"-40,-2 0 18,2 0 20,0-3-12,0 6-12,0-5-11,0 0 7,0 2-14,0-2 5,0 4 2,0 0 2,0 2-3,0 0 8,0 0-11,0 0-15,2 0-3,6 10 3,9 7 7,2 6 2,3 6-1,3 2-2,-1 6-3,-2 3 8,5 0-3,-4 0 0,2-3-2,0 0-2,0 1-1,4-4 0,5 0 2,-3-4-4,4-2 4,0-1-2,-7-5-2,-2 1 2,1-2 2,-4-1-4,4 0 0,-5-2 0,-4-1 0,0 4-1,-3-3 0,-1 0 1,-1-2 1,-2 1-2,2 0 0,0-1 0,-1 1 1,1-4-1,1 4 0,-3 0 0,2 2 0,-1-1 0,-2 1 0,3 3 0,1 3 0,1-1 0,1-2 0,3-2-1,-2-4 0,-3-2 0,-3-2 2,-3-2-1,-1 3 2,0-2-2,-3-3 0,-1 0 0,-1-2-2,-2 1 1,0-1 0,0-1 0,2 1 1,0-2 0,2-2-4,-1 0-1,-1-2-4,-2 0-3,2 0 0,-2 0-4,0 0-5,0 0-4,0 0-12,0 0-20,0-2-105</inkml:trace>
  </inkml:traceGroup>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31:14.708"/>
    </inkml:context>
    <inkml:brush xml:id="br0">
      <inkml:brushProperty name="width" value="0.05292" units="cm"/>
      <inkml:brushProperty name="height" value="0.05292" units="cm"/>
      <inkml:brushProperty name="color" value="#00B0F0"/>
    </inkml:brush>
  </inkml:definitions>
  <inkml:traceGroup>
    <inkml:annotationXML>
      <emma:emma xmlns:emma="http://www.w3.org/2003/04/emma" version="1.0">
        <emma:interpretation id="{178C7A96-D406-4FE9-A6AE-D9B0AA3F03B1}" emma:medium="tactile" emma:mode="ink">
          <msink:context xmlns:msink="http://schemas.microsoft.com/ink/2010/main" type="inkDrawing" rotatedBoundingBox="26957,4178 27639,3140 27698,3179 27016,4217" semanticType="strikethrough" shapeName="Other"/>
        </emma:interpretation>
      </emma:emma>
    </inkml:annotationXML>
    <inkml:trace contextRef="#ctx0" brushRef="#br0">27669 3163 165,'0'-3'69,"0"3"-14,0 0-5,-8 16-35,-23 22 2,-9 18-15,-14 12 5,-6 11-1,-5 5-1,-3 7 0,5 8-2,5-4 0,4-8-2,12-10 6,3-14-4,2-10 4,6-10 0,9-10-3,8-11-4,8-5-2,6-9-9,0-5-5,2-3-1,23 0-5,4-21-57,6-11-69</inkml:trace>
  </inkml:traceGroup>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31:12.902"/>
    </inkml:context>
    <inkml:brush xml:id="br0">
      <inkml:brushProperty name="width" value="0.05292" units="cm"/>
      <inkml:brushProperty name="height" value="0.05292" units="cm"/>
      <inkml:brushProperty name="color" value="#00B0F0"/>
    </inkml:brush>
  </inkml:definitions>
  <inkml:traceGroup>
    <inkml:annotationXML>
      <emma:emma xmlns:emma="http://www.w3.org/2003/04/emma" version="1.0">
        <emma:interpretation id="{19DAECBD-CE98-4D27-A00F-8C645A1452FB}" emma:medium="tactile" emma:mode="ink">
          <msink:context xmlns:msink="http://schemas.microsoft.com/ink/2010/main" type="inkDrawing" rotatedBoundingBox="27855,3035 28002,4120 27926,4131 27779,3045" semanticType="callout" shapeName="Other"/>
        </emma:interpretation>
      </emma:emma>
    </inkml:annotationXML>
    <inkml:trace contextRef="#ctx0" brushRef="#br0">27858 3054 340,'-10'-10'54,"3"5"-5,3 4 23,2 1-29,2 0-43,0 24 1,0 22-1,-2 16 9,2 10-3,0 2-3,0 2 6,4-1-1,7-1-5,5-2 2,-3 3-2,-1-1 0,3-8-2,-2-2 1,1-10-2,-1-4-1,1-8 1,-6-12-1,-1-6 1,-3-7-1,-1-8-1,-3-3 2,0-6-1,0 0 0,0 0-1,0 0 1,0-6-11,0-16-51,0-8-53,0-12-37</inkml:trace>
  </inkml:traceGroup>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31:13.381"/>
    </inkml:context>
    <inkml:brush xml:id="br0">
      <inkml:brushProperty name="width" value="0.05292" units="cm"/>
      <inkml:brushProperty name="height" value="0.05292" units="cm"/>
      <inkml:brushProperty name="color" value="#00B0F0"/>
    </inkml:brush>
  </inkml:definitions>
  <inkml:traceGroup>
    <inkml:annotationXML>
      <emma:emma xmlns:emma="http://www.w3.org/2003/04/emma" version="1.0">
        <emma:interpretation id="{7CF9C3D4-D747-4B9F-9392-F68DE63EB2E0}" emma:medium="tactile" emma:mode="ink">
          <msink:context xmlns:msink="http://schemas.microsoft.com/ink/2010/main" type="inkDrawing" rotatedBoundingBox="27977,2910 28068,4026 27998,4032 27907,2916" semanticType="scratchOut" shapeName="Other"/>
        </emma:interpretation>
      </emma:emma>
    </inkml:annotationXML>
    <inkml:trace contextRef="#ctx0" brushRef="#br0">27964 2929 231,'-4'-8'61,"4"4"-30,-2 0 9,2 3 4,0 1-16,0 0-15,0 0-2,0 0-7,-3 7-4,3 23 0,0 13 18,0 7-10,0 8 4,0 8 0,0 6 4,0 4-2,0 1-3,0-1-4,3-5-3,7-6 1,2 3-2,-1-4-2,2-3-1,-4-5 0,2-12-1,-4-8 0,-5-5-1,2-10 2,-4-2-2,2-6 0,-2-5-3,3-4 0,-3-4-8,3 0-15,3 0-30,1-12-67,1-14-95</inkml:trace>
  </inkml:traceGroup>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31:13.860"/>
    </inkml:context>
    <inkml:brush xml:id="br0">
      <inkml:brushProperty name="width" value="0.05292" units="cm"/>
      <inkml:brushProperty name="height" value="0.05292" units="cm"/>
      <inkml:brushProperty name="color" value="#00B0F0"/>
    </inkml:brush>
  </inkml:definitions>
  <inkml:traceGroup>
    <inkml:annotationXML>
      <emma:emma xmlns:emma="http://www.w3.org/2003/04/emma" version="1.0">
        <emma:interpretation id="{390E8EFC-A535-4BC6-A461-DEE4F8F973F1}" emma:medium="tactile" emma:mode="ink">
          <msink:context xmlns:msink="http://schemas.microsoft.com/ink/2010/main" type="inkDrawing" rotatedBoundingBox="28007,3074 28147,4092 28063,4103 27923,3086" semanticType="scratchOut" shapeName="Other"/>
        </emma:interpretation>
      </emma:emma>
    </inkml:annotationXML>
    <inkml:trace contextRef="#ctx0" brushRef="#br0">28008 3076 310,'-6'0'53,"1"0"-33,-1 1-3,2 22-6,-1 11 1,0 6-5,1 6 3,4 7 3,0-2 0,0 3 1,0 5-1,7 0 1,6 6 2,-2 3-2,3 1 0,-3-1-9,-1-6 0,4-10-1,-1-6-3,1-9 0,-5-8 2,-3-1-3,2-6-1,-2-5 0,-4-2 0,0-7 0,1 1 0,-1-5-3,0-4-4,-2 1-3,0-1-5,0 0-9,0-1-26,4-17-73,-4-5-63</inkml:trace>
  </inkml:traceGroup>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31:36.022"/>
    </inkml:context>
    <inkml:brush xml:id="br0">
      <inkml:brushProperty name="width" value="0.05292" units="cm"/>
      <inkml:brushProperty name="height" value="0.05292" units="cm"/>
      <inkml:brushProperty name="color" value="#00B0F0"/>
    </inkml:brush>
  </inkml:definitions>
  <inkml:traceGroup>
    <inkml:annotationXML>
      <emma:emma xmlns:emma="http://www.w3.org/2003/04/emma" version="1.0">
        <emma:interpretation id="{830CEF82-EC6B-43F2-8D10-81E1F41B7459}" emma:medium="tactile" emma:mode="ink">
          <msink:context xmlns:msink="http://schemas.microsoft.com/ink/2010/main" type="inkDrawing" rotatedBoundingBox="30711,3012 30896,3715 30828,3733 30643,3030" semanticType="callout" shapeName="Other"/>
        </emma:interpretation>
      </emma:emma>
    </inkml:annotationXML>
    <inkml:trace contextRef="#ctx0" brushRef="#br0">30686 3020 141,'-2'0'73,"0"0"-59,2 7-11,0 16 28,0 6-8,0 6-16,0 3-1,12 6 4,1 4-3,3 6-2,-3 7-2,-3-1 0,7 2-3,0-5-8,5-3-1,7-5-32,5-8-50,-3-7 15</inkml:trace>
  </inkml:traceGroup>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31:32.911"/>
    </inkml:context>
    <inkml:brush xml:id="br0">
      <inkml:brushProperty name="width" value="0.05292" units="cm"/>
      <inkml:brushProperty name="height" value="0.05292" units="cm"/>
      <inkml:brushProperty name="color" value="#00B0F0"/>
    </inkml:brush>
  </inkml:definitions>
  <inkml:traceGroup>
    <inkml:annotationXML>
      <emma:emma xmlns:emma="http://www.w3.org/2003/04/emma" version="1.0">
        <emma:interpretation id="{9DEE649F-FC1A-4BB4-BDD4-280893FBDF25}" emma:medium="tactile" emma:mode="ink">
          <msink:context xmlns:msink="http://schemas.microsoft.com/ink/2010/main" type="inkDrawing" rotatedBoundingBox="27981,4128 28262,3789 28271,3796 27990,4134" semanticType="callout" shapeName="Other"/>
        </emma:interpretation>
      </emma:emma>
    </inkml:annotationXML>
    <inkml:trace contextRef="#ctx0" brushRef="#br0">28271 3796 86,'-22'21'76,"-5"6"-42,3-1 5,2 2 2,-1 0-20,6-1-9,-6 0-8,5-3 1,-1 2-3,-2 1-2,1-6-1,1 2-9,-2-7-17,8-5-24</inkml:trace>
  </inkml:traceGroup>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31:36.245"/>
    </inkml:context>
    <inkml:brush xml:id="br0">
      <inkml:brushProperty name="width" value="0.05292" units="cm"/>
      <inkml:brushProperty name="height" value="0.05292" units="cm"/>
      <inkml:brushProperty name="color" value="#00B0F0"/>
    </inkml:brush>
  </inkml:definitions>
  <inkml:traceGroup>
    <inkml:annotationXML>
      <emma:emma xmlns:emma="http://www.w3.org/2003/04/emma" version="1.0">
        <emma:interpretation id="{74ACEDE2-72CE-4E9C-B8E8-CFFDAD9553D1}" emma:medium="tactile" emma:mode="ink">
          <msink:context xmlns:msink="http://schemas.microsoft.com/ink/2010/main" type="inkDrawing" rotatedBoundingBox="31105,3825 31108,3903 31099,3903 31096,3826" shapeName="Other"/>
        </emma:interpretation>
      </emma:emma>
    </inkml:annotationXML>
    <inkml:trace contextRef="#ctx0" brushRef="#br0">31103 3826 114,'-4'12'24,"4"0"-9,0 2 5,0-5-15,0 4-5,0-3-27,9-3-30</inkml:trace>
  </inkml:traceGroup>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08T05:20:31.813"/>
    </inkml:context>
    <inkml:brush xml:id="br0">
      <inkml:brushProperty name="width" value="0.05292" units="cm"/>
      <inkml:brushProperty name="height" value="0.05292" units="cm"/>
      <inkml:brushProperty name="color" value="#FF0000"/>
    </inkml:brush>
  </inkml:definitions>
  <inkml:trace contextRef="#ctx0" brushRef="#br0">21703 4467 67,'5'-11'8,"-3"0"121,-2 9-82,0 2-1,0 0-8,0 0-13,0 0-12,0 16-11,-16 21 16,-15 17 1,-11 16 7,-12 14-8,-8 15 4,-5 8-4,-4 12-4,-1 1-7,-1-2-1,2-9-6,2-9 0,7-3-3,8-11-4,18-6-8,16-21-19,13-16-39,7-25-117</inkml:trace>
  <inkml:trace contextRef="#ctx0" brushRef="#br0" timeOffset="594.79">21853 4449 44,'6'0'30,"3"0"47,-3 7-36,6 22 17,-1 18 7,-2 19-20,2 20-16,-2 12 5,2 9-11,3 5-7,1-2-10,3-1 0,-3-12-6,-1-11 0,-5-15-5,-3-9-1,-2-12-9,2-12-11,-4-9-70</inkml:trace>
  <inkml:trace contextRef="#ctx0" brushRef="#br0" timeOffset="1426.68">18867 5636 369,'-107'0'58,"9"0"-47,9 0 5,28 3 26,28 3 14,33 3-21,16 8-30,64 1-3,56 0 2,60-7 3,58-2-7,47-5-1,42 4-3,37 6 2,31 6-5,34 4-14,37 4-11,25-2 28,21-2 4,3-6 0,-5-6 0,-21-1 4,-32-4 3,-36 5-7,-48 2 1,-57 0-1,-62-2 2,-64-2-2,-73-7-2,-56-3-10,-42 0-42,-35 0 10,0-3 39,-39-9-6,-9 0-36,-4-2-56,0-2-2,15 1-10</inkml:trace>
  <inkml:trace contextRef="#ctx0" brushRef="#br0" timeOffset="2482.84">26281 5972 325,'3'0'20,"35"0"-17,25 0-3,28 0 5,24 9-4,28 7-1,15 4-2,12-2-5,3-1-5,-3-3-10,-6-5-20,-14-5-42,-23-4 40,-32 0 44,-32 0 5,-28 0 5,-16-6 11,-11-6 17,-6-2-18,-2 5-20,0-1-10,-26-1-14,-12 4-2,-8-4-2,-8 1 0,-2-1 1,2-4 27,8 1 7,2-1 33,5 3 33,6-1 0,10 5 5,12 4-12,9 2-17,2 2-29,13 0-19,30 0 2,22 10-1,15 10-2,9 4-3,2 0-6,0 0 3,-4-1 3,-8 0-1,-15 0 4,-20-5 1,-21-6 0,-17-4 4,-6-1 1,-26 4 14,-35 3 18,-18 3-15,-13-3-9,1 5-7,4-1-4,10 4-2,7 2-1,17 0-4,19-1 4,23-9-8,11-3-4,11-9 5,34-2 7,15-14 1,15-24 1,-1-14-4,-5-8 2,-11-12-1,-18-5-2,-20 2-20,-20 6-55,-24 9-67</inkml:trace>
  <inkml:trace contextRef="#ctx0" brushRef="#br0" timeOffset="4226.65">21982 5673 79,'0'-6'11,"0"2"-7,0 4 84,0-3-48,0 3-22,0 0-2,0 0-3,0 0-5,-2 0 4,2 11 0,0 3-9,0-1-1,-2 6 1,-1-1-1,-2 2-1,-1 0-1,1 2-2,3-2-7,2-1-45</inkml:trace>
  <inkml:trace contextRef="#ctx0" brushRef="#br0" timeOffset="4984.14">21793 4334 100,'0'0'17,"-8"0"-15,8 1-2,0 0 7,0 2-3,0-1-2,0-1-1,0-1 3,-2 0 17,2 0 26,0 0 8,-2 0-21,0 0-34,-7 3 0,-2 5-39,-5 2-37</inkml:trace>
  <inkml:trace contextRef="#ctx0" brushRef="#br0" timeOffset="5326.44">21861 4342 144,'0'27'0,"5"7"-11,1 8-49</inkml:trace>
  <inkml:trace contextRef="#ctx0" brushRef="#br0" timeOffset="10906.56">23690 4434 162,'0'-21'39,"0"6"-26,2 1 24,1 3 3,-1-1 4,1 4-9,1 0-8,-2 2-3,3 3 0,-5 2 10,2 0-4,0-1-5,-2-1-7,2 2-4,0 1 0,-2 0 1,0 0-1,0 0-4,0 0-2,0 0-1,0 29-4,-13 25 5,-27 31 7,-13 21-3,-12 8-4,-2 6-3,0-3 0,2-7-1,7-4-2,3-8 0,4-9-1,2-9-1,2-7 1,2-5-1,10-6-2,3-4 2,10-8-1,7-8-1,3-8-2,3-8 0,5-6-2,2-5-1,0-4-4,2-3-8,0-4-5,0-2 1,0-2 3,6 0 5,5 0 1,1-8 3,-4-7-2,4 1-16,3-5-27,-2-3-39,6-6-147</inkml:trace>
  <inkml:trace contextRef="#ctx0" brushRef="#br0" timeOffset="11559.33">23860 4179 198,'0'-2'83,"0"2"-41,0 0-8,0 9-11,-2 18-2,-2 8-3,1 8-5,3 7 1,0 7-1,7 8 16,12 14 1,10 11-2,9 10-5,3 4-3,3 11-3,1 3-5,-1-6-5,1-4-3,-3-13-2,-4-15-2,-7-8 1,-8-8-1,-8-4 0,-6-5 1,-4-7-1,-5-8 1,0-9-1,0-8 0,0-5 0,0-7 0,0-2-1,0-7-3,0-2-3,-2 0-17,-3-2-60,5-12-145</inkml:trace>
  <inkml:trace contextRef="#ctx0" brushRef="#br0" timeOffset="12225.25">25774 4261 229,'11'-10'91,"-5"5"-35,-6 5 2,0 0-11,0 0-8,0 11-23,-21 33-8,-27 33 9,-18 33-3,-24 38 5,-20 39-11,-13 24-2,-5-6-6,17-18-2,22-32 0,27-36 2,20-21 2,13-12-2,13-23-1,11-17-5,5-19-14,7-22-15,33-5-47,11-28-91</inkml:trace>
  <inkml:trace contextRef="#ctx0" brushRef="#br0" timeOffset="12739.53">25896 4285 298,'5'-16'65,"-5"4"-12,2 8 0,0 4-1,5 0-16,11 16-27,13 32-2,7 26 29,-1 27-3,-6 17-11,-6 12-7,-2 3-4,1 1-6,8-7-5,1-9 0,2-10 0,1-14-1,-5-10-6,-4-8-3,-11-9 0,-7-13-4,-5-10-12,-4-8-39,6-10-89</inkml:trace>
  <inkml:trace contextRef="#ctx0" brushRef="#br0" timeOffset="12904.68">26585 5925 448,'-9'0'100,"3"0"-63,3 0-16,3 0 0,0 0-5,0 0-16,0 0-22,0 0-40,0 0-164</inkml:trace>
  <inkml:trace contextRef="#ctx0" brushRef="#br0" timeOffset="15524.51">22129 5597 198,'0'-11'58,"0"2"-39,-5 0 15,1 7 10,4 2-5,0 0-26,0 0-10,0 0-1,0 2 6,0 14 5,0 4 5,0 7-4,0-1 0,0 3-4,-18 7-10,0 7-4,1-3-26,3-6-85</inkml:trace>
  <inkml:trace contextRef="#ctx0" brushRef="#br0" timeOffset="16174.84">21828 4351 237,'-20'0'0,"-5"12"-30,10 3-33</inkml:trace>
  <inkml:trace contextRef="#ctx0" brushRef="#br0" timeOffset="17104.77">21937 6204 140,'-5'-14'37,"-5"6"7,5 2 2,1 0-2,1 2-6,1-1-2,2 4-4,0 1-6,0 0-9,0 0-2,0 0 1,0 0 1,0 0-2,0 0-1,0 0-11,0 12-3,-2 16 3,-1 8 2,-3 4-4,4 2 0,-3-1-1,1-6 0,2 0-4,0-10-5,2-2-17,0-9-27,0-8-130</inkml:trace>
  <inkml:trace contextRef="#ctx0" brushRef="#br0" timeOffset="18115.62">22036 6324 80,'-8'0'104,"4"0"-74,2 0 12,0-2 27,2 2-11,0 0-25,0 0-15,0 0-4,0 0 1,8 0-2,28 0 0,15 2-5,20 2-6,8-2-2,8 2 0,-2-4-1,-4 2-6,0-2-4,-6 0-2,-8 0 1,-11 0 2,-13 0 5,-17-2 5,-12-5 0,-12-2 1,-2 1 4,0 1-5,-2 1 0,-7 1-2,2 4-2,2 1-7,3 0-24,2 0-20,0 0-28,0 0-14,0 0 6</inkml:trace>
  <inkml:trace contextRef="#ctx0" brushRef="#br0" timeOffset="18410.78">22826 6236 83,'-7'-8'119,"3"2"-61,0 0-5,2 4-3,-1-1-8,3 2-7,0 1-17,0 0-11,0 0-3,0 0 1,3 0 0,5 0 2,3 7 2,-1 12-4,-6 5 2,0 7-1,-4 2-1,0 6 0,0-4-4,0 2-1,-8-4 0,-4-9-3,1-1-9,2-10-27,2-5-71,5-5-164</inkml:trace>
  <inkml:trace contextRef="#ctx0" brushRef="#br0" timeOffset="18792.12">22722 6230 118,'-3'-8'139,"1"6"-107,2 2-6,0 0-6,0 0-13,0 0-5,2 8-2,14 4-2,0-4 2,1 0 0,1 0 0,-1-2 0,-1 2 0,-5-4 2,-3 2-2,-6-3 2,-2 3 0,0 0 9,0 1 5,-12 3-4,-7 0-5,-10 4-5,-8 2-2,-3 1-17,3-3-67,-1 2-202</inkml:trace>
  <inkml:trace contextRef="#ctx0" brushRef="#br0" timeOffset="19506.02">22115 6278 173,'2'-8'60,"3"-1"-40,-3 7 21,-2-3 5,0 4-14,0 1-19,0-3-7,0 3 2,0 0 1,0 0 6,0 0-4,0 0-6,0 0-1,0 0 3,0 3-1,0 3 2,0-4 4,0 3 7,-2-1 1,-16 2 1,-6 0-6,-7 3-7,-1 0-2,1 0-1,11-2-2,9-1-3,7 2 0,4 3-5,0 1-6,13 2-2,20 1-10,8 3-61,3-5-213</inkml:trace>
  <inkml:trace contextRef="#ctx0" brushRef="#br0" timeOffset="20504.5">22300 6673 313,'0'-12'89,"0"12"-45,-20 0 5,-16 24-11,-12 14-2,-4 8-16,3 8-19,3 3-1,8 1-3,9-6-7,17-10-6,12-13-9,12-12-8,34-13-1,24-4-3,10-2-2,-2-19 10,-7-4 13,-13 0 16,-12-4 9,-12 2 14,-12 2 9,-13 3-3,-9 6 10,0 4-7,-22 3-8,-13 7-17,-6 2-5,1 0-2,5 6-3,8 7-1,11-3-4,11 0-2,5-3-8,0 0 0,10-4-4,16-3 12,8 0 6,4 0 4,-3-3 1,-3-7 4,-8-2 9,-4 0 6,-4 2 4,-3 0 3,-6 4-7,-3 5-4,1 1-2,-5 0-6,0 0-5,0 13-1,0 18 0,0 10-1,-18 5 0,-4 2-2,2 0 0,-1-3-2,4-5-4,3-7-7,3-1-16,7-10-56,4-1-133</inkml:trace>
  <inkml:trace contextRef="#ctx0" brushRef="#br0" timeOffset="32001.89">22730 6917 0,'2'0'7,"1"0"-4,3 0 3,-4 0 1,3 0-7,-2 0 6,-3 0-2,0 0 128,0 0-87,0 0-33,0 0-6,0 0 4,0 0 1,0 0-6,0 0-5,0 0 7,0 0-4,0 0 0,0 0 0,0 0 1,0 0 3,2 0 6,-2 0-1,0 0 1,0 0-1,0 0-4,2 0 2,-2 0 1,0 0-2,0 0 5,0 0-4,0 0 0,0 0 6,0 0-1,0 0-4,-18 0 4,-11 9-10,-11 13-1,-4 8 3,1 3-2,7 0-2,9 0-3,12-7-1,11-1-2,4-3 0,0-1-4,19-7-1,15-13 6,3-1 1,6 0 1,-3-19 8,-2-7 0,-5-5 1,-6-2 4,-9 3 4,-5 5 0,-8 9 4,-2 9 2,-3 5-4,0 2-6,0 0-13,0 0-1,0 13 1,0 7 2,-6 3-2,2-6-3,2 1-1,2 0 3,0-2-4,0-2 1,0-3-7,0-1-2,2-7-3,21-3-12,6 0-7,8-6 11,1-16 17,-2 0 7,-7-2 6,-7 6 4,-6 6 10,-9 5 9,-5 5 4,-2 2 6,0 0-15,0 0-17,0 3-1,-15 21-6,-1 5 0,5 3-7,6 0 0,5 0-4,0-6-3,5-10-6,22-10 3,8-6 12,3 0 5,-1-16 0,-5-4 4,-6 0 3,-7 4 5,-11 5 2,-3 6 0,-5 3 2,0 2-6,0 0-10,0 0-7,0 6-1,0 13 4,0-1-5,0 3 0,0-7-5,0-7 2,8 0 4,19-7 5,9 0 2,0-7 1,-3-13 1,-4 1 1,-7-2 1,-8 6 4,-5 1 1,-9 3 3,0 4-3,0 0-2,0 6-5,0-2-1,0 3-5,-3 0 1,-3 0-1,-2 0-1,4 0 3,2 0 2,2 0 1,0 0 1,0 0 1,0 0 0,0 0 2,0 0-3,-2 0-1,2 0-2,0 0-3,0 7-2,0 6 4,0 6 1,0 3-2,0 0 0,0 4 3,-2 4-1,0-2-2,-3 2-3,1-4-4,2-1-12,2-8-8,0-3 2,4-4 14,25-4 2,9-6 3,6 0 1,7-4 6,1-14 3,-4-5 1,-2 0 6,-9 1 5,-8 4 2,-14 6 6,-9 1 14,-6 6 13,-3-1-10,-23 6-13,-13 0-13,-3 2-5,2 20-6,9 5-2,11 2-4,13 0-5,7-4-7,9-8-2,28-10-1,19-7-5,11-4 15,7-28 11,-1-12 0,-4-12 12,-1-12 12,-11-16 3,-8-10 2,-13-5 2,-14 6-4,-17 17 3,-5 22 6,0 20-13,-9 18-3,0 16-11,-5 3-9,-3 44-1,-12 38 0,-7 25 1,-4 20-5,-2 8 5,-3-3-8,5-12-7,9-19-19,10-24-30,13-24-5,8-22-42,0-20-266</inkml:trace>
  <inkml:trace contextRef="#ctx0" brushRef="#br0" timeOffset="32837.34">22717 7622 261,'-20'-26'282,"4"8"-227,3 15-49,6 3-1,3 8-4,-3 25 3,-2 7-4,2 7 0,-3-3-8,-2-7-2,-1-5 1,-3-10-8,5-10 0,0-12 16,4 0 1,0-12 9,5-15-1,0 2 0,2 0 7,0 8 0,0 3-2,0 6-6,0 4-7,0 4 0,7 0-4,1 0-2,2 2 0,-4 10 0,-1 0 2,-3-2 1,-2-3 1,0-2 2,0-1 0,0-2 0,0-2 2,-7 0 1,-1 0-2,-2 0-1,4-11 2,1-3-1,5-11-1,0-5 0,11-12-4,26-8 4,13-4 0,12 1-1,3 15 1,0 18 0,-14 18 0,-11 2 0,-9 22-1,-11 15 1,-11 4 1,-9 5 0,-9 1 0,-30-3-1,-15-4 0,-6-6-3,0-6-4,8-10 0,14-8-1,14-6 7,15-2 0,9 2-2,0 2-4,9 6-1,22 4 7,10 7 2,-2 4-2,-3 1 2,-14-1 0,-15-1 2,-7-4 1,-9-4 8,-31-2 6,-13-4-4,-14-2-9,-5-6-4,3-4-1,11 0-4,14 0-6,19-6-5,25-10-27,0-6-103,38 2-113</inkml:trace>
  <inkml:trace contextRef="#ctx0" brushRef="#br0" timeOffset="33568.76">22986 7899 19,'41'-17'99,"-17"2"131,-15 1-157,-4 4-30,-5 1 9,0 3-10,-9 6-24,-20 0-18,-12 0-3,-1 15-4,0 9-8,4 3-14,6 1-28,17 0-14,13-7-34,2-11 12,20-10 93,11 0 25,7-4 44,-4-16 17,-3-5-3,-2 3 1,-2 3-30,-8 2-19,-1 7-12,-9 2-8,-3 6-8,-6 2-7,0 0-1,0 0-9,0 18 0,0 9 4,0 1-6,0-1-15,0-4-9,0-6 3,23-4 19,17-9 12,14-4 2,8 0 4,2 0 4,1-12 3,-7-5 4,-9 3 4,-11 4 4,-18 2-2,-9 7-7,-11-1-5,0 2-1,0 0-3,-22 10-5,-7 10-1,-5 2-4,3 0-2,6-2 1,6-6-1,7 0 2,6-7 0,6-1 1,0-2 0,9-4 0,25 0 4,14 0 0,10-1 3,5-15 0,-1-6-1,-2-10 8,-2-11-2,-4-11-3,-6-6 3,-9-4 3,-17 6 2,-13 6 12,-9 12 7,0 7-6,-14 14-2,1 9-3,4 10-10,-2 6-11,2 39-1,0 26 0,0 24 0,3 14-2,-10 12-1,-16 9-3,-25 12-11,-28 8-20,-24-2-44,-22-21-145</inkml:trace>
  <inkml:trace contextRef="#ctx0" brushRef="#br0" timeOffset="33851.21">21949 8699 403,'-29'-23'290,"29"18"-285,39 2-2,75 3-3,49 0 3,53 0-1,37 0-2,17 0-8,9 8-4,-18 7 12,-25 2 0,-40 0 0,-50-7 1,-52-4-1,-51-6-12,-39 0-53,-4 0-22,-22-12-119</inkml:trace>
  <inkml:trace contextRef="#ctx0" brushRef="#br0" timeOffset="34699.51">23389 7757 304,'-8'-4'56,"1"1"-24,1 3 10,-1 0-11,-2 4-8,-2 16-13,2 5-3,-3-2-2,4-1-2,-3-2-3,-1-3 1,4-7-1,1-2-1,3-4 0,4 0-1,0-4-3,0 0-1,0 0 3,11-10 3,16-10 3,6-3 0,5 1 5,-3 1-1,-6 9 5,-9 3 3,-7 5 2,-5 4-3,-4 0-5,-2 0-9,-2 22 1,0 8 2,0 4-3,0 1-2,-14-1-10,-3-3-9,1-6-49,-3-7-176</inkml:trace>
  <inkml:trace contextRef="#ctx0" brushRef="#br0" timeOffset="34845.68">23684 7986 69,'0'-5'334,"0"1"-317,0 4-17,0 0-9,0 0-21,-9 0-70</inkml:trace>
  <inkml:trace contextRef="#ctx0" brushRef="#br0" timeOffset="35280.55">23684 7986 108,'154'-29'143,"-167"22"-61,-10 4-47,-2 3-7,-6 0-6,-4 0-13,-3 7-9,3 7-17,-2-3-45,10-4-186</inkml:trace>
  <inkml:trace contextRef="#ctx0" brushRef="#br0" timeOffset="35489.37">23800 8041 432,'0'-5'0,"0"5"-1,-4 0-1,-4 0-20,2 0-81</inkml:trace>
  <inkml:trace contextRef="#ctx0" brushRef="#br0" timeOffset="53794.75">21558 5817 155,'0'0'33,"0"0"-30,-4 0 2,4 0 13,-2 0 3,2 0 4,0 0-13,0 0-1,0 0 5,0 0 4,0-2-4,0-2-4,0 2 0,0 0 0,-2 2-4,2-2 0,-2 2-3,2 0 0,0 0-5,-3 0 0,-4 10-13,-8 24 10,-14 22 0,-11 9-10,-22 3-125</inkml:trace>
  <inkml:trace contextRef="#ctx0" brushRef="#br0" timeOffset="54512.41">21610 5757 136,'0'0'89,"0"16"-89,-31 16-9,6 2 2,-4 2-14,6 2-61</inkml:trace>
  <inkml:trace contextRef="#ctx0" brushRef="#br0" timeOffset="56749.51">23613 5759 152,'-4'-4'23,"0"2"0,2 0 12,2 2 3,0-3-10,0 3-11,0 0-8,0 0 4,0-1 2,0-1 4,0 2 3,0 0 4,0 0-7,0 0-8,0 6-11,0 22 2,0 10-1,0 12-1,-4 5-8,0-2-18,-9 1-87</inkml:trace>
  <inkml:trace contextRef="#ctx0" brushRef="#br0" timeOffset="57750.51">25670 5911 324,'2'-12'39,"-2"2"-27,0 7 15,0 3 5,0 0-2,0 0-24,2 17-6,2 14 0,1 7 0,-3 4-1,-2 0-6,0 2-9,0-10-31,-2-4-200</inkml:trace>
  <inkml:trace contextRef="#ctx0" brushRef="#br0" timeOffset="59342.58">25767 5922 144,'-11'-9'50,"4"3"-27,3 0 17,0 0 4,-1 0-6,-2 2 0,5 3-6,-1 1-12,1 0-6,2 0-10,-6 13-3,-3 21 4,-5 5 0,-1 2-3,1-2-2,1-7 0,5-8-1,0-11 1,6-6 1,2-7 1,0 0 3,0-10 17,2-20-10,14-6-6,5-8 2,-4-1 1,1 1 0,-5 5-1,-6 3 3,0 15 2,-7 9 2,0 8 6,0 4-2,-7 12-16,-19 22-1,-9 14 0,0 5-2,8 1 0,8-6-4,7-5 1,8-6-6,4-11-5,0-8-5,0-10-33,0-8-117</inkml:trace>
  <inkml:trace contextRef="#ctx0" brushRef="#br0" timeOffset="62310.44">21710 5745 0,'-11'-11'140,"-1"-2"-111,4 1-15,1 7-14,3 5 0,-1-1 0,5 1 0,0 0-4,0 0-10,0 0-2,0 0 10,0 0 6,0 0 0,5-3 1,1 1 4,-3-4 6,-3 0 19,0 1 7,0 1 1,0-2-20,-3 2-10,-11 1-4,-1 2-2,-1-2 0,5 3 3,1 0-4,2 0 4,4 0-5,0 21 1,-3 13 0,1 12-1,1 10-1,0 2-8,-1-4-52</inkml:trace>
  <inkml:trace contextRef="#ctx0" brushRef="#br0" timeOffset="63052.66">23690 5739 22,'7'-12'70,"0"3"110,-5 4-142,-2 5-28,0 0 18,0 4 7,0 20-13,0 10-9,-2 10-6,-7 9-7,-4 0-2,-6 6-1,-6-1-18,-8-7-66</inkml:trace>
  <inkml:trace contextRef="#ctx0" brushRef="#br0" timeOffset="63577.55">23742 5825 93,'0'26'11,"-16"8"-11,-22 9 0</inkml:trace>
  <inkml:trace contextRef="#ctx0" brushRef="#br0" timeOffset="87010.88">6274 9078 538,'-23'0'89,"-6"0"-86,-2 0-2,9 0-1,15 0 9,5 0 5,-4 0-10,-1 4-4,0 4-3,0-1 1,3-3-2,2 1-7,0-4-10,-5 4 0,-5-4 3,4 2 8,-5-1 4,-1-1 5,-1-1 1,-1 3 1,3-3 2,-3 0 0,3 0 1,-3 0 3,-2 0 2,2 0-1,3 0 1,4 0 2,2 0 5,1 0-3,4 0 3,-1 0-2,3 0 2,0 0-1,0 2-2,0 4-3,0 4-3,32 1 2,26 1-4,33-1-3,38-1-1,31-2-1,32 1-1,28 0-4,23 1 1,25 0 2,12-2-1,11 4 3,-4 0 1,-7-2-1,-14 2-4,-19 0 2,-18-1-1,-21 2 3,-23 1 0,-25-2 3,-29-2-1,-30-3-2,-32-3-4,-27-4 2,-15 0 2,-7 0 0,-5 0 2,-1 0 3,-1 0 0,-4 0-2,2 0 1,2 0-1,6 0-3,2 0 2,6 0-1,0 0-2,2 0 0,4 0 0,-2 0 0,5 0-1,5 0 1,5 0 1,14 0-2,3 0 2,-1 0 1,-13 1-1,-15 1-5,-14-2 5,-7 2-2,-4-2 2,-5 0 0,-1 2 0,-3-2 0,0 0 2,0 0 0,0 0-1,0 0 0,0 0-1,0 0 0,0 0-1,0 0 0,0 0 0,0 0 1,0 0-1,0 0 1,0 0-4,0 0 1,0 0-5,-14 0-10,-3 0-20,-6 0-21,-3 0-63,-14 0-181</inkml:trace>
  <inkml:trace contextRef="#ctx0" brushRef="#br0" timeOffset="87822.55">6071 9050 531,'-25'0'41,"17"0"-39,8 0-1,24 0 18,54 0 12,50 10-8,45-1-11,41 8-10,29 3-2,24 2-1,23 10 1,26 7-4,20-2-2,19 5-8,8-4-34,-7-3-19,-6 1 66,-25-2 1,-35-6 12,-45-1-10,-44-6-1,-43-6 0,-38-3-1,-33-11 0,-36-1-2,-22 0 2,-19 0 3,-8 0 10,-2-10 6,0 0-2,0-1-8,-5-2-9,-9-1-1,2-3-15,-2 5-26,7 6-86,5-1-182</inkml:trace>
  <inkml:trace contextRef="#ctx0" brushRef="#br0" timeOffset="88007.29">11189 9463 333,'-20'-17'279,"4"9"-246,7 7-33,9 1-9,0 0 5,7 0 2,24 3-24,7 11-108,-5-1-306</inkml:trace>
  <inkml:trace contextRef="#ctx0" brushRef="#br0" timeOffset="106134.59">21839 4332 118,'0'-7'16,"-4"1"-9,1 4-4,1 2-2,0 0 155,-2 0-105,4 0-22,0 0-14,0 2-4,-2 7 3,-10 5-1,-11 20-1,-23 22 5,-23 28-2,-20 26 0,-18 15-7,-6 6-8,3 6-4,6-13-5,14-14-12,12-17-16,18-25-30,18-16-76</inkml:trace>
  <inkml:trace contextRef="#ctx0" brushRef="#br0" timeOffset="106852.49">23833 4429 62,'-69'93'28,"-15"35"-12,-28 32-16,-17 21-6,-11 0-75</inkml:trace>
  <inkml:trace contextRef="#ctx0" brushRef="#br0" timeOffset="108429.83">27440 6250 31,'25'-18'35,"-5"0"-25,4 7 3,1 6-3,2 3-2,2 2-2,-7 0-6,-4 0-1,-4 0-5,-8 0-1,-4 0-5,-2 0-5,0 0-30</inkml:trace>
  <inkml:trace contextRef="#ctx0" brushRef="#br0" timeOffset="108750.95">27609 6142 31,'-19'-8'49,"-4"-3"-2,-4 2 1,-4-1 20,4-2-7,0 2-18,8 1 10,5 5-16,10 1-4,4 3-12,0 0-21,9 0-1,33 0-1,23 9 1,18 8-2,6 1-6,-1 2-3,1-2-3,1-5 3,-1-4 5,-9-9 3,-13 0-1,-23 0 5,-21 0 0,-15-10 1,-8-2 5,0-4-4,0 0-2,-21 0-6,-12 2-15,-6 1-46,-3 1-21,4 1-20,3 0-31</inkml:trace>
  <inkml:trace contextRef="#ctx0" brushRef="#br0" timeOffset="109174.73">27966 5963 114,'-6'-11'63,"1"2"-3,1 5-21,4 1-2,0 3 2,0 0-16,0 0-19,9 0-3,20 13 0,6 8 1,7 2-4,1 1 2,-1 5-2,-6-6-1,-5 1 2,-2 0-2,-7-1 0,-7-3 1,-5-4 0,-10-2 2,0 0 0,-16-1 3,-20 2 15,-13 0-3,-6-3 1,-5-7-4,0-1 2,8 0-1,10-4 6,11 0-8,11 0-1,13 0 3,5 0-1,2 0 1,0-8-4,15-16 2,14-6-6,9-8 1,3-6 2,-4 0-1,-3 2 1,-8 7-4,-13 12 1,-7 5-2,-6 5-3,0 7-8,-23 6-30,-15 0-68,-17 14-223</inkml:trace>
  <inkml:trace contextRef="#ctx0" brushRef="#br0" timeOffset="109336.37">28093 6368 416,'0'-24'4,"-9"10"-4,-11 6-63,-13 0-209</inkml:trace>
  <inkml:trace contextRef="#ctx0" brushRef="#br0" timeOffset="123650.92">7307 11225 162,'-62'-16'26,"-9"-4"-20,17 7-2,-2 5 20,-1-3 18,4-3 22,-1-3 7,4-2 7,8-1-25,7 2-3,6 4-10,8 3-5,11 6-10,10 3-15,0 2-10,18 0-1,41 0-1,40 0 2,39 0 0,42 0 2,47 0-2,49 6 0,48-2 2,35-4-2,20 0-7,-1 0 6,-15 0 1,-30 0 1,-44 0-1,-53 0 0,-53 1-7,-54 16-3,-46-6-7,-39-3-8,-24-3-4,-17-5 8,-3 0 20,0 0-1,0 0-2,-14 0-23,5 0-30,5 0-47,4 0-107</inkml:trace>
  <inkml:trace contextRef="#ctx0" brushRef="#br0" timeOffset="124297.7">11541 10962 505,'-43'-31'4,"16"10"11,27 17-15,23 1-9,49 0 8,34 3 1,39 0 0,40 0-1,42 21-5,41 1-6,28 3-4,16 6-9,2-2-2,-6 2-15,-21-3-33,-24-6-50,-29-9 17</inkml:trace>
  <inkml:trace contextRef="#ctx0" brushRef="#br0" timeOffset="124402.56">15211 11065 74,'0'-18'97,"0"2"-73,0 2-11,-7 8-13,0 3-17,0 3-27,7 0-60</inkml:trace>
  <inkml:trace contextRef="#ctx0" brushRef="#br0" timeOffset="124597.5">15587 11067 446,'-20'-23'3,"9"11"-3,9 8-4,2 4-30,0 0 4,4 0 4,16 3-48,0 10-130</inkml:trace>
  <inkml:trace contextRef="#ctx0" brushRef="#br0" timeOffset="125197.92">14400 11084 50,'-16'-19'23,"1"-3"8,-6 0 10,-3 0 16,-8-1 11,-3 5-1,-1 3-11,3 3-14,11 3 4,9 4-4,7 5-10,6 0-15,14 0-16,42 0-1,38 0 1,33 0 0,24 0-2,18 1-1,3 13-4,-12-2-1,-17-3 0,-36-4 0,-36-5 1,-33 0 3,-27 0 0,-11 0 1,-2 0 0,-25 0-16,-8 0-15,-1 0-25,9 0-60,5 0-134</inkml:trace>
  <inkml:trace contextRef="#ctx0" brushRef="#br0" timeOffset="125362.71">15485 10993 396,'-18'-22'45,"7"9"-45,6 13-10,5 0-58,0 0-46,0 0-68</inkml:trace>
  <inkml:trace contextRef="#ctx0" brushRef="#br0" timeOffset="135033.79">19495 9999 368,'20'-36'78,"-20"17"-29,0 13 2,-2 6 2,-9 0-8,-7 46-26,-9 34-11,-6 27 1,-6 16-2,4 7-1,2-3-5,1 0-1,3-6 0,-2-14 0,-4-14-4,-1-17-1,5-19-3,4-18-9,12-17-30,10-18-35,5-4-47,14-32-45</inkml:trace>
  <inkml:trace contextRef="#ctx0" brushRef="#br0" timeOffset="135263.62">19464 10164 195,'11'-121'86,"-2"28"-21,0 30-10,4 30-19,7 16 2,9 17-26,9 0-12,7 25-1,-3 20 0,-9 16 0,-12 15-3,-19 6 4,-2 0 0,-40-6 4,-18-13-4,-16-13 0,-6-12-3,0-10 3,7-8-5,12-2-14,21-1-25,20-6-57,20 2-97</inkml:trace>
  <inkml:trace contextRef="#ctx0" brushRef="#br0" timeOffset="136244.44">19638 10757 344,'0'-7'91,"-4"-7"-67,4-6 1,0-6 1,31-7-12,17-6-14,17-11 0,11-6-3,4-9-1,-6 9 4,-14 6 1,-20 12 3,-18 10 9,-11 7 11,-11 7 14,0 6 2,0 7-17,-20 1-15,-9 6-8,-5 22 0,-3 10-1,1 6-3,5 4-4,4 0-1,14-2-10,13-7-28,0-11-22,36-15 13,18-13 40,8 0 16,7-18 2,2-8 7,0-6 15,-4 1-3,-10-2 4,-11 1 1,-9 4-3,-16 4-2,-8 5-6,-13 8-1,0 3-3,-3 8-11,-26 0-3,-8 18-1,-13 14 1,0 2-4,7-1-9,19-10-9,14-5-1,10-9 11,7-9 8,20 0 7,2 0 10,2-17 2,-2-3 6,-4 2 2,-5 2 0,-7 4-6,-2 3-5,-6 8-7,-3 1-2,-2 0-7,0 12-3,0 14 3,0 8-4,0-4-5,0-1-13,0-13-45,13-11 17,27-5 12,9 0 22,7-21 23,5-12 4,-1-3 17,-4 0 5,-8 4 3,-10 4 11,-14 10 10,-10 6-9,-9 8-1,-5 4-7,0 0-18,-5 16-15,-26 18 4,-5 6-4,0 2-3,9 0-4,14-5-9,13-8-6,0-7-6,36-14 7,18-8 13,10-8-9,3-25 1,2-14 11,-5-11 4,2-14 1,-2-22 4,1-17 3,-3-3 4,-11 17 7,-15 26 7,-21 33 14,-10 19 1,-5 17-2,0 2-15,-16 49-23,-24 37 1,-15 34 2,-5 18-3,4 7-3,4-9-5,8-16-8,8-24-48,16-29-95,18-27-48</inkml:trace>
  <inkml:trace contextRef="#ctx0" brushRef="#br0" timeOffset="136494.49">21338 10546 251,'2'-51'54,"-2"13"-42,4 7-10,12 6-1,8 5-1,13 7-3,7 2-8,0 7 11,1 2 6,-12 0 8,-8 2 20,-12 0 19,-9 0 7,1 0 0,-5 0-8,0 19-8,0 10-11,-7 5-13,-8 9-13,-3 1-7,3-5-6,-1 1-8,7-5-16,3-11-72,6-14-178</inkml:trace>
  <inkml:trace contextRef="#ctx0" brushRef="#br0" timeOffset="137534.65">22061 10521 241,'0'-26'206,"0"6"-119,-17 8-51,-16 8 2,-8 4-4,-3 0-14,4 16-16,9 21-4,13 4-8,11 9 0,7 3-5,13-8-16,43-14-23,27-19-15,19-12 27,10 0 28,-12-26 12,-15-2 1,-23-5 7,-18 0 14,-10 2 18,-14 6-2,-11 3 2,-7 4-9,-2 5-1,0 7-9,-15 6-18,-12 0-3,-4 9-1,-1 16-3,6 6-2,7-2-8,11 0-10,8-5-11,0-8-11,8-8 12,15-8 24,4 0 10,-3 0 6,1-18 4,-3-2 8,-2 0 0,1-2-2,-4 4-5,-1 4-2,-1 5-3,-1 9-6,-6 0-3,-1 9-1,-7 19-2,0 2 2,0-3 0,-9-6-1,9-13 1,0-8 1,32 0 3,26-20 6,17-24-1,14-15-2,2-9 5,-3-11 3,-6-14-2,-6-15-1,-8-15 7,-1 1 4,-13 15-5,-17 27 3,-12 32 13,-15 26-3,-10 20-8,0 7-11,-21 51-6,-26 44-2,-8 42 1,-1 20-1,11 9-3,21-15-3,17-26-6,7-21-7,4-23-15,23-23-16,4-19-60,1-25-266</inkml:trace>
  <inkml:trace contextRef="#ctx0" brushRef="#br0" timeOffset="138081.49">21748 10087 243,'-32'7'114,"8"5"-101,9-1-5,8-2 5,7 3-8,0-1-5,7-2 0,15-7-4,4-2 4,-1 0 1,-3-10 2,-9-14 5,-5-6 9,-8 0 7,0 4 8,-23 12-1,-8 10-31,0 4-10,4 15-39,4 10-140</inkml:trace>
  <inkml:trace contextRef="#ctx0" brushRef="#br0" timeOffset="138925.79">24827 9988 400,'20'-38'66,"-20"26"-7,0 12-5,0 0-11,0 42-27,-12 28-6,-11 24 0,-9 16-10,1 5 0,-5 7-3,-6 9-1,-2-9-3,7-23-3,16-39-11,19-37 2,2-23 19,26-26 1,18-28 10,10-16-2,6-3 5,-2 7-1,-9 19-6,-9 14-3,-11 22-4,-9 11 0,-4 1-4,-7 35-1,-7 18-1,-2 10 4,0 7-9,0-4 0,0-17-7,0-21-4,23-16 13,8-13 9,9-9 4,2-23 2,0 0 5,-4 0 2,-11 7 1,-8 11-5,-7 5-2,-8 7-7,1 2-2,-3 0-3,2 0-5,4 11-6,0 3-9,1-3-83,-5-11-230</inkml:trace>
  <inkml:trace contextRef="#ctx0" brushRef="#br0" timeOffset="139453.41">25299 10596 330,'0'0'25,"0"0"-12,9-4-1,4-5-7,8-3-5,3-6 0,0-2-2,-3 2 0,-8 0 2,-6 4 4,-7 7 7,0 5 16,-4 2 3,-25 0 0,-10 25-6,-5 13-8,0 4-5,5 7-11,14-1 0,19-2-5,6-8-6,25-9-6,28-18 0,14-11 8,11-1 2,4-30-1,-1-9 8,-8-10 4,-11-9 2,-14 2 12,-17 7 4,-18 13 13,-13 15 14,0 12 1,-5 8-20,-24 2-17,-4 12-10,-7 24-2,3 17-1,8 5-7,12-2-4,15-9-9,2-10-22,9-17-55,14-20-73</inkml:trace>
  <inkml:trace contextRef="#ctx0" brushRef="#br0" timeOffset="139580.17">25959 9986 100,'0'-50'213,"-7"26"-180,-11 24-33,7 0-1,9 44-11,2 10-4,0 16-118</inkml:trace>
  <inkml:trace contextRef="#ctx0" brushRef="#br0" timeOffset="140275.97">26057 10474 319,'0'0'137,"0"0"-83,0 0-5,0 0-11,0 2-26,0 25-12,0 20-14,-11 21 11,-7 15-6,-3 6-9,-2 3 2,-13 2 1,-13-6-5,-9-20-11,-5-24-21,5-23 52,14-21 34,13 0 16,15-28-25,16-16-14,18-16-7,49-16-4,28-13 0,26-17-3,14-12-5,6 4 0,-16 9 8,-23 27 3,-35 25 14,-29 24 14,-20 14 9,-12 14-5,-3 1-23,-3 1-12,0 38-1,-14 16 1,-15 24 0,-2 9-5,-2-2-6,8-15-1,12-25-25,13-26-29,7-20 65,26 0 1,7-16 7,3-14 2,-1-2 9,-5 1 8,-8 7 0,-6 6-4,-12 9-4,-4 4-13,0 5-4,-3 0-1,2 5-5,4 17 1,1 6-3,2 0 0,7-6-3,11-15-7,19-7 3,12-6-1,13-38 7,4-18 7,-2-18 1,4-22 4,-2-18 1,0-1 2,-17 13 5,-20 28 8,-26 30 3,-16 28 4,0 17 2,-24 8-15,-16 53-12,-10 28-2,-1 28-1,9 17-2,11 3-6,8-4-12,10-13-46,13-25-131</inkml:trace>
  <inkml:trace contextRef="#ctx0" brushRef="#br0" timeOffset="140428.64">27554 10571 149,'-11'-74'203,"-25"9"-180,9 14-23,19 13 0,8 19 2,49 14 0,31 5-2,17 0 0,-1 7 0,-11 5-2,-23-5 2,-23-7-6,-26 0-33,-13-4-246</inkml:trace>
  <inkml:trace contextRef="#ctx0" brushRef="#br0" timeOffset="141035.81">29506 10513 558,'-109'-56'189,"26"44"-189,32 12-24,31 10 15,20 11 1,11 6 1,33-1-9,28-8-9,12-12 19,-1-6 3,-14 0 1,-20-10 2,-24-8 2,-14-1 13,-11-4 3,0 2-2,-5-4-5,-9 6-5,4 2-5,5 9-1,5 0-2,9-2-9,43-6-10,23-11 13,22 0 6,-4-3 2,-13-1 2,-20 5 4,-25 4 7,-14 8 8,-17 7 1,-4 7-2,0 0-8,-18 28-12,-37 43 0,-28 40-3,-17 41 3,-5 31-4,5 31-5,0 20-8,-12 21-6,-11-16-12,11-50 2,18-68-5,24-78 38,22-43 44,-2-43 16,8-34-25,16-34-24,26-25-2,24-16-5,54-2-4,42 9-2,34 21-4,26 22-6,14 25-18,-3 27-33,-16 10-93</inkml:trace>
  <inkml:trace contextRef="#ctx0" brushRef="#br0" timeOffset="141911.29">22387 11543 574,'-76'4'49,"-60"57"-45,34 57 0,13-29-3,18-1-1,19 0 0,17 3-5,10-20-1,11-24-6,14-39-3,0-26 9,39-54 6,19-43 4,28-41 0,24-20 1,12 1 0,-1 32 3,-21 54 10,-29 47-1,-24 42-8,-18 42-9,-16 56 0,-13 46 6,0 31-6,-17 10-2,-15 11-14,-3-6-21,-23-14-116</inkml:trace>
  <inkml:trace contextRef="#ctx0" brushRef="#br0" timeOffset="143892.69">22117 12031 354,'0'-46'14,"27"16"-14,29 16 0,11 10 2,6 4 9,3 8 11,-9 23 0,-5 9 0,-10 6 4,-10 6-1,-11 6-1,-8 4-5,-15 0-10,-8-6 0,0-10-4,0-17-3,0-16-2,0-13 3,0 0 4,7-30 3,15-22-9,14-15-1,11 0 4,-1 9 13,-1 14 4,-9 15-2,-9 18-9,-8 7-5,-3 4-5,-1 1 0,-1 26-1,1 11 0,1 4-2,2 2 1,0-8-4,7-12 1,-1-17-7,10-7 3,5-25 9,9-25 0,7-19 3,3-13 2,2-8 2,-4-4 0,-12 8 5,-11 16 2,-15 23 3,-9 23 10,-7 14-2,-2 10-7,0 0-16,0 28-2,-11 28-2,-11 25 0,0 15-5,4 5-9,7-5-10,9-17-37,2-22-89,15-29-139,27-26 126,12-2 164,2-30 2,0-8 38,-8-4 13,-5-3 42,-5 4 32,-9 2-33,-7 6-25,-4 6-27,-12 7-17,4 8-8,-6 6-9,0 4-7,3 2-2,-7 0-3,4 0 0,-2 0 0,-2-2 5,3 2 7,-3 0 4,0-6 7,0 0 6,-5-3-4,-10 2-3,-5 3 1,-9 4-6,-3 0-8,1 14-4,0 16 0,6 2-3,10 6-2,15 1-2,0-6-5,25-5 0,23-11-2,15-13-2,9-4-8,3-12 11,-4-16 13,-8-7 1,-14 1 0,-12-2 1,-10 6 3,-8 0 8,-11 6 0,-6 8-1,-2 4 3,0 5-2,0 7-2,0 0-11,0 5-4,-2 19 1,-9 8-2,2 3-3,-2 2 0,0 1-2,-3-7 2,6-12 2,1-10 6,5-7 2,2-2 9,0-6 1,11-18 1,16-8-6,8-5 7,5 4 0,3 8-3,-1 3-6,-7 9-4,-3 12-1,-6 1-3,-7 0-1,-4 24-4,-9 8 1,0 6-2,-6-1-12,0-8-11,6-7-17,3-13-3,11-9 28,7 0 20,6-19 4,3-9 17,-3-2 9,-4 4 9,-6 4 1,-8 7-3,-9 8-2,-4 6-9,-2 1-14,0 0-8,0 1-3,0 21 2,-6 5 1,-5 0-3,-3-3-4,6-5 4,1-10-3,5-5 6,2-4 0,0 0 3,0 0 5,0 0-3,0 0 4,0 0-6,0 0-3,0 0 1,0 0-1,0 0-4,0 5 0,0 1 3,0 1-4,0 3 0,0-1-2,0-1-4,0-4-8,0 0 2,0-4 13,0 0 4,0 0 2,0 0 5,0 0 0,0 0-1,0-4 2,0-7-2,0 1 2,0 3-1,0-3-2,9-5-4,4-3 0,7-4-1,2-2 0,5 7 0,-2-4 0,-1 11-1,0 0 3,-1 4-3,-3 6 2,0 0-1,-6 5 0,-6 20-1,-5 9 1,-3 5-1,0 5-2,0-3-4,0-1-6,4-7-11,16-9-34,9-15-40,13-9-12,10-6 57,4-25 47,-6-9 6,0-7 29,-13 4 27,-8 6 26,-8 9 5,-15 13-22,-6 6-18,0 9-18,-24 0-8,-21 15-16,-8 16-5,-10 12-5,5 0-3,14 4-8,13-7-8,19-6-18,12-18-23,9-16 7,32-2 48,7-34 10,4-8 19,-1-7 14,-2 4 14,-6 2 3,-6 5-1,-10 8-13,-10 10-3,-7 10-8,-4 8-7,-3 4-14,-3 22-4,0 24 0,0 20-4,0 9 4,0 5-12,0 0-7,0-3-25,22-14-37,18-25-111</inkml:trace>
  <inkml:trace contextRef="#ctx0" brushRef="#br0" timeOffset="144406.41">23200 11826 368,'-9'0'88,"9"0"-64,34-10-23,35-1 7,24-3 1,21 7-9,15 4-8,10 3-41,12-5-236</inkml:trace>
  <inkml:trace contextRef="#ctx0" brushRef="#br0" timeOffset="144764.41">26614 12012 315,'-42'-11'250,"-19"-21"-204,8 22-41,42 4 26,11 2-6,29 4-25,31 0-4,24 0-7,15 0-14,-1 9-45,-23 5-151</inkml:trace>
  <inkml:trace contextRef="#ctx0" brushRef="#br0" timeOffset="144898.54">26389 12236 431,'-36'0'120,"27"0"-120,9 4-3,60 2 3,36-2-2,34-1-11,21 0-75,-4-3-240</inkml:trace>
  <inkml:trace contextRef="#ctx0" brushRef="#br0" timeOffset="145198.29">28193 11476 448,'0'-44'147,"0"18"-88,0 10-9,0 8 1,0 8-5,3 0-20,4 12-22,6 34-2,3 26-2,3 24 4,8 10-3,2 2-1,2-9-1,-4-14-2,-4-16-5,-10-16 1,-9-13-13,-4-12-37,-9-12-62,-26-16-261</inkml:trace>
  <inkml:trace contextRef="#ctx0" brushRef="#br0" timeOffset="145393.84">28099 12052 526,'-60'30'42,"1"7"-14,7 6 17,5-3-14,5-2-14,0-2-10,-1-15-4,4-6-2,1-11 0,1-4-1,6-12-4,16-24-10,15-6-17,4-6-63,42 3-97</inkml:trace>
  <inkml:trace contextRef="#ctx0" brushRef="#br0" timeOffset="145707.43">27146 12462 654,'-38'0'39,"34"0"-39,15 10-4,76-1 4,66-1 6,59-4-4,52-4-2,12 0-4,-16 0 1,-23 0 3,-46 0 9,-44-3-9,-47-6 0,-48-6-4,-35 3-7,-17 4 3,-19 6-13,-35 2-62,-29 0-151</inkml:trace>
  <inkml:trace contextRef="#ctx0" brushRef="#br0" timeOffset="146225.78">28089 12761 693,'-31'-16'40,"10"16"-31,13 0-5,1 8 4,-4 24 3,-5 11-7,-9 8-4,-6 6-2,-9 1-2,-13 0 0,-12-2-4,3-6-4,4-12 2,20-9 9,20-14-1,18-2 0,18-9-4,42-4 1,20 0 2,11-9 1,8-9 0,-5-4 2,-10 0-2,-6-2 4,-13-2-2,-12 4 0,-13 2 0,-9 4 1,-10 2 3,-10 2 3,-3 4 2,-3-2 2,0 0 5,-1 2-1,-4 0 4,0 0 1,0 2-3,0 3 0,0 2-3,0 1-5,0 0-4,0 0-4,0 0-1,0 22 0,-2 13 1,-23 15-1,-10 15-1,-10 16 1,-8 10-2,-7 8-2,2 3-8,4-5-18,14-11-23,15-10-11,19-20-132</inkml:trace>
  <inkml:trace contextRef="#ctx0" brushRef="#br0" timeOffset="146923.59">28290 11989 50,'2'-10'100,"0"-3"-62,-2 11 5,2 0 0,-2 2 0,0 0-5,0 0-14,0 0-15,-20 9-1,-14 9-8,-3 5 0,-8-2-10,7 2-35,0-1-177</inkml:trace>
  <inkml:trace contextRef="#ctx0" brushRef="#br0" timeOffset="147442.87">28396 12108 130,'-2'-2'54,"2"2"4,0 0 4,0 0-24,0 0-12,0 0-11,0 0-2,0 2-2,0 9 3,0 6 1,0 3-4,0 2 0,0 0-9,0 2 1,0 2-2,0-4-1,0 2 0,0-6-7,0-4 0,11-3-3,-4-6-12,2-2-16,-3-3-137</inkml:trace>
  <inkml:trace contextRef="#ctx0" brushRef="#br0" timeOffset="150293.06">22229 13797 608,'-2'-29'56,"-27"19"-45,15 10 12,14 8-8,2 40-12,25 22 5,6 24-4,1 6-4,-3-1-6,-9-7-1,-5-6-8,-11-14-21,-6-13-78,0-21-274</inkml:trace>
  <inkml:trace contextRef="#ctx0" brushRef="#br0" timeOffset="150501.47">22289 14299 510,'-56'0'49,"-4"0"-32,-4 26-8,1 7 8,3 6-2,-4 5-15,-1-3-3,1-5-4,3-15-1,8-14 3,15-7 1,15-16 1,19-21-11,4-15-13,31 1-27,23 4-44,11 13-151</inkml:trace>
  <inkml:trace contextRef="#ctx0" brushRef="#br0" timeOffset="150884.01">22902 14030 430,'-31'-22'139,"11"16"-116,17 2-21,3 4-2,38-1 0,18 1 0,11 0-11,-5 0-16,-6 0-28,-16 7-87,-26 10-191</inkml:trace>
  <inkml:trace contextRef="#ctx0" brushRef="#br0" timeOffset="151022.25">22793 14305 373,'0'0'24,"10"0"-9,42-8-15,19-2 0,14 2-18,2 4-141</inkml:trace>
  <inkml:trace contextRef="#ctx0" brushRef="#br0" timeOffset="155095.91">24062 13739 101,'16'-36'194,"-11"6"-147,-3 16 0,-2-1 19,0 3 17,0 2-41,-7 3-5,-11 7-8,-11 0-12,-19 11-10,-10 18 2,-9 12-3,-1 4-4,13 10-2,10-4-1,18-2-3,21-4-3,6-6-3,25-8-5,24-9-5,13-12-23,12-6-34,-6-4-52,-3 0-138</inkml:trace>
  <inkml:trace contextRef="#ctx0" brushRef="#br0" timeOffset="155382.66">23501 14211 454,'-13'5'22,"13"4"-19,15-3-3,41-4 16,25-2-8,19 0-8,18-4-1,2-9-2,-9 2 0,-17-1 3,-25 4-1,-22 1-9,-25 7-7,-15 0-1,-7 0-9,-7 3 0,-24 17-28,-12 6-126</inkml:trace>
  <inkml:trace contextRef="#ctx0" brushRef="#br0" timeOffset="155923.53">24047 14496 344,'9'-24'52,"2"5"-43,7-2 4,0 3 6,4-5-1,-6 9-11,-8 1-5,-5 1 2,-3 6 16,-5 3 0,-30 3 7,-17 0-14,-15 26-7,1 8-3,6 10-3,10 11 0,19 9-2,12 4-1,11 6-3,8-2-2,0 0 1,0 3 1,0-11 3,0-6-2,0-11 3,-15-11 2,-10-9 0,-6-10 0,2-7 0,0-10-12,8 0-41,7-4-58,9-24-127</inkml:trace>
  <inkml:trace contextRef="#ctx0" brushRef="#br0" timeOffset="156058.07">23680 14771 149,'37'-19'14,"15"-3"-8,6 6 19,6 2-3,-3 4-22,-11 0-7,-5 7-37</inkml:trace>
  <inkml:trace contextRef="#ctx0" brushRef="#br0" timeOffset="164921.51">23613 14801 127,'-10'0'30,"-3"0"-25,-3 0 1,-1 6 24,1-2 15,9 0-18,3-3-6,2-1-2,2 0-1,0 0 1,0 0-7,0 0-6,0 0-1,11-4-3,9-6 2,5 1-3,6 0 0,11 2-1,3 1 0,4-3-2,0 4-6,-5 0 0,1-3-8,-3 0 3,-4 2 2,-3 3 6,-10-2 5,-9 4 0,-9-2 1,-7 1-1,0 2 1,0 0-1,-5 0-4,-11 0-1,-3 0 2,-4 5-4,-2 1 3,3-3 1,-2-3 1,-3 0 0,5 0 2,-5 0 0,2 0 0,-4 0 1,0 0 1,-2 3-1,3-2 3,1 1 4,5-2-1,3 3 1,8-2 5,7 2-6,4-3-4,0 0-3,0 1 0,0-1 0,21 0 3,2 0-3,16 0-2,5 0 2,10-5-5,2-4-2,-6 6-3,-5-2-33,-13 5-130</inkml:trace>
  <inkml:trace contextRef="#ctx0" brushRef="#br0" timeOffset="175894.2">23740 15483 378,'0'-6'52,"0"-7"-15,-5 3-6,-4 6 11,7 2 1,2 2-26,0 0-17,0-2-5,18 0 5,11-2 2,6-3-2,5-3-3,-1 1 0,-4-1-4,-3 2-8,-3-1-10,-10 5-32,-5 0-43,-12 4-112</inkml:trace>
  <inkml:trace contextRef="#ctx0" brushRef="#br0" timeOffset="176101.31">23675 15562 401,'-4'-5'54,"4"-4"-53,0 1 11,21-5-3,20 2-8,10-1-1,3 2-9,-3 2-15,-9 2-9,-11 3-52,-10 3-156</inkml:trace>
  <inkml:trace contextRef="#ctx0" brushRef="#br0" timeOffset="176261.55">23771 15574 340,'-9'0'78,"9"0"-71,0 0 15,2-8-9,24 3-8,11-4-5,3 0-15,-1 4-32,-3-6-191</inkml:trace>
  <inkml:trace contextRef="#ctx0" brushRef="#br0" timeOffset="178849.95">24466 15348 299,'-16'8'113,"0"-8"-77,-1-10-29,11-7 22,6-2 0,0-4-2,0-2-17,15-10-9,3-5-1,-3-6 1,1-12-1,-3-14 0,-1-10-1,-1-9 1,-5 1-5,-2 10 5,-1 16 0,-3 22 4,0 21 3,0 14 4,0 7-8,0 0-3,0 7-9,2 22 8,3 1 1,-3 3 0,0-10-3,0-5 1,1-9 0,-3-6 1,2 1 1,-2-4 0,0 0 0,2 0 2,-2 0-1,0 0 0,0 0-1,0 0 0,0 0 1,0 0 0,0 0 1,0 0-2,0-4 4,0 4-3,0-2 3,0 2 0,0 0 1,0 0 2,-16 6-5,-12 18-2,-6 10 0,-4 2 0,5 1-1,6-7-1,9-10 1,9-10-3,4-4 3,5-6-2,0 0-4,7-28 7,24-15 5,8-12-3,3-2 7,-2 9 0,-11 6 2,-5 14 5,-10 12 0,-5 8-6,-3 8-5,-1 0-5,3 0-5,2 16 5,3 12 1,1 2 0,1 6-1,3 4 0,1 0-1,2-3-2,-1-2-2,4-2-3,-4-3-12,-1-6-28,-6-8-113</inkml:trace>
  <inkml:trace contextRef="#ctx0" brushRef="#br0" timeOffset="180532.16">21489 13505 423,'9'-58'51,"-9"4"-11,-2 25 16,-14 20-7,12 6-1,4 3-16,0 7-21,0 23-10,0 10 1,0 10-1,0 4 0,0 2 0,-3 1-1,-1 0 1,-2-4 0,-3-1-2,1-6 1,6-6-1,-2-7-1,4-12-3,0-5-4,-2-9-5,2-7-6,0 0-12,0-14-28,0-13-47,0 1-22,0 5-68</inkml:trace>
  <inkml:trace contextRef="#ctx0" brushRef="#br0" timeOffset="180866.47">21307 13850 249,'-12'-4'122,"3"4"-86,7 0 25,0 0 7,2 0-19,0 0-28,0 12-15,0 7-3,0 0-3,13-3-2,12-1-2,4-3-6,2-5-5,4-7-13,2 0-36,-2 0-15,1-19 19,-3-4 25,-6 2 35,-4 2 13,-11 2 25,-3 9 19,-5-1 19,-4 5-1,0 2-15,0 2-19,0 0-11,-4 2-15,-21 22-11,-3 9-4,2 2-1,1 5-8,2 4-8,1-3-25,0-6-108</inkml:trace>
  <inkml:trace contextRef="#ctx0" brushRef="#br0" timeOffset="183965.39">22338 14462 76,'-2'-7'17,"2"1"-15,0 4-2,0 1 4,0 1-1,0 0 0,0 0-1,0 0 9,0 0 4,0 0 18,0 0 12,0 0-11,0 0-7,0 0-2,0 0-14,0 0-10,0 0 0,0 0-2,0 0 1,0 0-1,0 0 1,2 0 2,-2-3-1,2 3 1,0-2 1,1 2 0,-3-1 0,0 1-3,5 0 1,-3 0 0,4 0-1,-4 0 1,0 3 2,3 7 1,-1 3 2,1 1 1,-2-1-3,1 6 0,0-7 2,1 3-5,3-2 0,0-5 1,0 2-2,-1-6 1,-1 0 2,2-4-3,-4 2 0,-2-2 0,-2 0 1,0 0 0,0 0-1,0 0 0,0 0-9,0 0-17,0-6-18,0 2-91</inkml:trace>
  <inkml:trace contextRef="#ctx0" brushRef="#br0" timeOffset="185651.09">22126 13741 138,'-2'-1'60,"2"0"-40,0-4 7,0 3 6,0 0 7,0 2-11,0 0-7,9 0-3,-2 0 2,-1 2 1,5 10-3,-3 2-1,2 6 3,3 8-5,1-1 1,-3 6-5,3 5-3,-3 2 2,-3 0-1,2 0-2,-6 1 0,1-4-2,-1 2-2,2-3-2,6 1 0,-1 1-1,5-3 1,-5-6 0,4 1 0,-3-11 1,-2-5 1,1-3 0,-3-5 0,-4-5 3,-4 1 1,2-2-1,-2 3-1,0-3-1,0 3-1,0 6-3,0 0 3,0 4 0,0 0-3,0 2 1,0-3-2,0 1 0,0-9 2,0 2-2,0-3 2,0-2-1,0 2 1,0 3-1,-4 2 1,2 2 0,-6 0 0,6-3-2,-2-1 0,2-1 0,2-3 0,0 0 0,0-2 0,0 2 0,0 0 0,0-2 0,0 0 0,0 0 0,0 0 0,0 0 0,-3 0 0,3 0-2,-2 0-1,-2-13-5,0-6-15,2-7-22,-1 4-54,1 8-31,-3-3-101</inkml:trace>
  <inkml:trace contextRef="#ctx0" brushRef="#br0" timeOffset="192274.54">28280 12176 90,'0'-10'36,"2"8"-30,4 2 2,-4 0 17,0 0-2,2 0 0,1 16-5,-1-2-3,0 4-3,0-2-6,2-4-3,-2 4 1,3-4-3,-1 3 0,-2-2 0,1-3-1,-3 0-1,1-4-6,-3-4-8,2-2-3,-2 0-1,0 0-24</inkml:trace>
  <inkml:trace contextRef="#ctx0" brushRef="#br0" timeOffset="192882.16">28766 11061 283,'-4'0'39,"-7"0"-35,1 26 1,4 8 9,6 9 2,0 5-5,0-1-5,6 1-6,8-8-2,-1-5-4,-2-8-1,-6-4-16,0-5-25,-3-10-41,-2-7-64</inkml:trace>
  <inkml:trace contextRef="#ctx0" brushRef="#br0" timeOffset="193174.42">28695 11315 182,'-18'-22'87,"9"12"-48,1 5-3,4 5-1,4 0-18,0 9-17,0 18 0,0 2 0,0 1-7,0-6-2,14-2-2,5-7-6,0-7-10,1-8-18,0 0-15,2-6 12,-1-16 26,-4-5 22,-3 2 7,-5 6 20,-7 5 20,-2 6 4,0 6-8,0 2-5,-18 0-20,-2 9-14,0 14-4,0 4-1,6-2-12,8 0-18,6-3-56,0-6-153</inkml:trace>
  <inkml:trace contextRef="#ctx0" brushRef="#br0" timeOffset="193314.94">28868 11451 118,'0'-5'140,"0"1"-109,0 2-23,0-1 4,-4 3-5,2 0-7,-3 0-41,-3 0-84</inkml:trace>
  <inkml:trace contextRef="#ctx0" brushRef="#br0" timeOffset="194996.1">21932 12747 153,'-100'0'240,"16"-10"-212,13 0-28,15 4 2,18 1 4,24 4 27,14 1 21,47 0-41,47 0-7,44 0 2,50 0-2,36 0-3,39 0-1,25 12-2,12 2 0,19 9 0,10 6 1,5 3 2,-8 2 4,-25 3-1,-38-3-1,-43-2 2,-41-3-7,-37-2 0,-33-9-5,-33-4 0,-27-6-4,-37-8-11,-12 0-13,-41-4-16,-24-17 7,-12-6-1,-6-1-42,-13-3-70</inkml:trace>
  <inkml:trace contextRef="#ctx0" brushRef="#br0" timeOffset="196326.33">19248 8874 469,'0'-15'0,"-25"15"-6,0 38 0,-4 27 4,1 16 2,4 18 9,1 3-5,5 3-4,3-8-2,4-8 0,-1-13-3,1-11-8,-3-15-37,-3-19-151</inkml:trace>
  <inkml:trace contextRef="#ctx0" brushRef="#br0" timeOffset="196504.41">18724 9541 427,'-4'0'2,"4"0"-2,0 24 0,17 6 3,14 7 0,6 10-3,5 0-5,0 1-9,-1-12-16,-2-14-45,5-18-127</inkml:trace>
  <inkml:trace contextRef="#ctx0" brushRef="#br0" timeOffset="196647.29">19317 9647 137,'6'-28'120,"-6"10"-32,0 5-33,-15 10-6,-14 3-20,-11 6-14,-5 24-9,-1 12-6,-1 8 0,7 2-10,9 2-17,6-8-49,-6-10-253</inkml:trace>
  <inkml:trace contextRef="#ctx0" brushRef="#br0" timeOffset="196802.14">19457 9743 470,'-35'-1'0,"-17"1"-222</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4:10.764"/>
    </inkml:context>
    <inkml:brush xml:id="br0">
      <inkml:brushProperty name="width" value="0.05292" units="cm"/>
      <inkml:brushProperty name="height" value="0.05292" units="cm"/>
      <inkml:brushProperty name="color" value="#00B050"/>
    </inkml:brush>
  </inkml:definitions>
  <inkml:traceGroup>
    <inkml:annotationXML>
      <emma:emma xmlns:emma="http://www.w3.org/2003/04/emma" version="1.0">
        <emma:interpretation id="{F1C62F26-BBD3-450A-92B6-D8558F183809}" emma:medium="tactile" emma:mode="ink">
          <msink:context xmlns:msink="http://schemas.microsoft.com/ink/2010/main" type="writingRegion" rotatedBoundingBox="25566,5793 28855,5191 29010,6035 25720,6637"/>
        </emma:interpretation>
      </emma:emma>
    </inkml:annotationXML>
    <inkml:traceGroup>
      <inkml:annotationXML>
        <emma:emma xmlns:emma="http://www.w3.org/2003/04/emma" version="1.0">
          <emma:interpretation id="{ED2D765D-1BE7-4032-BCEC-1370D0FCDCD0}" emma:medium="tactile" emma:mode="ink">
            <msink:context xmlns:msink="http://schemas.microsoft.com/ink/2010/main" type="paragraph" rotatedBoundingBox="25566,5793 28855,5191 29010,6035 25720,6637" alignmentLevel="1"/>
          </emma:interpretation>
        </emma:emma>
      </inkml:annotationXML>
      <inkml:traceGroup>
        <inkml:annotationXML>
          <emma:emma xmlns:emma="http://www.w3.org/2003/04/emma" version="1.0">
            <emma:interpretation id="{E2AACA6D-3938-4431-8A19-F9FE89435CD2}" emma:medium="tactile" emma:mode="ink">
              <msink:context xmlns:msink="http://schemas.microsoft.com/ink/2010/main" type="line" rotatedBoundingBox="25566,5793 28855,5191 29010,6035 25720,6637"/>
            </emma:interpretation>
          </emma:emma>
        </inkml:annotationXML>
        <inkml:traceGroup>
          <inkml:annotationXML>
            <emma:emma xmlns:emma="http://www.w3.org/2003/04/emma" version="1.0">
              <emma:interpretation id="{8FA1E3D4-780D-40A9-818A-FDBCF4CB2B38}" emma:medium="tactile" emma:mode="ink">
                <msink:context xmlns:msink="http://schemas.microsoft.com/ink/2010/main" type="inkWord" rotatedBoundingBox="26476,5627 28855,5191 29010,6035 26630,6471"/>
              </emma:interpretation>
              <emma:one-of disjunction-type="recognition" id="oneOf0">
                <emma:interpretation id="interp0" emma:lang="en-US" emma:confidence="0.5">
                  <emma:literal>allspice</emma:literal>
                </emma:interpretation>
                <emma:interpretation id="interp1" emma:lang="en-US" emma:confidence="0">
                  <emma:literal>allspices</emma:literal>
                </emma:interpretation>
                <emma:interpretation id="interp2" emma:lang="en-US" emma:confidence="0">
                  <emma:literal>allaric</emma:literal>
                </emma:interpretation>
                <emma:interpretation id="interp3" emma:lang="en-US" emma:confidence="0">
                  <emma:literal>alepine</emma:literal>
                </emma:interpretation>
                <emma:interpretation id="interp4" emma:lang="en-US" emma:confidence="0">
                  <emma:literal>all-pie</emma:literal>
                </emma:interpretation>
              </emma:one-of>
            </emma:emma>
          </inkml:annotationXML>
          <inkml:trace contextRef="#ctx0" brushRef="#br0">27467 6035 290,'-4'-1'87,"4"-1"-54,-2 2 13,2 0-3,0 0-41,0 0-1,0 14-1,0 7 6,0 4-1,0 5-2,0-2 4,0 0-1,0-2-6,0-6 0,-6-4 1,2-6-1,4-6 0,-2-2 1,2-2 2,-2 0 2,-2 0 4,-3-2-1,-2-14-5,4-8-1,5-6-4,0-6-3,0-2 4,14 1 1,11 7 1,-1 9 0,2 9-1,3 5 0,-8 7-1,-4 0 0,-3 0-2,-10 11-1,1 7 4,-5 2 0,0 0-2,0 1 1,-15 0-1,-4-3 1,-3-4-1,0-4-8,4-5-11,5-2-11,11-3-42,2 0-109</inkml:trace>
          <inkml:trace contextRef="#ctx0" brushRef="#br0" timeOffset="218.36">27694 6047 51,'10'-5'186,"-6"1"-125,-4 4 4,2 0 17,-2 0-23,0 0-25,0 0-22,5 5-9,-1 16 2,4 3 4,-3 4-4,-2 0-5,1-2 0,-4-2 0,0-2-4,0-4 1,0-2-10,0-6 1,0-6-13,0-2-37,7-2-47,-1 0-79</inkml:trace>
          <inkml:trace contextRef="#ctx0" brushRef="#br0" timeOffset="402.15">27821 5943 120,'0'-12'104,"0"9"-30,0-2-15,0 4-5,14-4-38,13 1-12,6-2-4,3 2-4,-3 2-13,-4 0-12,-6 2-35,-10 0-134</inkml:trace>
          <inkml:trace contextRef="#ctx0" brushRef="#br0" timeOffset="3174.07">28276 5316 106,'0'-10'77,"0"6"-5,0 0-8,0 4 10,0 0-15,0 0-35,-17 30-24,-18 14 9,-2 14-1,-3 0 0,4 2-6,12 1 0,5-7-2,11-4-2,8-6-2,0-10-2,0-8-9,27-7-19,4-8-30,6-11-273</inkml:trace>
          <inkml:trace contextRef="#ctx0" brushRef="#br0" timeOffset="1847.59">27715 5934 143,'33'127'79,"-33"-127"-79,0 0 1,0-1-1,0-2 0,9 3 0,7 0 0,1 0-8,1-1-38</inkml:trace>
          <inkml:trace contextRef="#ctx0" brushRef="#br0" timeOffset="3726.92">28385 5598 311,'-22'-7'62,"4"2"-25,3 1 10,6 3 9,4 1-29,2 0-17,3-3-9,0 3-1,0 0-1,0 0-4,0 0 2,0 0 3,0 10-1,-6 8 2,-3 4 1,1 3 0,0 1-2,4-5 2,0 4-2,4-9-5,0-2-1,0-4-1,0-6-1,4-2-6,8-2 1,5 0 13,6-10 9,1-12-4,5-4 0,-5 2-4,-4-1 6,-4 11-7,-7 5-1,-5 9 0,-4 0 1,0 0-6,0 1-11,0 16 17,0 3 0,0-2 3,0-6-3,9-8 0,3-4-5,3 0 5,5-2 4,0-18 13,0-4-9,-2-2-1,-5-1 0,-6 1-4,-3 4-1,-4 3-2,0 2-7,0 7-13,0 0-27,0 9-82</inkml:trace>
          <inkml:trace contextRef="#ctx0" brushRef="#br0" timeOffset="3967.15">28791 5344 376,'2'0'43,"2"0"-22,9 0 8,5 2-19,5 22 9,2 9-6,-6 10-4,-3 5 0,-7 5-3,-7 0-6,-2 1 0,0-4-6,-25-1 1,-8-10-7,-7-6-8,0-7-2,2-8-27,6-8-163</inkml:trace>
          <inkml:trace contextRef="#ctx0" brushRef="#br0" timeOffset="1504.13">27715 5934 26,'0'0'69,"0"0"-47,0 0-15,-3 0 5,3 0 1,-2 0-9,2 0-4,0 9-1,0 3 0,0 0-6,0 0-4,7 2-4,1 0-47</inkml:trace>
          <inkml:trace contextRef="#ctx0" brushRef="#br0" timeOffset="539.92">27794 6025 113,'-8'3'102,"3"-3"-74,5 0 6,0 0 27,0 0-53,11 0-2,12 0-12,6 0 5,4 0-56,0-6-161</inkml:trace>
          <inkml:trace contextRef="#ctx0" brushRef="#br0" timeOffset="-6555.78">26690 5949 287,'0'-2'0,"0"2"1,0 0-1,9 0 7,15 0 6,10-4-13,-1-4 0,0-2-3,1-2 2,-3-2-6,-2-4-1,-9 2-1,-3-2-7,-7 0-4,-6 0 20,-1-1 3,-3 2 0,0-1 16,0 2-4,0 0 3,-7 0 22,-3 5-15,4 2 4,0 1 9,3 2-10,1-1 0,2 6-1,0 1-5,0 0-7,0 0-8,0 0-7,0 10-3,-2 17 3,0 17 3,-1 9 6,3 1-4,-2 0-1,2-2 0,0-2-4,0-1-7,0-5-4,0-6-10,0-10-31,0-10-150</inkml:trace>
          <inkml:trace contextRef="#ctx0" brushRef="#br0" timeOffset="-519.06">27124 6034 347,'-9'0'60,"-4"0"-33,11-5 27,-1 5 7,3 0-32,0 0-18,0 0-11,-2 0-2,-2 13 2,-4 9 3,2 4 1,-3 0-2,1-2-1,0-4-1,2-2-1,2-4 1,1-3-2,1-5-1,2-5-1,0-1-8,0 0 7,0 0 3,0 0-5,0-6 7,0-12 1,5-9 5,3-6-3,4-5 0,3 0-3,1 4-1,1 7 1,2 11-1,1 9-4,6 4-1,1 3 0,0 0 1,-5 7-5,-5 11-6,-7 4-6,-6 2-6,-4 2 1,0-2 0,0-4-13,-4-2 6,-2-2 32,0-4 2,6 2 1,0-2-1,0 2 4,12 0 1,3-1-4,6 2 1,-1-5 2,-7-2 0,-7 1-2,-4-4-1,-2 1 0,0-2 8,-17 4 9,-14 1-14,-4-3-4,-6 0-1,5-5-2,9-1-13,5 0-10,13 0-116</inkml:trace>
        </inkml:traceGroup>
        <inkml:traceGroup>
          <inkml:annotationXML>
            <emma:emma xmlns:emma="http://www.w3.org/2003/04/emma" version="1.0">
              <emma:interpretation id="{BB920DA0-3837-4544-AC2E-8545D37F31BB}" emma:medium="tactile" emma:mode="ink">
                <msink:context xmlns:msink="http://schemas.microsoft.com/ink/2010/main" type="inkWord" rotatedBoundingBox="27973,5354 28854,5189 28973,5830 28093,5995"/>
              </emma:interpretation>
              <emma:one-of disjunction-type="recognition" id="oneOf1">
                <emma:interpretation id="interp5" emma:lang="en-US" emma:confidence="0.5">
                  <emma:literal>(a)</emma:literal>
                </emma:interpretation>
                <emma:interpretation id="interp6" emma:lang="en-US" emma:confidence="0">
                  <emma:literal>(as]</emma:literal>
                </emma:interpretation>
                <emma:interpretation id="interp7" emma:lang="en-US" emma:confidence="0">
                  <emma:literal>Cas]</emma:literal>
                </emma:interpretation>
                <emma:interpretation id="interp8" emma:lang="en-US" emma:confidence="0">
                  <emma:literal>(n)</emma:literal>
                </emma:interpretation>
                <emma:interpretation id="interp9" emma:lang="en-US" emma:confidence="0">
                  <emma:literal>(w)</emma:literal>
                </emma:interpretation>
              </emma:one-of>
            </emma:emma>
          </inkml:annotationXML>
          <inkml:trace contextRef="#ctx0" brushRef="#br0" timeOffset="-10501.91">26048 6034 250,'0'-17'44,"-4"3"-1,-6 3 13,4 7-11,1 1-8,3 3-21,2 0-11,0 0-5,0 0-7,0 0 4,-4 0 0,0 0 3,-2 0 1,4 0 0,0 3-1,2-3 2,0 0-1,0 0 1,0 0 1,0 0 1,0 0-4,0 0-2,0 0-7,0-3 1,0-1-4,2 4 8,-2 0-3,0 0 2,0 0 1,0 0 1,0 0-8,0 0-5,0 0-12,0 0-29,0 0-51</inkml:trace>
          <inkml:trace contextRef="#ctx0" brushRef="#br0" timeOffset="-9695.75">26073 6020 349,'-31'0'58,"-17"19"-58,9 15 0,-7 12 4,2 7 8,-5 1-6,7 4-5,2-12-1,11-8 1,11-15-1,11-11 0,5-11 0,2-1 1,0 0 7,0 0 6,2-23 13,25-16-8,9-11-14,8-10-1,3 0 0,-1 4-2,-7 13 0,-10 17 3,-12 14 4,-8 11-1,3 1-8,1 0-2,11 18 2,8 12 1,9 5-1,9 7-4,8-3-14,-2-1-24,-1-13-110</inkml:trace>
          <inkml:trace contextRef="#ctx0" brushRef="#br0" timeOffset="-7007.67">26580 5695 253,'0'-9'117,"0"0"-91,0 7 3,0 2 30,0 0-27,0 0-31,-2 7-1,-2 22 0,0 11 1,-4 12 10,4 4-7,4 1-2,0 0-2,0-5-4,0-2-4,12-9-10,3-11-14,1-12-54</inkml:trace>
        </inkml:traceGroup>
      </inkml:traceGroup>
    </inkml:traceGroup>
  </inkml:traceGroup>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4:47.108"/>
    </inkml:context>
    <inkml:brush xml:id="br0">
      <inkml:brushProperty name="width" value="0.05292" units="cm"/>
      <inkml:brushProperty name="height" value="0.05292" units="cm"/>
      <inkml:brushProperty name="color" value="#00B050"/>
    </inkml:brush>
  </inkml:definitions>
  <inkml:traceGroup>
    <inkml:annotationXML>
      <emma:emma xmlns:emma="http://www.w3.org/2003/04/emma" version="1.0">
        <emma:interpretation id="{3AE29B74-AA0A-42A8-A898-72C394C94BF3}" emma:medium="tactile" emma:mode="ink">
          <msink:context xmlns:msink="http://schemas.microsoft.com/ink/2010/main" type="inkDrawing" rotatedBoundingBox="21906,7953 21993,9283 21825,9294 21738,7964" semanticType="callout" shapeName="Other"/>
        </emma:interpretation>
      </emma:emma>
    </inkml:annotationXML>
    <inkml:trace contextRef="#ctx0" brushRef="#br0">21835 7958 16,'0'0'45,"0"0"-24,0 0 17,0 0 1,0 0-7,0 3-14,-3-1-7,3 6-4,-4 2 8,2 3 7,2 6 3,-7 3 2,4 4-5,-1 1 0,0 7-4,-3 1 0,3 5-5,2 5 1,-3 1-2,5 2-3,0-1-3,0 0 2,0-3-2,0-2-3,0-7 4,0 5-6,0-5 3,0-1 0,0 0-1,0-3-2,0-1 0,5-6 0,-3 0 0,2-2 0,1-2 0,1 0-1,-2 0 1,-1 0 1,0-1-1,1 0-1,-2 4 0,2-4 1,-1 2 0,-1-3-1,2 0 1,-2-3-1,5-3-2,0 2 2,0-1 1,-3 1 1,0 0 0,1 2 0,0-2-2,-3 0 1,2-2 1,-2 0-1,-2 0 0,3 0 0,-3-2 1,0 0-2,0 3 3,2-6-3,0-1 1,-2-2 0,0 0 0,0 0-1,2 0 2,0-2-2,-2 2 0,0-1 0,0-2 0,0 1-2,0-2 0,0 0-2,0 0-3,0 0-11,0 0-31,5-8-94</inkml:trace>
    <inkml:trace contextRef="#ctx0" brushRef="#br0" timeOffset="-733.35">21908 7982 50,'-15'-25'25,"12"25"-23,1 0 2,0 0 5,-2 0-5,-1 0-3,-2 0-1,1 0 1,1 0 2,3 0-3,0 0 0,2 0-3,0 0-3,0 1-10,0-1-19</inkml:trace>
  </inkml:traceGroup>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4:46.067"/>
    </inkml:context>
    <inkml:brush xml:id="br0">
      <inkml:brushProperty name="width" value="0.05292" units="cm"/>
      <inkml:brushProperty name="height" value="0.05292" units="cm"/>
      <inkml:brushProperty name="color" value="#00B050"/>
    </inkml:brush>
  </inkml:definitions>
  <inkml:traceGroup>
    <inkml:annotationXML>
      <emma:emma xmlns:emma="http://www.w3.org/2003/04/emma" version="1.0">
        <emma:interpretation id="{C30A37F3-A013-49BB-93C6-7A07EEE1260E}" emma:medium="tactile" emma:mode="ink">
          <msink:context xmlns:msink="http://schemas.microsoft.com/ink/2010/main" type="inkDrawing" rotatedBoundingBox="21877,7982 21908,7982 21908,7997 21877,7997" shapeName="Other"/>
        </emma:interpretation>
      </emma:emma>
    </inkml:annotationXML>
    <inkml:trace contextRef="#ctx0" brushRef="#br0">21908 7982 81,'0'0'27,"-2"0"-9,-1 0-1,-1 0-14,2 0-3,-2 0-1,-1 0 0,1 0 0,-1 0-2,5 0 2,0 0-5,-2 0-4,2 0-1,0 0-1,0 0-6,0 0-13</inkml:trace>
  </inkml:traceGroup>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4:43.395"/>
    </inkml:context>
    <inkml:brush xml:id="br0">
      <inkml:brushProperty name="width" value="0.05292" units="cm"/>
      <inkml:brushProperty name="height" value="0.05292" units="cm"/>
      <inkml:brushProperty name="color" value="#00B050"/>
    </inkml:brush>
  </inkml:definitions>
  <inkml:traceGroup>
    <inkml:annotationXML>
      <emma:emma xmlns:emma="http://www.w3.org/2003/04/emma" version="1.0">
        <emma:interpretation id="{C40677D1-2FFC-4B4C-AEE6-7B6A054E4A28}" emma:medium="tactile" emma:mode="ink">
          <msink:context xmlns:msink="http://schemas.microsoft.com/ink/2010/main" type="inkDrawing" rotatedBoundingBox="23182,7702 23249,8792 23199,8796 23132,7705" semanticType="callout" shapeName="Other"/>
        </emma:interpretation>
      </emma:emma>
    </inkml:annotationXML>
    <inkml:trace contextRef="#ctx0" brushRef="#br0">23176 7793 28,'0'-7'53,"0"1"-40,0 2 10,0 0 9,0-2-12,0 1-4,0 1-9,0 1 5,-3-2 0,3-1 6,0-1 3,-2-1-8,2 2 3,-2 0 9,2 1 0,0 4-5,-2-2-4,2 3 1,0-1-3,0-1 6,0 2 2,0 0 5,0 0 0,0 0-2,0 0-8,-2 0-13,2 0-4,0 0-3,0 12 3,0 6 10,0 2-1,0 2-1,0 1 0,0 2 0,0 9 3,0 7 2,0 3-4,0 7 2,0 0-1,0-1-4,0-2 1,0-6-4,0-2-1,2 1 1,4-1 0,-1 1-2,0 4 2,-1-1-1,0-2-2,3 0 0,-3-6 1,2-1-2,-4-6 2,0-3-2,0-4 2,0-3-2,0-2 0,0-3 1,1-1-2,1-3 1,0 0-1,-2-3 1,4 2-1,-4-2 1,-2-2 1,2-2-1,0 2 1,-2-4-1,0 2-1,0-1-1,0-2-2,2 0-3,-2 0-8,0 0-18,2 0-61,-2-2-179</inkml:trace>
  </inkml:traceGroup>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18T04:24:44.455"/>
    </inkml:context>
    <inkml:brush xml:id="br0">
      <inkml:brushProperty name="width" value="0.05292" units="cm"/>
      <inkml:brushProperty name="height" value="0.05292" units="cm"/>
      <inkml:brushProperty name="color" value="#00B050"/>
    </inkml:brush>
  </inkml:definitions>
  <inkml:traceGroup>
    <inkml:annotationXML>
      <emma:emma xmlns:emma="http://www.w3.org/2003/04/emma" version="1.0">
        <emma:interpretation id="{3E1E4E8A-FD05-4CB0-8102-E5B16B0966BD}" emma:medium="tactile" emma:mode="ink">
          <msink:context xmlns:msink="http://schemas.microsoft.com/ink/2010/main" type="inkDrawing" rotatedBoundingBox="23320,9056 23323,8780 23339,8781 23336,9057" shapeName="Other"/>
        </emma:interpretation>
      </emma:emma>
    </inkml:annotationXML>
    <inkml:trace contextRef="#ctx0" brushRef="#br0">23339 8781 77,'-7'0'22,"0"0"-15,5 0 19,2 0-2,0 0-7,0 0 4,0 1 7,0-1 6,0 0-5,0 0 4,0 5-2,0 3-1,0 0 1,0 6-5,0 1-7,0 8 2,0 4-11,0 6-3,0-1-3,0-3-4,0-4-1,0-7-3,0-4 3,0-4-7,0-2-11,2-2-16,-2-6-40,2 0-180</inkml:trace>
  </inkml:traceGroup>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0T06:16:06.95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2817 1339 38,'4'-14'224,"-2"-2"-170,-2 3-46,0 5 1,0-1 11,2 5-5,0 2-11,-2 2-3,0 0-1,0 0 0,0 0 2,0 0-1,0 0 4,0 0 5,0 0 0,0 0 7,0 0 4,0 0-2,0-2 1,0 0-1,0 2-2,0 0 4,0 0-4,0 0-3,0 0-8,0 4-6,0 19 2,0 10-2,-4 7 6,-2 0-1,0 4-3,0-1 2,1-6-1,-1 0-3,1-7 2,0-6-2,3-4-2,2-6 2,-2-6-6,2-5-3,-2-3-6,2 0-18,0-11-40,0-17-33,0-2-126</inkml:trace>
  <inkml:trace contextRef="#ctx0" brushRef="#br0" timeOffset="292.94">2813 1245 202,'10'-14'65,"7"4"-48,3 6 5,1 2-1,0 2-8,0 0-11,-4 18 3,-3 12-5,-10 8 1,-4 5 0,0-4-1,0-2 0,-15-8-3,-7-4 3,-5-7 0,-2-7 1,0-2 1,0-7 9,4-2-6,3 0-5,9-8-6,4-10-43,7-3-144</inkml:trace>
  <inkml:trace contextRef="#ctx0" brushRef="#br0" timeOffset="1274.35">3070 1081 38,'0'-8'409,"0"4"-375,0 1 0,0 3-3,0 0-19,7 4-12,3 21-9,0 11 8,-1 8-1,-9 8 2,0 4-4,0 5 3,-17-4-3,0-9-3,1-11 2,10-20-3,6-8 7,0-9 1,0 0 1,2-13 3,20-12 4,12-8 17,-1 1-10,-2 9-1,-4 6-5,-6 9-9,-6 6 0,1 2-5,-3 2-5,0 23-2,-2 5 2,0 3 6,-2 0-2,5-9-2,-1-10-14,5-8-4,7-6 13,4 0 4,4-18 5,2-7 4,1 0 10,-5-1-2,-6 3 3,-10 5 1,-3 4-2,-8 8-2,-4 4 1,0 2 0,0 0 0,-2 0-9,-21 11-7,-6 12 1,-4 6-6,6-3-4,7-7-16,11-2-13,9-8-6,0-4 5,4-5 25,17 0 17,1 0 4,-2-16 19,0 1 17,-4 1 7,-7 0 7,-1 4 3,-3 4-21,-5 3-15,0 3-8,0 0-8,0 0-1,0 6-14,2 14-19,2 1 20,4 0 12,2-3-19,7-7-14,4-6 7,10-5 8,8 0 7,3-18 5,4-8 5,-5-4 2,-3-1 1,-7 2 5,-6 2 8,-8 2 4,-10 8 6,-2 5 10,-5 4 0,0 6-9,0 2-9,0 0-14,0 0-2,-12 18-3,-1 6-6,6 4 2,7-2-7,0 1-5,5-1-2,14-2 7,-3-5 2,-3-2 5,-5-6 7,-8-2 3,0-3 2,-23 0-2,-15 0 22,-7-4-9,10-2-16,10 0-4,21 0-6,4-12-14,16-8-54,21-2-138</inkml:trace>
  <inkml:trace contextRef="#ctx0" brushRef="#br0" timeOffset="1562.98">4346 1417 145,'21'-4'139,"-11"-4"-86,-3 2-4,0-2-12,-2-1-8,-1-2-17,0 1-11,1 4-1,-3 2 0,-2 2 0,0 2-1,0 0 1,0 0 5,-20 0 29,-9 10-2,-4 11-25,-1 7-4,14 0 2,14-2-4,6 0-1,11-2-1,35-6-1,19-9-1,13-4 3,5-5 3,-10 0-3,-11-8 0,-19-7-5,-21 0-5,-22-2-16,-7 8-73,-39-5-284</inkml:trace>
  <inkml:trace contextRef="#ctx0" brushRef="#br0" timeOffset="2797.45">1526 633 376,'0'-22'98,"0"10"-73,0 2 30,-3 0 7,-10 8-31,-12 2-22,-10 6-9,-9 26-5,-6 4 2,8 5-1,11-12-4,19-1-9,12-3-13,5-5 2,36-6 3,7-1 6,8-2 5,-5-1 11,-9 2 3,-13-3 1,-15-1 1,-14 3 0,-5 5 1,-41 7-1,-25 10 16,-18 1-11,-5 2-7,9-8-9,21-2-12,21-12-45,25-5-89</inkml:trace>
  <inkml:trace contextRef="#ctx0" brushRef="#br0" timeOffset="3036.8">1896 549 363,'0'0'39,"0"0"-25,-14 0 7,-13 20-13,-8 12 2,-3 5-10,7 2-8,13-3-9,11-3-21,7-8-42,9-7-86</inkml:trace>
  <inkml:trace contextRef="#ctx0" brushRef="#br0" timeOffset="3174.25">1978 930 140,'-67'14'173,"-4"3"-159,-1-7-11,12 3-3,18-7-10,17-6-9,25 0-59</inkml:trace>
  <inkml:trace contextRef="#ctx0" brushRef="#br0" timeOffset="3673.88">2270 762 28,'-2'0'425,"0"0"-401,-1 0-9,3 0 1,-2 2-13,2 8-3,0 2-10,0-4 7,0-4-11,0-4 5,0 0 2,0-4 7,0-20 23,-3-19 3,-3-7-17,4-8 10,2-2 0,0 6 0,16 4 3,19 14-14,7 11-5,8 8-2,-2 13-1,-7 4 0,-8 12-1,-13 22-1,-13 12-1,-7 8-4,-18 2-8,-15-1 4,-1-12-2,14-4-32,18-12-2,2-4 17,45-3-2,26-8 12,12-4 14,-4-2 6,-14-2 4,-26-2 7,-20 3 6,-17-5 2,-2 1 8,-29 5 32,-27 4 16,-28 6-41,-15 1-32,4-6-2,13 1 0,22-6-9,19-4-7,15-2-31,14 0-84,3 0-169</inkml:trace>
  <inkml:trace contextRef="#ctx0" brushRef="#br0" timeOffset="4439.76">1984 517 106,'0'-6'136,"0"4"-75,0 2-10,0 0 3,0 0-15,-6 0-19,-17 2-8,-3 16-11,-7 5-1,-3 8 0,-2 1 0,2 1 0,3-1 1,8-9-1,10 1 0,10-5-2,5-3 0,0-2-5,22-2-1,10 0 0,5 0 6,4 0 2,-5 2 1,-5 2-1,-6 1-3,-8 4 0,-3 1-3,-10 0 1,-4-1-2,0-7 7,0 3 0,-23-4 5,-3-3 7,-12 2 4,-4-5 7,-5-3-10,3-1-6,3-3-1,12 0-3,9 0-3,12 0-9,8-9-16,0 1-36,21 1-138</inkml:trace>
  <inkml:trace contextRef="#ctx0" brushRef="#br0" timeOffset="4797.63">2979 682 429,'0'0'24,"0"0"-14,13 0-9,24 0 2,15-5 5,12-2-5,3-1-3,-7 1-2,-8 3-5,-17 2 1,-16 1-1,-17 1-5,-2 0-5,-14 0-8,-20 0-24,-3 0-94</inkml:trace>
  <inkml:trace contextRef="#ctx0" brushRef="#br0" timeOffset="5173.28">3792 496 231,'0'-11'247,"0"-1"-223,0 10 12,0 2-4,0 0-11,-16 2-16,-6 20-5,-7 8-10,2 4-11,12-1-13,10-4-28,5 1-11,9-4-65,22-4 12,1-5 24,-1-6 72,-4 1 30,-8-3 29,-9-4 35,-10 0-4,0-3 15,0-2 43,-32 2-2,-15 2-37,-11 4-67,-2 0-12,4-2-3,16-5-6,13-1-8,17 0-32,10 0-106</inkml:trace>
  <inkml:trace contextRef="#ctx0" brushRef="#br0" timeOffset="5463.34">4282 492 127,'4'-9'250,"-2"3"-141,-2 6-73,0 0 7,0 0-10,-6 12-10,-21 20-12,-9 16-9,1 6 4,10-1-6,14-5-3,11-8-10,11-6 0,29-12-3,9-10 1,10-11 14,1-1 1,-2-9 6,-8-13 0,-9-6-6,-15 3-1,-10 0-6,-16 3-34,0 3-109</inkml:trace>
  <inkml:trace contextRef="#ctx0" brushRef="#br0" timeOffset="5989.44">685 1380 123,'-44'2'352,"20"2"-334,24-4-13,22 0 12,67 0-15,58-17 6,64-14 6,53-8-5,32-8-6,23 3-3,15-1 0,11 5 0,0 5-1,7 5 1,-20 6-10,-20 4 8,-36 0 2,-50 4 4,-53 2 7,-57 2-3,-47 2 4,-30 6 2,-26-2 1,-11 0-3,-2 1 16,0 3-2,0 2-26,0 0-5,0 0 0,2 0-4,7 0-16,5 0-42,8 0-72,-2-12-261</inkml:trace>
  <inkml:trace contextRef="#ctx0" brushRef="#br0" timeOffset="6155.09">5568 920 17,'0'0'431,"0"-1"-382,0-5-21,0-5-16,-3 5-12,-4-2-14,-6-4-24,-12-4-94</inkml:trace>
  <inkml:trace contextRef="#ctx0" brushRef="#br0" timeOffset="6596.51">4662 373 9,'0'0'265,"0"4"-154,0-4-61,-8 0 20,-15 0-16,-6 0-28,-4 0-14,-7 0-11,-6 6-1,1 10-7,-2 2-15,4-2-34,4 0-112</inkml:trace>
  <inkml:trace contextRef="#ctx0" brushRef="#br0" timeOffset="7903.65">4404 1391 144,'-2'0'131,"0"0"-78,2 0-11,0 0-4,0 0-12,0 0-16,0 0-10,0 0-3,0 0-1,0 0-2,11 0 4,3 0 2,3-8 0,3-2 2,-4 0 1,0 2-2,-6-1-1,-5 7 1,0-3-1,-5 4 1,2 1-1,-2 0 0,0 0 0,0 0 0,0 0 0,0-2 3,0-1 4,-5 2 2,-12 1-9,-4 0 0,2 0-1,1 0 2,5 0-5,1 0 2,3 0-17,5 0-10,4 0-89</inkml:trace>
  <inkml:trace contextRef="#ctx0" brushRef="#br0" timeOffset="9612.54">5470 1332 173,'2'-7'247,"-2"3"-207,0 4-4,4 0-28,5 4-8,2 15-4,0 2 3,-2 2 1,-9 1-8,0-3-8,0-5-23,-29-2-94</inkml:trace>
  <inkml:trace contextRef="#ctx0" brushRef="#br0" timeOffset="10055.34">5153 1231 242,'0'-26'150,"20"4"-112,38 2-8,25 3-13,19 10-7,16 7 4,1 0-6,-11 19-3,-12 19-2,-20 12 0,-25 13-2,-27 5-1,-24 8 0,-17-3 0,-41-5 4,-22-12 2,-14-12-4,-2-18 4,9-16-6,18-10 9,18-2-1,22-26-3,25-8 0,4-8-3,45 0 0,21 4 2,16 3-4,7 12-1,3 4 1,-7 7 0,-10 7 2,-13 5 0,-8 2 4,-13 0-2,-10 14-1,-7 5-1,-8 7 2,-3 1 1,-1 1 4,-2-1-3,-1-4-6,-3-4 0,2-6-2,-6-3-6,0-10-9,-2 0-35,0-15-145</inkml:trace>
  <inkml:trace contextRef="#ctx0" brushRef="#br0" timeOffset="10187.41">6091 1202 381,'-2'-7'24,"2"6"-21,0 1-3,13 0-31,12 2-8,2 15-137</inkml:trace>
  <inkml:trace contextRef="#ctx0" brushRef="#br0" timeOffset="10504.92">6501 1386 92,'9'-15'193,"-4"3"-70,-5 2-67,0 2 19,0 3-15,-3 5-25,-17 0-31,-11 8-4,0 15-5,4 4-1,16 0-2,11 1-7,0 0-5,34 1-12,3-2-3,-1-2 14,-5-3 17,-11-8 4,-11-4 3,-9-8 1,0 0 8,-27 3 11,-21-4 15,-18 1-9,-1-2-24,5 0-5,14 0-2,17 0-8,12 0-4,17-8-27,2 4-115</inkml:trace>
  <inkml:trace contextRef="#ctx0" brushRef="#br0" timeOffset="10754.8">6840 1413 107,'0'-18'239,"0"3"-110,0 4-69,-3 7 16,-7 2-27,-13 2-22,-12 13-15,-6 16-12,3 11-2,11-2 0,19 3-4,8-7-4,4-4-2,29-8 0,12-11-4,11-6-4,7-5-5,-8 0-39,-12-7-79,-14-4-155</inkml:trace>
  <inkml:trace contextRef="#ctx0" brushRef="#br0" timeOffset="11321.8">6962 1620 360,'0'0'74,"0"0"-48,0 0 24,0 0 9,11-16-7,14-8-24,8-8-17,-2 0-10,-4-1-2,-11 2-1,-12 5 1,-4 3-2,0 9 1,-6 7-3,-14 2-5,-1 5-12,6 0-16,6 9-2,9 8-12,0 1 10,32 2-2,3-3 13,3-1 26,-7 2 5,-11-4 1,-9 1 3,-9 2 5,-2-5 0,0 4 6,0-2 2,-2-4-6,2 0-8,0-2-3,11-8-5,30 0-10,9 0 13,13-6 0,-1-10-1,-8-4 3,-12-2 2,-11-1 3,-9 4 12,-10-1 7,-7 1 11,-5 5 3,0 1 8,0 0-2,-8 6-9,-5 0-13,0 7-10,1 0-2,2 0-10,3 14-1,-2 11 0,4 4-5,5 4 4,0 1-3,0-2-1,5-6 2,6-7-3,4-6-3,4-13-9,-4 0-42,3-15-65,-3-18-203</inkml:trace>
  <inkml:trace contextRef="#ctx0" brushRef="#br0" timeOffset="11453.13">7500 1158 318,'-10'0'101,"10"0"-101,0 11-18,0 3-20,14-2-50</inkml:trace>
  <inkml:trace contextRef="#ctx0" brushRef="#br0" timeOffset="12287.84">7856 1296 202,'2'19'86,"0"2"-7,0 1-12,-2 2-12,2 2-18,-2 2-13,0-1-13,0-1-3,0-3-7,0-5-1,0-9-1,0-2-7,0-7 5,0 0 3,0-7 4,0-16-4,0-5-7,16-2 7,2 2 10,2 3 1,-2 11 7,-5 6 5,-4 5-7,-2 3-5,-2 0-11,3 2 0,3 15-7,1 7 6,-4 2 1,-1 1-3,-1-4-3,0-2 0,2-9-2,-1-5-1,4-7-4,2 0 2,6 0 5,6-18 6,5-9 13,1-1 0,-7 0 1,-3 3 2,-8 7 2,-1 5 1,-8 7-1,0 3-10,-4 3-7,0 0-1,4 0-7,1 22-6,1 6 2,2 2 10,0 3 1,1-7-7,3-5 4,-1-2-2,1-9-1,9-6 1,8-4-1,6-2-1,3-20 6,3-6 2,-8 0-1,-6 0 4,-8 6 5,-9 6-1,-3 5 6,-7 7 4,0 2 2,0 2-1,0 0-7,0 6-12,0 12-7,0 7 4,0-1 2,0-1-7,0-3-5,12-7-3,11-6-10,2-7-16,-2 0-45,2-12-124</inkml:trace>
  <inkml:trace contextRef="#ctx0" brushRef="#br0" timeOffset="12411.12">8674 1055 233,'-10'0'204,"10"0"-176,0 8-28,0 12-28,0 4 9,8-4-84</inkml:trace>
  <inkml:trace contextRef="#ctx0" brushRef="#br0" timeOffset="12837.69">8979 1373 10,'0'0'477,"0"0"-460,0 3-11,0 3-3,0 3 8,0 5-10,4 1 9,3-2-7,1-1-2,-1-1-1,0-5 0,-2-5 2,-1 2-2,-2-3 0,2 0 2,5 0 9,3 0 11,3-4 19,3-6-6,-3 2-15,-3 3-12,-3 4-4,-3 1-4,1 0-1,0 0-4,2 7-3,2 7 2,2 4-2,-2-1-4,5-8-10,2 0-27,-2-9-8,-1 0-18,-1 0 4,-10-6-8,-4-11-1,0-5-57</inkml:trace>
  <inkml:trace contextRef="#ctx0" brushRef="#br0" timeOffset="13955.99">8847 1401 0,'0'0'393,"0"0"-298,2 0-67,6 11-19,-2 9 0,0 1 11,1 3-3,3 2-12,-2-2-4,1-3-1,-1-7 0,0-6-1,-6-7-1,2-1 2,-2 0 0,3 0 5,6-15 6,5-9 9,4-2-9,-1 3 10,2 7-1,-6 5 1,-1 3-5,-3 5-4,-5 3-8,4 0-4,1 0-4,-1 18 0,4 5 3,-1 3-1,-1 0-3,1-4-1,0-5-11,1-2-16,6-11-22,2-4-12,7 0-36,2-6-51,0-10-11,-2-4 136,-6-1 29,-3 4 56,-5 0 32,-6 4 25,-2 3-8,-2 4-17,-5 2-29,0 4-2,0 0-11,0 0-13,0 0-21,-3 0-7,-21 5-4,-3 13-1,0 1-3,7-1-3,9-2-4,9 0-17,2-3-16,0-4 0,24-7 11,8-2 12,7 0 9,4-11 10,-7-6 1,-7-5 13,-14 4 2,-9 0 14,-6 2 10,0-1 2,0 6-11,-15 0-8,-1 9-14,5 2-4,3 0-4,3 10-1,2 12-6,3 9-1,0-1-1,21-2-4,8-6-6,11-8 5,7-8 1,4-6 5,4 0 6,-5-4 1,-8-23 2,-7-11-1,0-7 1,-10-13 7,2-11-4,-4-9 1,-5-4 2,-5 5 1,-11 14-1,-2 16 7,0 21 6,0 14 11,0 12-6,0 4-2,0 39-23,0 18-12,0 19 12,0 11-1,7 0 1,2 2-4,-2-8-4,-1-15-8,1-14-18,4-20-17,0-24-61,-2-12-77</inkml:trace>
  <inkml:trace contextRef="#ctx0" brushRef="#br0" timeOffset="14230.94">9921 1363 77,'-27'-31'150,"25"6"-8,4 12-91,45 4-22,16 6-28,8 3 1,5 0 0,-7 0 0,-9 0-1,-12 0 6,-19 0 15,-15 0 7,-9 0 17,-5 0 20,0 0-9,0 0-13,0 0-15,0 0-12,0 6-16,6 13-1,5 13-16,5 9 8,-1-1 6,6-4-13,-1-10-17,-1-9-45,0-8-47,-11-9-95</inkml:trace>
  <inkml:trace contextRef="#ctx0" brushRef="#br0" timeOffset="14602.92">10661 1514 277,'14'2'86,"-1"-2"-78,5 0 7,1 0-7,4 0-2,1-2-1,3-13-5,0-7-1,-5-3 1,-8-7 7,-6 0 13,-8 2 27,0 1 4,-8 9-6,-19 5 3,-7 4-21,-4 10-12,-2 1-15,7 0-8,8 20-6,10 10-6,13-1-30,2-1-76,2-4-109</inkml:trace>
  <inkml:trace contextRef="#ctx0" brushRef="#br0" timeOffset="14945.72">11115 1401 29,'5'-13'291,"-3"-2"-172,-2 5-60,0 6 20,0 4-38,0 0-28,0 0-13,0 21-14,0 4 1,0 3 5,0 1-13,-4-8-12,1-2-5,3-9 8,0-8 24,0-2 6,0-4 15,11-23 31,7-7 11,5-6-7,1 0-16,3 3-5,4 7-10,0 11-6,0 13-7,0 6-4,-2 8-2,-2 30-3,-16 12-1,-11 10 3,0 10-1,-11 3-4,-9 3-1,0-8-13,0-15-39,-3-18-169</inkml:trace>
  <inkml:trace contextRef="#ctx0" brushRef="#br0" timeOffset="15472.9">10380 1016 340,'-2'0'110,"2"0"-95,0 0-15,0 4 0,0 4-7,0 1 1,0-5-1,13 0-9,7-4-11,-4 0 27,-1 0 6,-8-3 6,-5-2 6,-2-4 14,0 1 6,-11 2-8,-13 6-9,-1 0-16,3 0-5,4 5-21,7 4-59,9-3-313</inkml:trace>
  <inkml:trace contextRef="#ctx0" brushRef="#br0" timeOffset="16855.16">12029 1333 276,'20'-1'244,"-14"1"-192,-3 0-32,2 0-17,1 7-3,5 15 0,3 5 0,-1-2 0,1 0-1,-8-7-4,1-11-5,-3-3 4,0-4 3,1 0 3,2 0 2,6-9 5,5-10 15,-1-3-3,6 0 5,-3 3-8,-5 4-2,-4 9-3,-5 4-6,-4 2-5,4 0-3,3 8-5,7 13-9,-1 5 13,1 2 3,-3-2-4,3-6 1,1-6 4,2-8 0,-4-6 2,1 0 1,-1-3 4,3-16 6,-1-8 4,-1 0 3,-3-1-4,1 6-10,-1 4-6,-1 9-1,1 5-3,3 4-6,1 0-8,2 14-3,0 9 3,-1-2 6,3 2 0,-2-5 1,4-6 8,3-6 3,3-6 3,0 0 4,3-4 4,-6-15 6,0 0-1,-5-3-2,-1 0-2,-5 4-6,1 1-4,-5 3-2,-4 4 0,0 4-3,-7 2-1,0 2 0,0 2 3,0 0 0,0 0 1,0 0 0,0 0 1,0 0 3,0 0 4,-5 0-3,-10 8-5,-4 8 1,2 4-1,5 2-1,12 5-1,0-4-1,12 1-7,30-3 3,14-7-2,9-5 6,6-9 1,-4 0-5,-2-9-3,-10-26-4,-8-11-2,-12-14 7,-14-8 2,-15-1 7,-6 8 1,-4 12 4,-21 15 13,5 14 8,9 8 5,5 12-2,3 0-8,3 25-21,0 20-5,0 17 2,11 9 2,10 2-1,1 2 2,0-4-7,-4-11-4,-3-16-13,-5-14-37,-6-16-67,-4-12-69</inkml:trace>
  <inkml:trace contextRef="#ctx0" brushRef="#br0" timeOffset="17575.59">13372 1315 163,'50'-32'49,"14"4"-39,7 6-8,-2 4-2,-7 4 7,-10 4 15,-17-4 22,-10 1 22,-14 0 3,-8-1 22,-3 0-1,0 2-27,0 0-23,-5 4-21,3 5-7,2 3-7,0 0-5,0 31-6,9 14-16,6 12 18,3 10-2,-9 3-8,-9 5-9,0-2-7,0-13 4,0-20 11,0-20 10,0-16 5,0-4 5,11-11 7,5-26 19,13-9 2,6-8-22,5 5-4,5 7-1,-3 14-6,-4 10 0,-5 14-2,-6 4-3,-2 0-1,-3 24-2,-4 5 2,0 4 1,-5 2 2,1-3-3,3-6 1,3-7-1,7-6 0,7-9 3,3-4 3,6 0 1,-1-10 1,-2-9-1,-4 2 1,-7 1 0,-7 4 1,-8 4-1,-7 4 1,-5 4 0,-2 0-1,2 0-2,-2 1-6,2 11-5,0 3 7,2-3 2,1-2 2,2-3 0,2-2 2,4-5-2,5 0 1,5 0 2,-2-5 3,0-14 1,-3-6 2,-7 1 3,-5-2-2,-6 2-1,0 3 0,0 2 0,-13 1-3,-16 8-5,-12 5-1,-5 5-3,-1 0-6,16 10-11,15 20-21,16-5-13,9 1-78,31-4-128</inkml:trace>
  <inkml:trace contextRef="#ctx0" brushRef="#br0" timeOffset="17962.12">15221 1471 18,'12'-15'308,"-12"0"-165,0 1-34,-14 3-27,-17 3-31,-13 5-32,-5 3-11,4 4-8,10 26-1,15 11-8,20 5-7,0 4-11,29-6-24,21-10-57,12-12-26,6-18 43,-8-4 91,-16-22 19,-14-17-7,-12-16 33,-12-10 40,-6-8-6,-6-8-31,-31-5-12,-9 4-17,-3 13 2,7 16 1,13 22 3,16 21 2,13 10 2,0 19-29,17 32-1,14 23-4,7 23 4,0 15 1,-9 10-1,-18 5 1,-11-7-3,0-5-9,0-21-32,-6-18-68,6-28-172</inkml:trace>
  <inkml:trace contextRef="#ctx0" brushRef="#br0" timeOffset="18134.88">15988 1774 641,'0'-5'0,"0"-1"-24,0-2 13,12-7-59,-8-4-160</inkml:trace>
  <inkml:trace contextRef="#ctx0" brushRef="#br0" timeOffset="24684.77">2187 3016 310,'0'-14'13,"0"4"82,0 7 1,-8 3-62,-2 0-13,6 5-10,-3 15-6,1 8 2,-3 3 2,0 10-3,0 3-3,3 7-1,-6 0-1,5 5-1,-1-1-3,-1-1-6,2-8-13,2-12-66,5-10-118</inkml:trace>
  <inkml:trace contextRef="#ctx0" brushRef="#br0" timeOffset="25041.95">2190 3298 339,'-3'-6'68,"-1"2"-68,4 3 13,0 1-13,2-3-1,25 1-6,6-4-2,9-1-10,1-5-2,-3-9 3,-6 1 18,-8-4 1,-7-4 5,-6 4 15,-7-2 13,-4 4 2,-2 6 19,0 4 3,0 5-7,0 7-31,0 0-3,0 0-16,0 12-1,0 17 0,0 11 0,-8 6 0,3 2 0,1 0-1,0 0 0,4-3 0,0-9-5,0-6-12,0-10-29,23-14-86,13-6-219</inkml:trace>
  <inkml:trace contextRef="#ctx0" brushRef="#br0" timeOffset="25219.97">2782 3228 501,'-11'-7'43,"0"7"7,2 0-5,2 0-22,1 7-15,4 16-6,-3 2-2,5 8 0,-2-4 0,2 2-5,0-5-5,0-7-29,0-6-51,9-11-135</inkml:trace>
  <inkml:trace contextRef="#ctx0" brushRef="#br0" timeOffset="25328.89">2736 2999 163,'-7'0'0</inkml:trace>
  <inkml:trace contextRef="#ctx0" brushRef="#br0" timeOffset="25875.76">3029 3309 353,'-2'0'68,"-2"0"-60,4 0 33,0 0-8,0 0-23,6-2-7,15-13-3,6-8 1,2-10-1,0-7 1,-8-12 2,0-6 0,-8-1-1,-6 8 8,-7 10 15,0 13 30,-2 10-22,-10 6 2,6 11-12,-3 1-16,-3 13-7,-3 27-5,-1 16 5,1 7 0,6 8-2,2 2-6,2 1-5,5-6-15,0-10-30,3-15-8,19-15-21,7-16-136</inkml:trace>
  <inkml:trace contextRef="#ctx0" brushRef="#br0" timeOffset="27258.75">2792 3010 179,'-8'0'19,"2"0"-6,-3 0 19,5 0-19,-1 0-7,3 0-6,2 0 0,-3 0-1,3 0-3,0 0 3,0 0 1,0 0 6,0 0 0,0 0-3,0 0 3,0 0 2,0 0 4,0 0-6,0 0-5,0 0 4,0 0-3,0 0-2,-2 0-7,-7 7 7,1 8 1,-1 1-1,6-4-3,3 1-2,0-3-7,0-5 3,14-5 1,3 0 4,4 0 4,-1-6 0,-7-7 0,-5-4 3,-2 1 2,-6 1 8,0 1-3,-10 9-10,-14 5 0,0 0-40,-7 0-104</inkml:trace>
  <inkml:trace contextRef="#ctx0" brushRef="#br0" timeOffset="29552.08">3558 2846 354,'5'-21'94,"-5"1"-59,0 11 13,0 9-22,0 13-26,6 19 0,3 16 9,-1 4-6,-2 3-3,-2-1 0,-4-4-2,0-4-3,0-8-1,0-13 0,0-13 2,-2-7 4,2-5 2,0 0 7,0 0 7,0-5-4,0-7-12,13-3 0,11 1 0,3 3-1,7 6 0,-3 5-4,0 0-1,-2 18 1,-12 9-1,-7 2 0,-10 3-4,0 0 3,-31-6 0,-12-3 1,-10-5 6,-7-9 1,-3-5 1,5-4-2,5 0 0,13-1-21,13-11-83,15-6-96</inkml:trace>
  <inkml:trace contextRef="#ctx0" brushRef="#br0" timeOffset="30303.79">3515 3216 275,'0'-3'85,"0"3"-37,0 0 7,0 0-32,0 0-23,0 0-3,0 17 1,0 7 2,-8 2 0,-3 1-5,-1-2-18,6 0-44,-3-5-199</inkml:trace>
  <inkml:trace contextRef="#ctx0" brushRef="#br0" timeOffset="43279.84">4115 3291 68,'7'0'13,"3"0"1,2 0 9,-1 0-8,-2-7 4,-5 3 4,-2 2 3,3 0 2,-3 0-1,-2-2-9,0 3-7,0-2-1,0 1-1,0 1-1,0 1-3,0-3 1,0 3 2,0 0 3,3 0 6,-3 0-4,0-1 0,2 1-4,-2-2-4,0-1-4,0 3-1,0 0 0,0 0 1,2 0 0,-2 0 0,2-2 3,-2 2 5,0 0 2,0-1-2,0 1 1,0 0-1,0-3-1,0 3-1,0 0 4,0 0 0,0 0 4,0-2-1,0 2-2,0 0-7,0 0-3,0 0-1,4 0-1,3 0-1,-1 0 1,8-2 1,-1-2-1,5 0 2,1 0-2,0 0 1,2-4-1,-4 1 2,-1 1-2,-5-5 3,-2 3-2,-4 0 0,-1-3 1,-2 0 1,2 1-2,-4-2 0,0-1 0,0 6 2,0-1 1,0 2-2,-13 2 4,-7 4 3,-7 0-2,-8 0-3,-5 0-4,-1 16 1,1 4 0,5 2 1,6 4 0,6 1-2,6-2 1,9 1-1,6-2 1,2-1-1,0-6 2,19 0-1,10-6 1,8-3-1,8-4 2,4-4-1,-2 0-1,-5 0 0,-9 0-1,-14 0 0,-11 0 0,-6-1 0,-2-2 2,0 0 0,0-2-2,0 1-4,0 2-6,0 1-18,0-2-52,2 2-71,7 1-83</inkml:trace>
  <inkml:trace contextRef="#ctx0" brushRef="#br0" timeOffset="44030.99">4605 3100 408,'0'-2'78,"0"2"-31,0 0 6,0 0-28,0 0-25,0 16 0,7 10 0,-3 8 1,0 2-1,-1-2 0,-3-2 0,0-6-1,0-5-1,0-6 2,0-7 0,-3-8 0,-1 0 1,0 0 2,2-12 0,2-13-3,0-10-2,10-1 2,15 0 0,9 8-1,7 6 0,9 6-1,1 7 0,-2 9 0,-6 0-4,-8 0 0,-8 11-3,-10 5 7,-8 1-5,-9 0 1,0-3 1,-2-3 1,-13-5 2,-1-6 2,1 0 5,-1 0 0,0-3-1,5-9 1,4-2 2,5 4-3,2-1-4,0 0-2,0 3-6,14 2-1,3 0-10,4 2-34,-4 4-85,3 0-203</inkml:trace>
  <inkml:trace contextRef="#ctx0" brushRef="#br0" timeOffset="44514.14">5260 2801 493,'0'-13'64,"0"6"-6,0 5-4,0 0-17,0 2-17,7 0-18,9 18 0,-1 16-1,1 19 4,-10 10-2,-6 13 0,0 5-2,-2-1-1,-12-5-1,1-9-2,2-12-1,4-18-2,3-14 0,4-12-3,0-10-7,4-2-1,21-28 10,2-12 2,2-9 1,-12 1 3,-5-1 1,-12 2 1,0 6 2,-7 10 0,-17 9-1,-5 8-2,6 10-1,10 6-5,11 0-2,2 2-8,13 14-7,22-3-26,8-2-13,4-7 41,-10-4 20,-8 0 1,-13 0 9,-11 0 13,-5-11 19,0 1-24,-9 3-17,-7 1-13,3 6-46,1 0-210</inkml:trace>
  <inkml:trace contextRef="#ctx0" brushRef="#br0" timeOffset="46545.89">6451 2574 514,'25'-23'100,"-11"10"-71,-10 9 13,1 4 1,-3 0-9,4 12-15,4 43-8,1 26 3,-5 31 5,-6 11-10,0 8-5,-6 1-4,-15-8 0,2-14 0,3-23-3,5-27-2,9-25 1,2-16-2,0-17-3,17-2-7,19-38 1,11-14-9,5-14-12,-6 0-10,-11 2-11,-12 3-24,-7 11-39,-12 10-112</inkml:trace>
  <inkml:trace contextRef="#ctx0" brushRef="#br0" timeOffset="46764.83">6305 3174 186,'-37'-16'352,"10"6"-324,17 4 2,10 0 18,14-4-35,32-2-10,24-2-2,12-3-1,7 4-7,-4-3-9,-8 1-23,-14-1-68,-14 0-127</inkml:trace>
  <inkml:trace contextRef="#ctx0" brushRef="#br0" timeOffset="47190.28">6889 2977 419,'2'0'73,"5"0"-68,1 0 29,4 2 22,-1 11-14,2 2-17,1 7-8,-1 6-10,-7 7-6,-1 0-1,-2 1 0,-3-3-2,0-8-4,0-4 1,0-9-1,-8-6 0,6-6 0,2 0 6,0-12 2,0-16-2,14-4 1,15 0 1,4-1 1,5 2-1,4 5 2,1 2-4,1 8 0,-1 7-1,-8 9-2,-6 0-1,-11 6-4,-9 15 0,-9 1-3,0 0 4,-7-4-2,-13-4 4,-2-7 5,-1-7 1,4 0 1,-2 0 1,6-7 3,1-9-4,6 0-2,6 1 0,2 6-6,0 1-30,2 4-79,17 2-80</inkml:trace>
  <inkml:trace contextRef="#ctx0" brushRef="#br0" timeOffset="47922.17">7566 3076 12,'7'-10'365,"-7"0"-264,0 2-10,0 2-17,0 2-22,-2-1-21,-10 5-21,-3 0-10,-6 11-2,-5 14 0,2 4-2,3 0-2,8 0-4,10-1-5,3-5-3,0-6 4,8-7-4,13-4 11,6-6 7,0 0 4,2-12 5,-4-9 3,-8-6-2,-1 1 1,-9 2-1,-5 2 0,-2 2-2,0 8-4,0 6-4,-2 6 0,-7 0-6,0 6-5,0 16 4,2 7-2,7 2-3,0-3-12,0-5-8,16-8 1,13-7-12,3-8-19,5 0-43,-3-8-29,-3-16 55,-4 0 79,-8-2 38,-5 2 36,-5 2-3,-5 1 18,-2 9-26,0 5-4,0 3-17,1 4-18,2 0-20,-1 0-4,-2 16-4,5 6 4,-5 6-2,2 0-4,-4-5 1,0-4-1,2-8 3,-2-5 3,0-6 5,0 0 9,0 0 8,4-21-6,4-5 0,7-4-3,12-4-1,11 1-3,5 6-8,-1 5 0,-9 12-2,-6 7 1,-11 3-2,-5 3-1,-5 19 0,-6 8-1,0 2 0,0 4-6,0-3-7,0-8-22,0-4-39,0-10-91,0-5-191</inkml:trace>
  <inkml:trace contextRef="#ctx0" brushRef="#br0" timeOffset="48300.08">8471 3038 392,'4'-12'95,"0"2"-39,-2 0 19,-2 0-12,0 3-28,0 6-20,-2 1-15,-22 0-5,-5 6-1,0 14-4,9 4-7,11-2-15,9 4-17,0-2-1,18 0-3,9-2 14,4-4 16,-2-2 23,-5-4 2,-8-4 1,-7-2 4,-9-3 12,0-3 15,-2 0 12,-23 0-20,-8 0-20,-5 0-6,7 0-2,9 0-14,13 0-52,4 0-214</inkml:trace>
  <inkml:trace contextRef="#ctx0" brushRef="#br0" timeOffset="48712.87">8796 2996 446,'11'-11'41,"2"3"-27,10-3 7,1-2 3,5-1-13,2-4-7,-1-5-4,-6-10 1,-2-3 5,-6-5 5,-5-2 5,-5 5-3,-6 8 4,0 7 16,0 6-9,-13 7-8,2 10-1,-7 0-12,-2 22-3,0 23-1,0 12 0,7 13 1,6 8 0,4 6-3,3 2 3,-2-3-2,-2-3 0,-5-5-2,-5-11-1,-3-10 0,-3-12-12,0-14-26,2-8-55,0-14-206</inkml:trace>
  <inkml:trace contextRef="#ctx0" brushRef="#br0" timeOffset="49120.06">8622 3202 478,'7'-20'53,"38"-4"-49,21-7-2,12-6 2,7-3-4,2-3-1,-8 2-6,-11 4-8,-24 9 15,-15 9 3,-18 8 24,-9 9 20,-2 2 10,0 0-18,0 0-17,0 14-12,-13 12-1,0 6-4,2 0-4,6 2-1,3-3-2,2-3-2,0-6 0,20-6-5,10-10-4,3-6 0,4 0 2,-3-12 10,-3-15 1,-8-5 3,-11 0 4,-5-2 2,-7 2 4,0 7-3,-9 3-4,-13 5-6,-7 7-2,3 6-6,-1 4-15,9 0-62,9 16-150</inkml:trace>
  <inkml:trace contextRef="#ctx0" brushRef="#br0" timeOffset="49567.02">9560 2929 529,'0'-10'89,"0"8"-50,0 2 11,0 0-22,0 0-25,0 4-3,0 20-2,2 7 2,-2 3-1,0 0-4,0-1 1,-7-4-5,-10-8-5,5-6 4,2-9 7,3-6 3,5 0 3,2-10 3,0-15-3,4-11-1,25 1 5,11-1-1,2 6-4,3 6 0,-5 7 1,-5 9-3,-8 7 0,-6 1-1,-10 0-2,-7 7-1,-4 9 0,0 1 0,-2-1 0,-16-6 2,-4-3 2,1-4 2,2-3 1,1 0-1,3-4-2,5-15-2,6 3-23,4 1-50,0 6-91,8 9-244</inkml:trace>
  <inkml:trace contextRef="#ctx0" brushRef="#br0" timeOffset="50094.95">9917 2971 416,'0'0'171,"0"0"-139,0 0 15,0 0 13,0 0-30,2 2-24,-2 8-6,0 6-1,0 2 0,0 1-4,0-1-3,0-3-3,0-7-3,-2-2-4,2-6 9,0 0 9,0 0 7,0-10 2,10-7-1,11-6 2,1 4 3,3-1 1,-3 5-4,-4 6-1,-5 5-6,-1 4-3,-6 0-1,1 5-4,-1 13 2,0 3-3,-2-2-2,-2-2 0,-2-6-1,2-4 4,-2-5 2,6-2 3,5 0 4,5-18 5,11-9 1,6 0-1,3-1 4,-1 0 2,-1 7 2,-3 9-4,0 6-1,-6 6-5,0 0-1,-8 14-5,-3 18-1,-8 8-1,-6 11-2,0 1 0,0 4 0,-2-2 0,-4-8-8,-2-10-7,4-14-17,2-10-11,0-12-56,2 0-304</inkml:trace>
  <inkml:trace contextRef="#ctx0" brushRef="#br0" timeOffset="86120.43">5494 4891 147,'2'-9'151,"5"5"-110,-3 0-7,3 3 1,-5 1-17,2 0-12,-1 0 3,-3 0 6,2 0 5,-2 0 0,2 0-3,3 0-1,-1 0-4,3 5 1,-3 12-2,1 2-1,-3 8-1,0 1-4,0 4 0,-2 1-4,0-4-1,0-1 1,0-4-2,0-4 1,0-8-1,0-6 1,-2-4 0,2-2 0,0 0 1,0-20 6,0-12 2,14-8-6,5-2 1,6 5-2,2 6 2,-2 10 2,-7 7 2,-5 9 0,-3 5-1,0 0-2,1 0-5,-3 18-4,2 5 3,-6 8 0,1-1 0,-5-3 0,0-6 0,0-9 0,0-6-1,2-6 1,2 0-1,10-12 2,1-16 0,8-4 10,1 0-3,-2 3 4,5 6 3,-5 2 2,-1 9-2,-6 5-7,-2 7-2,-1 0-5,-2 4 0,-1 21-6,-4 8 6,-2 1 0,-3 4 3,0-2-1,0-7-2,0-4 0,0-5-2,0-6-5,0-4-4,0-10-18,-12 0-46,-1-10-126</inkml:trace>
  <inkml:trace contextRef="#ctx0" brushRef="#br0" timeOffset="87481.66">5801 4473 4,'0'0'299,"0"0"-191,0 0-81,0 0-5,0 5-8,0 13-12,0 6 11,-4 2 10,-11 0-10,-1 0-7,-2-1 0,4 0-4,-1-7-1,6-6-1,4-4 0,3-6-4,2-2 1,0 0-1,0-8 4,9-18 2,11-8 0,1-2 1,3 2 6,-6 4 0,0 8 3,-3 8 7,-3 6 3,-6 4-2,-2 4-3,1 0-7,-1 1-10,3 19-5,2 9 5,2 1 4,0 0-3,5 2-1,2-6 0,4-2-1,-2-4-2,0-4-1,-2-5-8,-14-6-20,-4-5-92,0 0-354</inkml:trace>
  <inkml:trace contextRef="#ctx0" brushRef="#br0" timeOffset="88187.95">6517 4548 384,'-5'-2'56,"3"-2"9,-1 4 6,3 0-25,0 0-18,-4 0-17,-5 8-5,-11 20-5,-7 11 1,-10 14 2,-8 7 0,-2 7 0,3 0-2,5-2-2,16-5-2,9-13-3,14-4-6,0-13-5,22-11-33,14-13-118,7-6-238</inkml:trace>
  <inkml:trace contextRef="#ctx0" brushRef="#br0" timeOffset="88586.8">6748 4614 385,'2'-14'93,"0"2"-19,1 3 12,-1 8-31,0-1-22,1-1-14,-1 3-5,0 0-7,1 0-3,-3 0-1,0 21-2,0 8 1,0 8 4,0 6 1,0 5 1,-5-1-5,-2 2-2,5-7-1,2-6-1,0-8-4,16-8-6,13-9-6,6-11-17,1 0-36,-7-9-73,-11-12-207</inkml:trace>
  <inkml:trace contextRef="#ctx0" brushRef="#br0" timeOffset="88766.8">6579 4834 33,'-9'0'419,"9"-3"-367,0-5-6,16-1 4,26-7-37,14 0-13,6-2-3,-2-2-16,-16 0-29,-5 3-77,-12-2-157</inkml:trace>
  <inkml:trace contextRef="#ctx0" brushRef="#br0" timeOffset="89002.8">7045 4516 165,'0'0'274,"4"0"-143,3 0-96,3 19-4,9 18-22,3 8 1,-2 11 2,0 7-7,-6 2-4,-10-3-1,-4-4-1,0-6-1,-24-6-2,-10-6-2,1-10-2,4-12-8,6-12-35,5-6-95</inkml:trace>
  <inkml:trace contextRef="#ctx0" brushRef="#br0" timeOffset="89684.92">7802 4824 489,'-7'0'84,"5"0"-15,2 3-5,0-3-31,0 1-19,0 2-8,18-2-6,16 1 0,10-2 4,12 0 3,2 0-4,-4 0-3,-6 0 0,-8 0-3,-11 0-5,-7 0-6,-8 0-15,-9 0-38,-5 0-60,-12 0-129</inkml:trace>
  <inkml:trace contextRef="#ctx0" brushRef="#br0" timeOffset="89855.37">7811 5009 194,'0'0'351,"0"0"-313,11 0-7,23 0 1,17 0-21,5 0-5,6-8-6,-5-2-1,-5 0-10,-10-4-22,-15-2-98</inkml:trace>
  <inkml:trace contextRef="#ctx0" brushRef="#br0" timeOffset="91275.07">8998 4538 416,'21'-15'105,"-8"3"-78,1 7 23,3 2-5,-1 3-18,-3 0-12,-1 8-4,1 9-3,0 3 1,-2 4-3,-2 0-2,-2 2-1,0-2-2,-5 0-1,-2-2-1,0-4 1,0-6 0,0-2 0,0-6 0,0-4 0,0 0 0,9 0 0,6-19 3,5-4 0,7-4 2,0 4-1,-2 7 1,-4 4 3,-2 5 1,-7 2-3,2 5-5,-3 0-1,3 6 0,-1 16-3,2 2 2,-5 6-1,-2-2-1,-1-2-2,0-6 2,0-6-1,1-8-1,5-6 3,6 0 2,1-20 0,7-10 7,1-4-1,-1 2 1,2 0-1,-5 9 2,-3 4-1,-8 8 6,-5 10-5,-4 1-3,-2 0-5,4 12-1,1 14-7,3 4 7,2 6 0,-1-2 0,1-2-2,-1-2-4,-3-5-8,4-10-19,-1-9-58,6-6-169</inkml:trace>
  <inkml:trace contextRef="#ctx0" brushRef="#br0" timeOffset="91742.47">10270 4281 330,'0'0'188,"-4"0"-112,-25 24-13,-6 16-17,-5 10-18,2 12-7,5 4-10,6 3-5,9-1-5,13-8-1,5-8-1,5-10-3,22-11-2,4-13-1,9-14-7,5-4-23,5-11-53,-3-22-153</inkml:trace>
  <inkml:trace contextRef="#ctx0" brushRef="#br0" timeOffset="92022.04">10521 4378 319,'-14'-9'333,"10"7"-285,4 2 8,0 0-9,0 2-20,0 22-11,0 15-13,0 8 4,0 3 0,0 7-5,0-1 0,-11-2 0,-5-3-2,1-7 0,1-11 0,7-9-3,7-9-8,0-14-13,11-1-25,22-10-10,8-20-34,-3-6-132</inkml:trace>
  <inkml:trace contextRef="#ctx0" brushRef="#br0" timeOffset="92192.7">10251 4622 224,'0'4'96,"2"0"-55,31-2 6,17-2 1,3 0-15,5-2-33,-5-17-3,-11 2-30,-8-7-19,-10 2-155</inkml:trace>
  <inkml:trace contextRef="#ctx0" brushRef="#br0" timeOffset="92437.99">10721 4359 430,'2'-2'115,"-2"2"-30,0 0-9,4 0-29,4 21-21,3 12-17,-1 19-3,0 8 2,-6 9-3,-2 0-4,-2 0-1,0-8 0,-6-11-5,-19-9-5,-6-9-3,-4-11-12,-2-9-35,6-11-46,7-1-159</inkml:trace>
  <inkml:trace contextRef="#ctx0" brushRef="#br0" timeOffset="92792.35">10632 4780 11,'0'0'300,"0"0"-191,0 0-77,0 0 15,0 0-4,0 0-23,-5 0-16,-13 0-4,-4 0-7,0 0-12,2 2-38,-2-2-139</inkml:trace>
  <inkml:trace contextRef="#ctx0" brushRef="#br0" timeOffset="93901.59">8016 4806 86,'-15'-2'93,"-1"1"-32,1-4 19,1 4-16,1-2-13,4 3 4,7 0-12,-1-2-9,3 2-4,0 0-10,0 0-10,0 0-10,14 0-2,10 0 2,16 0 7,14-4 2,8-6 0,7 0-4,0 1-4,0-2-1,-6 3-3,-14 0 0,-14 4 1,-15 2-1,-9 0-1,-6 2-1,-5 0-4,0 0-1,0 0-18,0 0-32,-11 0-32,-2 4-117</inkml:trace>
  <inkml:trace contextRef="#ctx0" brushRef="#br0" timeOffset="94322.65">7858 5011 265,'0'0'120,"0"0"-75,0 0 4,6 0-20,21 0-13,11 0-1,9 0-3,11-6 3,4-1-2,3-2 2,-1 1-4,3 2-6,-2 0-3,-5 4-2,-6-2 0,-12 2-1,-13 2-1,-13-2 0,-10 2-3,-4 0 0,-2 0 2,0 0-11,0 0 0,0 0-2,0 0-32,0 0-54,-4-6-116</inkml:trace>
  <inkml:trace contextRef="#ctx0" brushRef="#br0" timeOffset="94643.97">7972 4806 121,'4'0'26,"19"0"-23,6-3 0,8-3-3,7-3-9</inkml:trace>
  <inkml:trace contextRef="#ctx0" brushRef="#br0" timeOffset="95476.26">11338 4391 445,'0'-9'70,"0"5"-9,9 4-13,13 8-34,5 17-10,6 9 4,5 3 0,5-2 1,-1 0-2,-4-3-3,0-5-4,-7 0 0,-3-9-2,-5-2-4,-5-8-7,-7-6-10,1-2-63,-4-9-125</inkml:trace>
  <inkml:trace contextRef="#ctx0" brushRef="#br0" timeOffset="95688.17">11737 4435 388,'-21'0'77,"0"0"-18,-4 14 5,-2 9-23,-2 4-15,0 6-9,0-1-13,2-2-4,4-2 0,2-4-2,3-3-6,-1-2-3,0-7-7,4-6-25,-3-6-81,0 0-148</inkml:trace>
  <inkml:trace contextRef="#ctx0" brushRef="#br0" timeOffset="95851.71">11554 4407 12,'0'-8'37,"0"4"-37,0 0-7,2-1-24</inkml:trace>
  <inkml:trace contextRef="#ctx0" brushRef="#br0" timeOffset="96120.88">11554 4407 125,'20'-18'70,"-20"18"3,0 0 6,3 0-16,-3 0-14,0 0-4,0 0-12,0 0-13,0 4-10,2 14-10,2 10 1,-2 5 2,3 2 1,2 4 0,-3-1 4,3-2-3,-1-3-5,-1-4 0,-1-4-3,1-4-6,-3-9-6,-2-5-36,0-7-133</inkml:trace>
  <inkml:trace contextRef="#ctx0" brushRef="#br0" timeOffset="96338.64">11392 4566 281,'40'-2'113,"13"-6"-105,12 0 11,6-1-5,-5 2-14,-10-2 0,-13 2-16,-16-3-33,-12-3-165</inkml:trace>
  <inkml:trace contextRef="#ctx0" brushRef="#br0" timeOffset="96732.67">11381 4296 302,'-74'29'138,"7"7"-77,13 10 7,10 13-22,11 9-27,8 8-12,11 2-5,14-2-1,6-8-1,31-5-2,15-13-2,10-9 4,13-10 4,10-14 0,9-12 1,2-5-2,-5-8-1,-8-20-2,-17-14-1,-13-6 1,-12-9 1,-10-15 4,-11-8-1,-13-8 0,-7 0 2,-2 9-3,-29 15-1,-10 20 4,-5 14-2,-10 14 0,-4 12-4,-3 4-7,3 0-11,-5 16-45,5 0-163</inkml:trace>
  <inkml:trace contextRef="#ctx0" brushRef="#br0" timeOffset="99064.67">12678 3954 71,'0'-16'460,"0"2"-401,0 4-16,0 10 7,0 0-16,0 2-19,0 24-14,0 14 0,0 8 1,-8 3 4,-5 0-1,0-4 2,-1-5-2,1-6 0,2-8-2,2-4-3,5-5-2,1-6-4,3-1-6,0-4-14,0-6-34,0-2-48,0 0-123</inkml:trace>
  <inkml:trace contextRef="#ctx0" brushRef="#br0" timeOffset="99348.23">12005 4503 376,'0'0'137,"6"0"-109,43 3-20,27-3 12,26 0 8,14 0-7,9 0-10,-5-7-4,-8 6-3,-16-1-2,-23 2 0,-20 0-1,-23 0-1,-18 0 1,-12 0-1,0 0 0,0 0-2,0 0-1,-15 0 0,-5 2-8,-3 6-16,-2-3-84,-12 1-195</inkml:trace>
  <inkml:trace contextRef="#ctx0" brushRef="#br0" timeOffset="99623.85">12260 4788 101,'-12'0'295,"4"0"-225,8 0-43,0 0 23,12 0-16,25 0-14,17 0-6,13 0-4,6-8-4,-1-2-6,-7 0 0,-13 1-2,-7-2-1,-13 3-2,-17 2-6,-10 0-20,-5 6-29,-12 0-29,-25 0-62</inkml:trace>
  <inkml:trace contextRef="#ctx0" brushRef="#br0" timeOffset="99991.6">12461 4882 7,'-11'9'166,"-4"1"8,1-2-112,3 1-6,-2 4 1,-3-2-27,3 6-17,-3 1-7,3-4-3,-1-2-2,7-4 1,5-8-1,2 0 0,0 0-1,0-8 7,7-11 6,13-6 0,0 2-8,4 1 5,-1 5 8,-3 5 5,-2 1 3,-5 4-6,-4 4-1,0 3-5,2 0-9,2 0-2,-2 14-3,3 9 0,-3 3 0,1 1 0,-4 4 0,1-3-3,0-5-2,-2 0-8,-3-13-15,3-6-62,1-4-129</inkml:trace>
  <inkml:trace contextRef="#ctx0" brushRef="#br0" timeOffset="100417.18">13038 4611 68,'0'-5'540,"0"5"-467,0 0-26,0 0-11,0 8-8,0 24-20,4 16-6,4 15 1,-8 7 1,0 4-2,0 4-2,-8-2 0,-7-8-2,4-13-1,6-20-5,5-17-6,0-18-4,25 0-10,2-29-1,-3-18-4,-9-7 19,-9-2 14,-6 2 1,-3 5 4,-15 11-3,0 12-2,5 8 0,11 11-2,2 5-6,4 2-6,32 0-47,7 0-7,5 2 46,-3 1-5,-9-3-5,-12 0 19,-13 0 12,-7 0-1,-4-11-29,0-3-141</inkml:trace>
  <inkml:trace contextRef="#ctx0" brushRef="#br0" timeOffset="101081">12855 4945 383,'-11'0'48,"9"0"5,2-3 4,0 2-31,25-4-22,12 0 2,11-3-3,9-1 0,5-1-3,0 3-6,-1-4-15,-8-1-28,-7-2-142</inkml:trace>
  <inkml:trace contextRef="#ctx0" brushRef="#br0" timeOffset="102965.79">12408 4532 0,'-7'-4'44,"0"-2"95,0 1-3,-1 4-74,1 1 2,1-2-5,0 2-21,4 0-13,2 0-3,0 0-9,0 0-5,0 0-7,0 0-1,23 0-4,15 0 4,20-3 3,13-2-1,11-3 2,3 2-4,-2 2 1,-6 1-2,-12 3 0,-9 0 0,-21 0 0,-14 0 1,-15 0-1,-6 0 1,0 0 0,0 0 2,-2 0 3,-14 0-3,-8 0-2,-7 4-1,-5 6 1,-6 1-2,-5-1 0,-6-2 0,-1-1 2,-4 1-1,-2-1 2,-1-3-1,-3-4 1,6 0 1,3 0 5,12 0 1,12 0 5,14 0 4,7-2 1,8-2-1,2-1-6,0 1-6,0 0-5,18-2-1,15 0-4,14 0 1,13-1 3,10 0 0,3 2-2,7-1 3,0-1-2,7 1-1,-4 0-5,-4 0 4,-12 0-3,-20 4 0,-24 0 2,-14 1 5,-9 1 1,-7 0 1,-24 0 6,-14 0-7,-11 0 0,-13 3-2,-2 8 1,-7 1 0,-2-2-1,2 0 0,-2-1 1,4 0 1,5-3 0,6-3 1,14 0 0,11-3 2,9 0 0,8 0 3,10 0-3,4 0 2,6 0 0,3 0-1,0 0-1,0 0-4,23-4-3,15-4-3,20-2 5,16 2 0,10-2-2,5 0 2,2 4-1,-1 0-1,-1 2 2,-6-1-1,-12 0 0,-18 1-5,-22 1 6,-18 2 0,-13-2 1,0 1 2,-6 2 5,-25 0-2,-14 0-5,-16 0-1,-10 5 0,-11 4 0,-12 6 1,-2-3 0,1 0 1,8-1-1,20-2 2,23-5 2,23-4 1,15 0-2,6 0-1,0 0-2,25 0-6,17 0 6,14 0 0,8-4 1,5-5 3,0 0-4,5-1 2,-1 1-2,1-3-2,-7 2 0,-11 2 1,-14 2 0,-15 2 2,-15 1-1,-9 3 1,-3 0 0,0 0 2,0 0 0,-9 0 0,-6 0-3,-5 0 0,-1 0-1,0 0 0,-4 0-1,0 5 0,0-1-5,-1 0-3,-1-1-7,5-3-16,0 0-49,3 0-97</inkml:trace>
  <inkml:trace contextRef="#ctx0" brushRef="#br0" timeOffset="104064.67">12258 4548 120,'-2'-5'76,"0"4"-18,-2-2 12,-1 2 0,0 1-21,1 0-6,4 0-14,0 0-10,0 0-5,0 0-10,16 0-3,15 0 3,9 0 4,11 0 1,5 0-4,-3-10-5,-6-8-12,-11-8-55,-20-5-263</inkml:trace>
  <inkml:trace contextRef="#ctx0" brushRef="#br0" timeOffset="132019.14">5425 6607 283,'0'-4'251,"0"2"-216,-5 2-34,-5 8 14,2 18 5,4 8-5,0 4-4,4 2-4,-3-2-2,3-4-5,-2-1 0,-2-5 0,0-4-2,-4 0-3,-1-8-7,-1-6-8,1-10-32,2 0-81,0 0-123</inkml:trace>
  <inkml:trace contextRef="#ctx0" brushRef="#br0" timeOffset="132979.9">5425 6663 86,'0'-2'201,"0"0"-68,2 2-93,0 0-4,4 0-7,4 0-12,3 10-13,3 5 1,-3-2-5,1-1 1,-5-2-1,-3-4 0,-2-3-1,-4-2 1,3-1 0,-3 0 1,2 0 0,3 0 0,1 0 0,1 0 2,2-1 7,-3-4 0,-3-1 3,-1 5-3,-2-2 1,0 3-5,0 0-6,0 0-3,0 0-6,0 0-2,0 0 1,0 0 2,0 0 5,0 0-1,0 0 0,0 0 3,0 3 1,0-3 0,0 0 1,0 0 1,0 0 0,0 0 1,0 0 0,0 0-1,0 0-1,0 0-1,0 0 0,0 0 0,0 0 0,0 0 0,0 0 0,0 0 0,0 0 0,0 0 0,0 0 0,0 0 1,0 0-1,0 0-1,5 0 1,8-7 1,5 0-1,1-9 0,4 2-2,2-7 2,-1 1 0,1 2 1,-1-3-1,-4 4 1,-2 3 2,-5 4-2,-2 1 0,1 3 0,-4 4 0,1-3-1,-2 4 2,-2-2-2,-1 1 3,-2 0-3,0 2 2,-2 0-1,0 0 0,0 0 0,0 0 0,0 0-1,0 0 0,0 0 0,0 0-1,0 0 1,0 0 0,0 0 0,0 0 0,0 0 1,0 0 0,0 0 0,0 0 0,0 0-1,0 0 3,0 0-2,0 0 0,0 4-1,0 19 1,0 14 3,0 12 3,-2 3-1,-6 5-1,-4 3-2,5-4-2,3-11-1,2-7 0,2-8 0,0-10 0,0-6 0,0-4-2,0-8-6,0-2-6,0 0-21,0-12-114,0-10-267</inkml:trace>
  <inkml:trace contextRef="#ctx0" brushRef="#br0" timeOffset="133408.04">6354 6353 183,'0'-6'247,"-3"3"-179,-5 3-37,-5 0 18,-7 24 0,-12 26-22,-3 23-9,-6 15-5,3 8-3,12 4-6,8-2-4,16-10-2,2-15-8,7-21-3,19-16 0,1-16-14,-1-13-46,5-7-58,-2-5-179</inkml:trace>
  <inkml:trace contextRef="#ctx0" brushRef="#br0" timeOffset="133991.69">6512 6653 380,'0'-8'112,"0"2"-74,0 3 8,0 2 5,0 0-17,0 1-14,0 0-14,0 0-4,-2 0-2,-3 5-4,1 13 4,-5 4 0,-5 2 1,-1 4 0,-3 1-1,5-5 0,1-1-2,4-5 0,8-3-2,0-5-2,0-8-1,11-2-4,11 0 3,5-10 3,2-9 5,-2 3 0,-5 2 1,0 6-1,-6 2 2,-3 6 0,-3 0-2,-6 0 1,0 9-2,-2 10 2,0 8-1,-2-5 0,3-5-1,1-4-2,6-11 2,5-2-2,7 0 0,1-16 0,0-10 2,-2-1 1,-8-3 3,-4 1-1,-2 0 3,-7 3 0,0 2 0,0 4-2,0 2 1,0 4-4,0 2-3,-4 2-1,-1 0-9,3-1-33,2 3-116,0-3-152</inkml:trace>
  <inkml:trace contextRef="#ctx0" brushRef="#br0" timeOffset="134216.75">6947 6444 199,'4'0'257,"5"0"-199,4 0-38,7 10 5,5 13 2,4 7-6,-2 5-9,-6 8-4,-2 6-6,-13 1-1,-6 1-1,0-1 0,-15-1-3,-18-3 0,-10-6-5,-1-10-10,-1-10-35,3-12-140</inkml:trace>
  <inkml:trace contextRef="#ctx0" brushRef="#br0" timeOffset="135259.2">5478 6192 30,'0'0'315,"-4"0"-261,-6 4-43,2 11 0,-5 6 3,-1 1-4,3-4-9,-3 1-1,4-10 0,3-3-3,1-6 0,1 0 3,5 0 1,0-15-1,0-10-1,0-3 1,15-1 0,1 0 4,4 5 0,0 6 2,1 8-1,-2 5 2,-1 5-4,2 0 2,0 0-5,5 17 1,-3-1-1,4 0 1,1-2 0,0 0-1,0 0 0,0-4-1,-5-4-15,-4-6-21,-9 0-273</inkml:trace>
  <inkml:trace contextRef="#ctx0" brushRef="#br0" timeOffset="136108.84">7889 6636 350,'-40'9'267,"24"-9"-241,16 0-26,0 0-1,29 0 1,23-2 1,16-6 3,9 4-4,0-2-3,-5 3-11,-15-2-26,-16 1-49,-17 4-65,-17 0-193</inkml:trace>
  <inkml:trace contextRef="#ctx0" brushRef="#br0" timeOffset="136272.97">7934 6813 173,'-2'3'245,"2"-3"-209,15 0-26,23 0 11,11 0-10,9-10-6,2 0-5,-2-2-12,-5 0-54,-8 0-294</inkml:trace>
  <inkml:trace contextRef="#ctx0" brushRef="#br0" timeOffset="151223.63">9487 6338 0,'0'-6'4,"0"6"-3,0-2 1,0 2 1,2 0 3,-2 0 104,0 0-70,0 0 3,0 0 5,0 0-2,0 0-8,2 0-6,-2 0-5,0 0-6,0 0-5,0-2-4,0 2-2,0 0-2,0 0 0,0 0-2,0 0 0,0 0-1,0 0 1,0 0 1,0 0 1,0 0 2,0 0 3,0 0-3,0 0 1,0 0-3,0 0-2,0 6-4,0 19-1,0 8 8,0 11-2,-2 6 0,-9 6 0,1 7-2,0 1 3,-1 2 2,-1-4 1,6-5-2,-1-11-2,5-8-5,0-10 2,2-8-4,-2-7-2,-3-3 2,2-5-3,-1-3-1,-1-2-5,3 0-9,0-2-27,2-20-64,0-4-63</inkml:trace>
  <inkml:trace contextRef="#ctx0" brushRef="#br0" timeOffset="151909.71">9493 6403 33,'12'-11'36,"3"1"29,-1 2 59,-1 2-69,-2 5-9,2 1-11,0 0-11,-1 1-8,1 16-5,-6 2 1,-1 2-1,4 2-1,-2 0-4,1 0-3,5 0 0,-3-6-2,-3-3 0,4-1 0,-3-5-1,-3-2 0,1-3 0,-2-3 0,-1 0 2,3 0 1,1-7 4,6-11 4,-1-6 3,10-7-3,1 0 2,3-1-2,1 1-4,1 5-1,-4 7 3,0 2 0,-7 5 7,-1 2-4,-1 1 2,-5 7 0,0-1-1,-1 3-6,-4 0-2,1 0-3,1 0-2,-3 14 1,0 10 0,-1 9 1,-4 11 2,0 3 3,0 8-3,0 3 1,-6-3 2,-4 2-2,4-3-1,1-1 0,1-10-1,0-6-3,1-7 2,3-8-2,0-8 0,0-6 0,0-3-1,0-5-2,0 0-3,0 0-4,0-15-9,11-13-27,4-2-51,8-2-101</inkml:trace>
  <inkml:trace contextRef="#ctx0" brushRef="#br0" timeOffset="153671.6">10603 6190 19,'0'-8'52,"0"4"130,0-2-89,0 1-42,0 4 7,0-1-8,-7 2-12,-6 0-17,-7 22-8,-9 16-2,-2 12-1,-7 12 3,2 9-4,3 3 0,6 0-2,5-4-4,13-9-3,7-5 0,2-9-3,0-7-2,17-13-4,8-7-6,4-14-19,-2-6-66,2 0-120</inkml:trace>
  <inkml:trace contextRef="#ctx0" brushRef="#br0" timeOffset="154402.91">10700 6468 79,'0'-3'29,"0"-1"210,0 0-186,0 1-15,4 2 15,-2-2-7,0 1-18,0 2-9,-2 0-9,0 0-4,0 0 1,0 0 0,0 0-1,0 0-1,0 19-5,-2 11 2,-14 7 1,-4 4 1,-2-1-1,1-2-1,6-6-2,6-8 0,7-8-1,2-10-1,0-6-1,6 0-1,21-12 2,12-18 2,0-6 0,1-2 0,-2 4 2,-11 4-1,-7 8 1,-9 12 0,-9 6 1,-2 4-3,0 0 0,0 24-4,-11 6 3,-2 2 1,4 2 0,7-6-3,2-6-8,0-10-3,16-10-6,5-2 5,4-4 15,2-16 0,-3-4 5,-8-2 4,-5 0 2,-8 0 4,-3 1 3,0 2-5,0 1-6,0 0-6,0 2-1,0 1-3,0 2-9,0-5-23,0 0-62,2 1-106</inkml:trace>
  <inkml:trace contextRef="#ctx0" brushRef="#br0" timeOffset="154630.04">11165 6184 201,'4'0'218,"3"0"-127,1 0-65,8 2 7,2 22 3,6 13-14,3 8 0,-4 11-4,-6 9-8,-11-1-5,-6 1-3,0 2-2,-13-10-3,-18-1 0,-11-9-2,-3-9-8,-3-9-17,5-18-66,5-11-221</inkml:trace>
  <inkml:trace contextRef="#ctx0" brushRef="#br0" timeOffset="155336.51">12031 6459 647,'-16'0'84,"-11"0"-73,21-9 12,6 3 21,0 3-6,0 1-11,0-1-16,4 2-7,5 1-4,1 0 0,-2 0 0,-1 0-1,-5 0-1,-2 0-5,0 0-9,0 0-21,0-4-42,0-6-104</inkml:trace>
  <inkml:trace contextRef="#ctx0" brushRef="#br0" timeOffset="158501.67">11519 5988 24,'-7'0'55,"7"0"-28,4-7 71,30-7-44,8 2-20,-13 10-7,-5 2-7,-3 0-7,-6 14-1,-5 14 3,-4 12-1,-4 11 4,-2 9 2,0 8-1,0 6 1,0 6-4,2 0-2,5 0 1,1-7-4,2-2-6,-3-8-2,-3-5-3,-4-8 0,0-5 1,0-11-2,-17-6 2,-8-6-1,-2-6 2,-2-4 0,-2-6-2,-3-3-8,1-3-25,-4 0-60,0-9-245</inkml:trace>
  <inkml:trace contextRef="#ctx0" brushRef="#br0" timeOffset="159190.2">9223 6194 14,'-4'0'274,"4"0"-161,0 0-60,0 0-11,18-10-14,7-1-12,8-1-3,3-3 0,1-1-5,-1 0-8,-3-1 0,-4 4-8,-6 2-10,-12 7-31,-11 4-104</inkml:trace>
  <inkml:trace contextRef="#ctx0" brushRef="#br0" timeOffset="159436.76">9150 6353 33,'-29'50'228,"2"6"-154,0 6-30,1 6 3,2 12-6,1 12 0,1 7-13,4 1-10,2-7-7,10-14-6,4-14-3,2-11-2,0-10 0,20-10-1,9-12-1,11-8-1,8-12-6,10-2-22,9-25-72,-1-14-207</inkml:trace>
  <inkml:trace contextRef="#ctx0" brushRef="#br0" timeOffset="165270.97">12913 6427 30,'8'0'1,"-2"0"1,3 0 134,-5-5-65,0 4-27,-2 1-4,-2 0-15,0 0-7,0 0-8,0 0-3,0 0 0,0 0-2,0 0-2,0-3-1,0 3-1,0 0-1,0 0 1,0 0-1,0 0-2,0 0 2,0 0-2,0 0 0,0 0 2,0 0 0,0 0 0,0 0 2,0 0-1,0 0 0,0 0 1,0 0 3,0 0 3,0 0-1,0 0 5,0 0-2,0 0-1,0 0 0,0 0 2,0 0-6,0 0 1,8 0-4,13 0 1,13 0 5,9-1 5,10-7-3,0-1-2,1 6-1,-2-3-3,-4 0-1,-7 2-2,-15 0 1,-6 1-2,-16 1 2,-2 2 0,-2 0-2,0 0 2,0 0-2,0 0-1,0 0-8,0 0-12,0 0-19,0 0-69,0 0-177</inkml:trace>
  <inkml:trace contextRef="#ctx0" brushRef="#br0" timeOffset="165733.57">13662 6327 272,'11'-9'36,"2"2"-31,3 0 19,1 0 6,4-4-17,-1-1-6,-3-2 0,0-4-1,-9-2 2,-1 2 4,-2 2-2,-5 4-1,0 3 10,0 6 7,0 3-1,0 0-8,0 2-8,0 20-8,-5 7 0,5 10 0,0 5 1,0 6-2,0 3 2,7-6-1,2 0-1,-5-9 0,-4-2 0,0-8 0,0-5 1,-9-9 0,-11-5-1,-5-3 1,-4-6-1,2 0-3,-4 0-10,3-16-33,4-10-85,5-5-222</inkml:trace>
  <inkml:trace contextRef="#ctx0" brushRef="#br0" timeOffset="166330.61">13769 5959 56,'0'-6'169,"2"6"-169,4-1 2,2 1 13,3 0-6,0 0-5,-2 0-4,2 0 2,-5 0-2,-3 0 1,1 0 3,-2 0-2,1 0 3,-1 0 4,0 0 11,-2 0 7,3 0-11,-3 0 2,2 0-8,-2 0-6,2 0 2,0-5 3,-2-1 3,2 1-1,-2 0-1,0 2 1,0 0 1,0 1-1,0 2 3,0 0-3,-4 0-2,-12 0-6,-4 0 0,0 8-1,5 2-1,-1 6 0,5-1-1,7-3-1,2-1 0,2-3 0,0-1-5,0-6 3,4 2 0,11-3 2,3 0 1,0 0 3,0-3-1,-3-5-1,-6-2 0,-2-2 0,-7 3 1,0-4 0,0 3 1,0 4-1,-11 2-2,-5 1 0,-4 3-4,2 0-8,7 0-22,-4 5-72,6 1-197</inkml:trace>
  <inkml:trace contextRef="#ctx0" brushRef="#br0" timeOffset="167311">14344 6186 39,'11'-13'22,"-5"6"188,-4-5-134,-2 8-22,0 0 2,3 2-3,-3 0-15,0 2-18,0 0-4,0 0-9,0 0-4,-22 0-3,-5 17 0,2-3-2,3 5 1,7-1-2,13 0-2,2-2-5,0 1-1,24 2 0,12-2 1,2 0 0,-1 1-1,-6 0-6,-8-1 3,-10-2 4,-11-3 5,-2 1 1,0-6 4,-26 1 3,-10-1 7,-8-1-3,2-5 0,-1 4-4,7-4-3,9-1 0,8 0-9,9 0-15,10 0-62,0 0-100</inkml:trace>
  <inkml:trace contextRef="#ctx0" brushRef="#br0" timeOffset="169367.75">14707 6110 45,'-18'0'205,"-7"0"-110,1 0-57,2 9-3,2 6 0,7 4-23,3 0-12,6-3-3,4 0-3,0-4-1,0-6-1,14-4 4,3-2 4,4 0 3,1-4 7,-5-10 9,-3 2 7,-5 4 0,-7 4 4,-2 2 5,0 2-6,0 0-10,0 20-19,0 22-3,0 20 3,0 15 1,0 7-1,0 4-5,0 4 0,-4 8-6,-25-5-6,-2-15-5,-3-26-12,5-28-27,7-17 61,-1-9 4,6-15 20,1-19-4,9-10-1,5-11-5,2 0-6,7-2-3,22 3-5,8 8-6,6 4-14,-1 6-20,-2 6-43,-7-2-121</inkml:trace>
  <inkml:trace contextRef="#ctx0" brushRef="#br0" timeOffset="169785.72">14823 6248 342,'0'-12'89,"2"2"-25,5 4 5,0 3-29,-1 3-20,1 0-14,2 0-6,0 0-1,-1 15-3,1 7 3,-4 2-2,-2 2 2,-3-2 0,0-2 1,0-4 1,0-5-1,2-8 2,-2-2-2,0-3 0,2 0 2,0 0 1,2-11 7,1-8 0,3-8-5,6 1-1,-1-4 3,7 7 1,-1 2 0,-2 5-3,3 10-2,0 6-3,-2 0-1,2 1-2,-2 22-2,-4 7 4,-6 4-4,-6 4-2,-2-2-6,0-5-16,0-7-38,0-10-104</inkml:trace>
  <inkml:trace contextRef="#ctx0" brushRef="#br0" timeOffset="170417.94">15545 6084 88,'6'-15'245,"-3"7"-159,-3 3-26,0 1 9,0 2-4,2-1-18,-2 3-20,0 0-10,0 0-11,-11 14-6,-14 11 0,-2 3 0,5 2-1,2-1-1,9 1-1,6-7-4,5-7 0,0-4-1,3-6 2,19-6-4,7 0 5,9-10 1,-1-12 3,0 0-1,-9-2 2,-8 6 2,-6 4 2,-9 8 1,-3 6 0,-2 0 3,0 0-3,0 0-5,0 20-4,0 4 1,0 2 3,0-4-3,2-4-2,23-8 0,10-10 0,7 0 5,10-5 2,1-20 1,-6-5 1,-8-4 0,-10-2 2,-6-2 1,-7-2 0,-9 1 0,-7 6-2,0 4 2,-9 10-1,-11 11-1,-7 8-5,0 0-2,2 7-4,6 24-8,5 5-5,12 1-13,2 3-39,0-5-47,22-11-88</inkml:trace>
  <inkml:trace contextRef="#ctx0" brushRef="#br0" timeOffset="170924.14">16211 5478 50,'0'-22'346,"11"2"-269,7 6-30,2 3-3,3 6-12,3 5-9,6 0-5,-3 24-8,-1 16-2,-2 14 0,-5 17 0,-8 13 0,-4 12-1,-9 8 2,0 2-2,0 1-2,0-5-1,0-4 0,-2-4-2,-5-5 0,-2-7-1,1-8-1,-4-3 0,1-12 0,-4-9-1,-8-15 0,-1-12-2,-14-10-2,-7-13-8,-10 0-29,-11-28-93,0-19-352</inkml:trace>
  <inkml:trace contextRef="#ctx0" brushRef="#br0" timeOffset="171791.7">12846 5853 35,'-15'-4'59,"4"-3"199,8 7-181,3-1 1,0 1-19,3-5-35,17 0-15,11-1-4,9-2-5,5 0 0,1-3-2,-3-1-3,-5 4-5,-7-3-8,-12 5-18,-9 0-74,-10 6-140</inkml:trace>
  <inkml:trace contextRef="#ctx0" brushRef="#br0" timeOffset="172039.3">12833 5895 7,'-18'33'26,"1"2"139,-1 12-68,-1 10-32,2 14-15,-3 17-15,-5 18-3,-2 16-4,-4 21-4,3 5-7,5-9-8,15-17-7,8-28-2,4-22 1,34-17 0,16-19-1,14-18 2,12-18-2,9-4 0,3-31 0,-10-13-24,-13-10-88</inkml:trace>
  <inkml:trace contextRef="#ctx0" brushRef="#br0" timeOffset="173246.41">12871 5913 13,'-2'0'6,"-2"3"-6,4 3-19</inkml:trace>
  <inkml:trace contextRef="#ctx0" brushRef="#br0" timeOffset="181662.62">9206 6242 4,'0'0'2,"0"0"1,0 0-3,0 5 2,0-2-1,0 1 0,0 1 0,0-3-1,0 7 0,0-3 0,0 0 0,-2 0 0,2-2-2,0-2 1,0 1 0,0-3 1,0 0 4,0 0-2,0 0 2,0 0-4,0-6 3,0-1-1,0 3 8,2 0 28,-2 2-15,0 2-11,0 0-6,0 0-6,0 0 0,0 0-1,0 0 0,0 0 2,0 0 0,0 0 8,0 0 12,0-2 13,2 2-4,-2-2-7,0 0-5,0 0-9,0 0 0,0-1 0,0 2-1,0 0 3,0 1 0,0-3-1,0 1-4,0 2-4,0-1 0,0 1-1,0 0 2,0 0-2,0 0-1,0 0 1,0 0 0,0 0-1,0 0-1,0 0 1,0 0 1,0 0 0,0 7-1,-6 3 0,1 0 0,-2 2 0,0-1-1,-1-3 1,-1 8-2,0-2-6,-2 1-14,2 1-25,2-2-107</inkml:trace>
  <inkml:trace contextRef="#ctx0" brushRef="#br0" timeOffset="187061.34">7760 6843 0,'0'0'3,"0"0"0,0 0 109,0 0-87,0 0-19,0 0 0,0 0 4,4 0 3,1 0-2,-3-1-2,2-1-2,-4 0 3,3 0 0,-3 0 5,2 0-5,5 2-6,1-3-3,3 3 1,1-1-1,1 1-1,1-3 2,-3 3-2,-1 0 1,2 0-1,-1 0 0,5 0 0,-1 0 0,5 0 0,3 0 0,-1 0 0,2 0 0,1 0 0,-8 0 0,4 0 1,-7 0-1,-1 0 2,-1 0 1,-2 0-1,-3-2 1,-1 2 1,-6-1 0,2-2-2,3 3 1,-3 0-1,3 0-1,-3 0-1,2 0 0,1 0 0,-1 0 1,5 0-1,-2 0 0,-3 0 0,1 0 0,-3 0 1,0 0 0,0 0 0,0 0 1,1 0-2,1 0 0,-2 0-2,1 0 2,-3 0-1,0 0 0,0 0 1,0 0 1,0 0 0,0 0 1,0 0-1,0 0-1,2 0 2,3 0-2,3 0 1,1 0-1,-2-2 0,0 1-1,-1-2-1,1 3 2,-1 0-1,0 0-2,-2 0 0,-2 0-1,0 0 1,-2 0-3,2 0 0,-2 0-3,0 0-8,0 0-12,0 0-32</inkml:trace>
  <inkml:trace contextRef="#ctx0" brushRef="#br0" timeOffset="187446.95">8176 6784 9,'0'0'3,"0"0"-2,0 0 49,5 0-2,4 0-46,2 0 3,3 0-3,3 0-2,3 0 1,1 0-1,-2 0 0,2 0 0,-4 0 0,-5 0 0,-6 0 2,-6 0-1,0 0 3,0-2 7,0-1-9,0 3-2,0-1-15,0 1-21</inkml:trace>
  <inkml:trace contextRef="#ctx0" brushRef="#br0" timeOffset="187945.52">7858 6834 4,'-7'0'5,"1"2"100,-2-2-21,4 0-53,2 0-4,2 0 8,0 0-13,0 0-11,0 0-7,0 0 0,0 0-3,0 0 0,0 0-1,0 2 4,9-2 0,11 0 3,11 0 9,7 0-10,5 0-2,3-4-4,1-5 0,-1 3-2,0 0-3,-11 3 0,-4-1-4,-8 4 4,-8-3 2,-3 3-3,-8 0 0,-2 0-1,-2 0-7,0 0-10,0 0-47,0 0-121</inkml:trace>
  <inkml:trace contextRef="#ctx0" brushRef="#br0" timeOffset="188197.62">7911 6859 20,'0'0'5,"0"0"108,7 0-102,18 0-11,6 0 4,4 0-4,3-3 0,3 1-1,1 2-1,-2-4-8,-2 4-7,-4 0-32</inkml:trace>
  <inkml:trace contextRef="#ctx0" brushRef="#br0" timeOffset="193594.17">5462 6176 117,'0'0'48,"2"0"-27,-2 0 2,0 0 11,0 0 3,0 0-9,0 0-10,0 0-3,0 0 1,0 0-3,0-3 0,0 3-3,0 0-6,0 0 0,0 0-3,-2 0 0,-2 0 0,-5 0 0,-1 17 2,-4 2 1,-1-2 1,1 1-4,3-3 1,2-2-2,6-3 0,1-6 0,2-2-2,0-2 2,0 0 1,0 0 2,0 0 2,0-2-3,2-10 0,10-2-2,3-2-1,1-2-3,-1-2-3,3-2-1,-3 2 1,-1 2-1,-3 2 4,-1 3 4,-4 6 0,-1 3 1,-3 0 0,2 4 4,-4 0-2,2 0 0,0 0-3,1 0 0,4 0 0,-3 0 2,3 0-1,1 0-1,1 0 2,1 0-2,-2 0 1,3 7 0,-1-5 4,-4 4-3,3 0 1,-3 1 0,6 1 1,3 0-3,1-1 3,1 0-1,4 0 0,-8-1 0,-1 3-1,-4-1 0,1-2 1,-2 1 1,-2-1-2,-1 1 1,0-3 0,1 0-2,-3-2 1,0 0 2,0 0 0,-2-2-2,0 2-1,0-2 0,0 0-1,0 0 2,0 0 0,0 0 2,0 0 1,0 0 5,0 0-3,0 0-7,0 0-2,0 0-5,0 0-15,-4 0-20,-7 0-84</inkml:trace>
  <inkml:trace contextRef="#ctx0" brushRef="#br0" timeOffset="193963.21">5549 6106 18,'0'0'5,"0"0"-5,0 0 167,-4 0-126,-5 4-28,3 8 10,-4 4 1,0 0-5,1 2-7,-1-2 0,0 0 2,1-4 2,1-2-5,2-2-1,0-2-2,3-4-7,1-2 1,2 0-1,0 0 2,0 0-3,0-4-9,0-10-17,0-1-71</inkml:trace>
  <inkml:trace contextRef="#ctx0" brushRef="#br0" timeOffset="207058.91">2821 11972 102,'-14'4'351,"7"-4"-345,7 0 5,0 0-7,42 0 22,8 0-2,14 0-11,21 0-2,13 0-5,11 9 1,4 3 2,8 0-4,1-2-1,7 2 0,-4-4-3,4 0 1,-3 3-2,-7-4 1,0 1-1,-14-2-2,-9-3 1,-7-2-3,-5 2 0,-1 0 1,-5 1 2,-7-1 0,-2-2 1,-9-1 0,-4 0 1,-7 0-1,-9 0 0,-7 0 1,-4 0-1,-6 0 0,-4 0 1,-5 0-1,-3 0 0,-2 0 0,0 0 0,-4 0 0,-1 0 0,-2 0 0,0 0 0,3 0 1,-3 0 0,0 0 0,-2 0 0,0 0 1,0 0 2,0 0-4,0 0 0,0 0 0,0-4-1,0 0-2,0-2-2,0 2-3,0 0-4,0 2-6,-2-2-16,-9 3-10,0 1 2,-1 0-33,2-6-78</inkml:trace>
  <inkml:trace contextRef="#ctx0" brushRef="#br0" timeOffset="207698.53">5167 11901 334,'-16'-6'65,"7"4"-30,7 0 32,2 2-25,0 0-35,2 0-5,18 0 0,4 14 3,5 2-3,0 0-2,0 2 0,0-1 1,0 2-1,2-2 0,-4-6-1,-2-1-1,-4 0 2,-4-3 0,-5-4-1,-2 0 1,-6-2 0,1-1 0,-5 0 1,2 0-1,-2 0 2,0 0 1,0 0-2,0 0 1,0 0 1,0 3-1,0-1 3,0 2 4,-4 3 3,-15 3 5,-8 2 1,-1 3-3,-6-2 1,-4 4-2,-1 0 4,-1 2-4,7-5-3,6-3 0,11-2-4,9-3-3,5-4-4,0 0-2,2-2 0,0 0-1,0 0 1,0 0 0,0 0-2,0 0-2,-2 0-4,-1 0-27,-1-7-65,-3-5-196</inkml:trace>
  <inkml:trace contextRef="#ctx0" brushRef="#br0" timeOffset="213741.78">2638 11472 4,'-21'22'143,"5"2"-143,3 14 0,13 6 13,0-16 4,0 0-8,13-6-9,6-2-1,-5-7 0,-6-10 1,-4 0 2,-1-3 10,-3 0 32,0 0 33,0-10-39,0-4-10,-3-1 5,-3 4-12,4 2-3,0 1-8,0 2-4,2 2-5,0 3 0,0-1-1,0 2-1,0 0 0,0 0-2,0 0 0,0 0 3,0 0 0,0 0 1,0 0 0,0 0 0,0 0-1,0 0 5,0 0-4,0 0 1,0 0 5,0 0-2,0 0 1,0 0-3,0 0 1,0 0-2,0 0 1,0 0 0,0 0 2,0-3 1,0 0 1,0-4-3,0 5 0,0-2 0,0 0-2,0 2-1,0-4-1,0 0-3,0 2-1,0-3-4,0-4-1,0 1 1,0-2 4,0 2 4,0-2 1,-4 0 1,4 2 3,-2-1 7,2 4 1,0 3 1,0 3 15,0 1 0,0 0-8,0 0-7,0 0-14,0 4-1,0 19 1,0 11 0,0 5 2,0 3-1,0-2-1,0-11 0,6-4 0,-4-10 0,2-8 0,-2-3 0,2-4-2,5-3 2,7-19 2,1-11 1,6-6-2,0 1 1,-4 5 0,-1 6 1,-3 10-1,-3 6 0,-8 5-2,1 6-1,-1 0 0,0 2-5,6 17 2,3 4 4,1 5-1,-1-4-3,-5-3-1,2-7 3,-4-9 0,3-5 2,5 0 0,-1-12 5,5-16 2,-1-3-1,4-5 3,0 7 1,0 3 3,-5 6-2,-1 10-5,-9 3-4,0 7-2,0 0-4,3 11-1,-1 19 2,4 9 3,-5 5-1,-5-1-1,0 2-8,0-12-5,3-11-10,6-11-39,2-11-49,3-3-79</inkml:trace>
  <inkml:trace contextRef="#ctx0" brushRef="#br0" timeOffset="214029.91">3397 11257 6,'0'-8'385,"0"4"-330,0 4-2,0 0 12,0 0-17,0 0-19,0 0-19,0 2-6,0 16-3,0 10 3,0 11 2,0 5 0,0 6-1,-2 4 0,-2 0-3,4-1-1,0-7-1,0-5-2,4-8-1,16-7-4,3-11-6,6-9-4,2-6-21,0 0-69,-2-21-100</inkml:trace>
  <inkml:trace contextRef="#ctx0" brushRef="#br0" timeOffset="214356.57">3689 11281 138,'0'-8'207,"0"3"-111,0-1-46,0 3 13,0 3-12,0-2-16,0 2-21,0 0-8,0 0-6,0 0 0,11 18 0,-2 8 2,3 9 0,-6 7 2,-2 3 3,1 2-2,-1-3-1,1-4-2,0-4-2,5-4 0,4-8-4,4-6-7,6-10-3,7-8-11,5 0-48,-1-12-61,-8-11-142</inkml:trace>
  <inkml:trace contextRef="#ctx0" brushRef="#br0" timeOffset="214544.1">3678 11462 250,'-5'0'48,"5"0"-14,0 0 15,0 0-20,12-4-10,12-7-17,3 1-2,4-1-10,-2-1-27,-4-1-122</inkml:trace>
  <inkml:trace contextRef="#ctx0" brushRef="#br0" timeOffset="-214705.94">3959 11164 189,'-3'-7'271,"1"5"-223,2 2-4,0 0-11,2 0-24,18 10-3,7 24 4,-2 14-2,-8 12-2,-7 9-1,-6-1-4,-4-4-1,0-4-3,-16-6-2,-11-4-11,-2-10-25,-6-8-116</inkml:trace>
  <inkml:trace contextRef="#ctx0" brushRef="#br0" timeOffset="-211705.92">5806 9787 3,'0'0'207,"0"0"-111,0-2-53,0 2-6,0 0-1,0 0-2,0 0-5,0 0-6,0 0-3,0 0-3,0 0 2,0 0-7,0 0-2,0 0-5,0 11 2,0 6 0,0 12-2,0 5 1,0 8-2,0 6 3,0 4-1,0 0 0,5 0-3,-3 1 0,2-2 0,0 2 1,-1 0 0,-1 0 0,-2 1 1,0 2-3,0 0 1,0 0-1,0 0 0,0 3-1,0-1-1,0-1 0,0-4 0,0 0 1,0-6-1,-2 2 1,-1-6 0,3 0-1,-2 0 1,0 1 0,2 1 0,-2 1 0,2 1-1,0-3 1,0-1-1,0 2 0,0-3 0,0 2 1,0-2-1,0 1 1,0 0-1,0 1 1,0 0 0,0-2 1,0-4-2,0-3 2,0-1 0,0-3-2,0-2 0,0 1 0,0-1 0,0 2 0,0 5-2,0 7 2,0 1 2,0 3-2,0 4 0,0-1 1,0 0-1,0-1 0,0-5 1,0-2-1,0-3 2,0-1-1,0 1-1,0-1 1,0-2-1,0 0 1,0 1 0,0 0 1,0 6-1,0 1 2,0 2-2,0-2 1,0 0 0,-2 2-2,-3-2 0,0 2 1,3-3 0,2-5-1,0-3 1,0 0 0,0-4 2,0 2-3,0-7 0,0-4 1,0-4-1,0-2-1,0-4 0,0-3 1,0-4-2,0-1-3,0 2-2,0 4-4,0 3 0,0 0-3,-4 4-11,-1-6-28,-1-4-44,-1-5-79</inkml:trace>
  <inkml:trace contextRef="#ctx0" brushRef="#br0" timeOffset="-210592.15">5813 13515 181,'0'0'77,"0"0"-54,0 0 6,0 1 3,0 6 2,0-3-6,0 0-1,0-2 4,0 2 0,0 0 1,0 4-2,0 2-6,0 2-8,0 8-11,0 3-1,0 4-2,-2 1 1,-3 2-3,0 3 1,-1 3-1,1 8 1,1 4 0,0 0-1,-1 2 2,0 0-2,1 3 0,-1 1 0,1 0 0,0-4 0,2-4 0,-1-3 1,1-8-1,0-9 0,2 1 0,0-9 0,0 0-1,0-1 1,0 2 0,0-3 0,0-3-3,-3 2 0,1-11-1,0-2-4,-1-2-10,-1 0-29,0-2-108,0-21-199</inkml:trace>
  <inkml:trace contextRef="#ctx0" brushRef="#br0" timeOffset="-209634.46">5077 12079 90,'-20'0'72,"1"0"92,5 0-121,12 0-16,2 0 8,0 0-9,0 0-7,8 0-10,19 0 4,8 3-1,8-2 2,4 2-3,2 2-6,0 0 0,2 1-4,1 0-1,-4 0 0,2-1-1,-4-2-2,-3-2 1,-6-1-4,-8 0-2,-6 0 5,-12 0-2,-7 0 1,-2 0-1,-2 0 1,0 0-4,0-1-12,-8-6-9,-3 1-8,-1 0-24,-1-1-45,2-2-31</inkml:trace>
  <inkml:trace contextRef="#ctx0" brushRef="#br0" timeOffset="-209075.43">5309 11983 241,'-22'-4'76,"4"1"-40,7 3 13,7 0-6,-2 0-9,6-1-11,0 1-14,0 0-5,0 0-3,14 0 6,4 0-1,4 0-1,1 10-1,6 0 0,2 1 0,2-1-2,3 5-1,1 1-1,2 1 0,-1-2 0,-1-3-1,1-1 1,0-4-3,0-1 1,-7 1 0,-4-3-1,-12-1 1,-8 0 1,-5-2 0,-2 2 1,0 2 2,0 1 3,-2 3-3,-11-6-1,4 2 1,0-3-2,4 0 0,-1-1-1,-5 3 1,-3-1 1,-6 3-1,-6 2 2,-7-1 0,-4 4 1,-5-1 2,-2 0 3,-5 1-2,-1-4 1,6 0 5,2 0-2,3 1-3,4 0-5,6-1-2,6 0-2,8-1-5,7-2-11,5-2-12,3-2-39,0 0-89,9 0-135</inkml:trace>
  <inkml:trace contextRef="#ctx0" brushRef="#br0" timeOffset="-208600.47">5483 12200 9,'0'0'72,"-5"3"101,-11 0-129,-3-1-15,-4 2 28,3-4-16,-2 2-14,2 2-13,-3-2-6,4 2-8,-4-2 0,3 2-4,3 0-4,1 1-14,3-4-16,1 3-108</inkml:trace>
  <inkml:trace contextRef="#ctx0" brushRef="#br0" timeOffset="-207208">5828 9529 4,'-4'-10'2,"-1"3"-2,3 3 113,2 1-25,0 1-45,0 2-3,0 0 1,0 0-8,0 0-16,0 0-9,0 0-4,0 5-3,0 22 4,0 9 5,0 11-6,0 4 2,2 4-5,7-4-1,3-2-8,1-10-19,-7-8-56</inkml:trace>
  <inkml:trace contextRef="#ctx0" brushRef="#br0" timeOffset="-205127.99">5801 9508 401,'-29'0'29,"23"0"-16,6 0 18,0 0-13,18 0-13,28 3 5,26-2 5,28 2-3,20-1-6,16-2-2,13 0-3,9 0-1,12 2-2,6 3-1,2 0 0,-4 3-1,-7 2-4,-11 0 1,-9 0 1,-18 2 4,-21-4 1,-29-2 1,-27-2 2,-25-4 2,-19 0 7,-8 0 7,0 0 14,0 0 10,0 0-22,0 0-13,0-2-4,0 0-3,0 0-4,0 2-10,0 0-4,0 0-6,0 0-22,0 0-73,0 0-191</inkml:trace>
  <inkml:trace contextRef="#ctx0" brushRef="#br0" timeOffset="-204375.08">8560 8897 199,'-16'-10'268,"-15"10"-221,-9 0-20,-12 22 11,-15 31-1,-10 20-12,-1 22 0,7 13-9,10 12-4,12 3-8,25-3-4,19-9 0,5-16-3,39-12 2,21-19 0,15-14 1,10-17-2,11-20 1,-3-12-2,-1-1 0,-7-13 2,-14-15 0,-9-8 1,-11-6 1,-6-8-1,-10-8 3,-8-15-3,-7-9 3,-11-12-1,-7-9-2,-2-1 2,-11 0-1,-26 6 0,-19 10 1,-13 13-1,-12 19 0,-4 18-1,4 20-1,2 18-4,10 0-9,9 34-15,11 10-65,7 5-143</inkml:trace>
  <inkml:trace contextRef="#ctx0" brushRef="#br0" timeOffset="-204018.07">8219 9266 149,'0'0'392,"2"0"-324,5 0-63,7 8 6,3 18 14,10 14 4,8 10-4,10 9-13,4 0-7,7 2-5,-3-6 0,-6-10-2,-7-11-3,-11-8-5,-5-10-5,-6-8-28,-5-8-45,-5 0-69,-6-20-144</inkml:trace>
  <inkml:trace contextRef="#ctx0" brushRef="#br0" timeOffset="-203738.44">8765 9224 166,'0'-6'264,"-10"1"-174,0 5-56,-9 0 10,-6 9-5,-12 20-7,-9 16-6,-14 9-5,-7 13-6,-3 3-2,3 2-6,7-6-4,12-4-2,5-12 0,10-8 0,4-11-1,11-13-1,6-9 0,6-3-4,6-6-9,0 0-15,0 0-36,6-18-53,19-10-152</inkml:trace>
  <inkml:trace contextRef="#ctx0" brushRef="#br0" timeOffset="-201552">8506 10211 264,'0'-12'165,"0"-5"-135,0-1 6,7 7 23,-2 2-8,-3 8-18,-2 1-19,0 0-9,2 0-4,0 10 1,0 21 3,1 14 3,-3 13 1,0 2 0,0 6-4,0 0 0,0-3-4,0-4 0,-5-9-1,3-5-2,-2-11-4,2-11-6,-1-6-4,-4-9-20,1-8-57,-7 0-90</inkml:trace>
  <inkml:trace contextRef="#ctx0" brushRef="#br0" timeOffset="-201085.98">8421 10217 26,'-2'-5'205,"0"4"-151,2-2-21,0 3 13,-2 0-14,0 0-18,-1 0-12,-3 3 2,-1 8-3,-2 1 1,0 1 0,1-2 0,1 2 4,0-5-3,2-3 3,3-1-4,2-4 1,0 0-1,0 0 3,0 0 9,0-4 7,7-13-10,11-7-6,2-2 3,4-1-2,-1 4 1,-1 5 0,-3 3 4,-2 9 0,-1 2-1,-8 4 0,-1 0-4,-1 16-5,1 11 5,2 0-6,2 4 0,5-2-11,1-2-27,4-11-208</inkml:trace>
  <inkml:trace contextRef="#ctx0" brushRef="#br0" timeOffset="-200193.53">8001 11007 4,'2'-18'470,"-2"5"-387,-21 8-28,-14 5 1,-14 4-21,-12 20-10,2 9-8,1 8-9,11 1-6,9 5-2,11-4-1,12 1-4,12-4-2,3-8-5,10-10-3,25-6-9,17-10-15,10-6-16,11 0-33,6-15-37,-8-10-102</inkml:trace>
  <inkml:trace contextRef="#ctx0" brushRef="#br0" timeOffset="-199774.12">8183 11212 4,'0'-3'8,"0"1"197,0 2-173,0 0-26,0 0-3,0 0 26,0 0-1,0 0-15,0 0 13,3 0 13,1 0-1,0 0-1,-2 0-1,-2 0-7,0 0-12,0 0-9,0 0-2,0 0-2,0 0-3,0 5-1,0 4 2,0 5 4,0 4 0,0 0-4,0 0-1,0 0-1,7-4 0,5-2 0,3-6 0,5-2 1,1-4-1,-2 0 1,1 0 1,0-14-1,0-3 0,-4-8 1,-7 0-1,-5-4 0,-4-3 1,0 0 1,-2 4 0,-13 6 0,-5 8-1,-1 8-2,-4 6-3,0 0-4,0 0-3,4 12-8,13 5-17,6 0-63,2-3-98</inkml:trace>
  <inkml:trace contextRef="#ctx0" brushRef="#br0" timeOffset="-199410.9">8585 11089 28,'6'-8'263,"-2"0"-163,-4 2-53,0 0 18,0 4-11,0 0-15,0 2-21,0 0-14,-10 0-4,-7 8 0,-2 8-1,-1 4 1,4 1-5,7 4-5,9 0-3,0 4-4,4-4 3,19 0-2,4-1 0,0-3 3,-3-2 5,-9-5 6,-8-1 2,-7-8 1,0-2 6,-5-2 12,-19-1-6,-3 0-6,-1 0-6,1 0-1,7 0-8,3-12-15,13-2-45,2 1-101</inkml:trace>
  <inkml:trace contextRef="#ctx0" brushRef="#br0" timeOffset="-198904.12">8843 11175 269,'0'-7'214,"0"-2"-163,0 3 9,0 4 6,0 2-20,0 0-28,0 0-18,0 8-1,-7 12 0,-7 6 1,3 2-5,-2 3 0,0-3-8,2-2-3,4-7 0,3-9-2,4-7 3,0-3 4,13 0 11,14-21 0,6-1 1,5-2 2,-5 5 0,-4 4-1,-6 7-1,-13 8 0,-5 0 1,-5 0-2,0 12 1,0 14 1,0 2-2,0 1-1,0-6-4,12-6 4,5-11-4,7-6 5,6-4 0,3-23 2,-4-5 3,-2-4 3,-12 0 1,-3-2 2,-8 4-6,-4 0-1,0 11-4,0 4-2,-4 11-3,-8 8-11,-3 0-19,-6 4-102,2 19-192</inkml:trace>
  <inkml:trace contextRef="#ctx0" brushRef="#br0" timeOffset="-198578.17">9233 11406 60,'0'0'309,"0"0"-239,-7 0-33,-7 3 28,1 7-9,-5 3-19,-4 5-15,0 4-12,0 2-5,5 0-3,7 0-2,3 2 0,7-3-1,0-4-5,13-7-5,14-3-2,11-9-13,2 0-51,7-7-63,-6-18-142</inkml:trace>
  <inkml:trace contextRef="#ctx0" brushRef="#br0" timeOffset="-198144.77">9442 11069 60,'-7'-12'409,"1"2"-323,3 2-23,1 1-6,2 6-17,0 1-12,0 0-14,0 0-10,0 0-4,0 8 0,2 14 3,3 10-3,-5 6 1,0 10 1,0 4-1,0 2 0,-5-2-2,-1-6 0,6-7-1,0-11-4,0-8-1,0-10-6,17-10-6,4 0-11,3-10-11,-9-13 5,-5-1-2,-10-5 28,0-1 10,-12-5 5,-12 3 5,-7 4 4,2 10 2,0 6-2,9 6 2,9 4-4,11 2-12,0 0-1,26 0-3,15 0-1,9 0-3,4 0-5,2 0-21,-14 0-91,-13 0-196</inkml:trace>
  <inkml:trace contextRef="#ctx0" brushRef="#br0" timeOffset="-191343.83">9032 9529 6,'-7'2'196,"-1"-2"-83,-2 0-68,1 0 3,7 0 19,0 0-5,2 0-22,0 0-7,0 0-12,0 0-9,0 0-8,21 0-2,18 0 4,22 0 0,12 0-5,16 1-1,16 2 0,24-1-1,29-1-3,25 2 3,29 0-5,15 0-3,7-1-3,11-2-9,0 0-14,13 4 8,1 0 20,2 6 6,-10-1-7,-24 2 4,-24-1 4,-31 0 3,-36-2-1,-36-5 0,-30-2-2,-24-1 6,-13 0 6,-6 0-1,-4 0 0,-6 0 0,1 0-3,3 0 0,0 0-2,4 0-4,4 0 0,-2 0-2,4 0 0,-2 0 1,2 0 0,-4 0-1,-2 0 0,-6 0 0,-3 0 0,-3 0 0,3 0-1,-1 0 1,1 0-1,0 0 0,2 0 1,-5 0 0,-1 0 0,-6 0 0,-6 0 0,0 0 0,0 0 0,0 0 0,0 0 0,-10 0-3,-9 0-17,-14 0-38,-3 0-305</inkml:trace>
  <inkml:trace contextRef="#ctx0" brushRef="#br0" timeOffset="-190130.54">13488 9671 57,'2'0'278,"1"0"-208,-3 0-32,0 0 23,0 0-8,2 0-15,4 0-17,6 0-6,1 0-3,3 4 0,-3 2-1,-4 2-1,0-2 1,-7 2 4,5 1-5,-5-2-4,0 3 2,2 3-1,-4-2-2,0-1 1,0 1-1,0-2-1,0 0-1,0 0 0,0 2-1,0-2 0,0 6 0,0 3 0,0 4-2,0 6 2,0 6-2,0 0 2,0 4-1,0 1-1,0-4 1,0 1 0,0-2 1,0 0-2,-2 3 2,0-1-1,0 0 1,0-2-1,2 3 0,-5-4 0,1 7-1,0 0 3,-4 3-3,0 2 2,1-1-2,-1 0 1,2-1 1,2-5-1,4-2 1,0-4-1,0-6-1,0-4 3,0-4-1,0 0-1,0-2 0,0 6 0,0 3 0,-4-2 0,-1 2-1,-1-2-1,2-4 1,1-1 0,-2-3 0,5 0-1,-2-3 0,0-1 1,0 0-2,0-1 0,2 0-1,-5 0 1,3 0-2,0-4-1,0-2-3,0-3-2,2-1-16,0 0-54,0-8-136</inkml:trace>
  <inkml:trace contextRef="#ctx0" brushRef="#br0" timeOffset="-189525.79">13266 10926 500,'-5'-5'72,"5"1"-29,0 4-15,7 1-8,20 21 7,8 6-6,5 7-6,5 1-13,-7 0-2,-3-2 0,-6-2 0,-4-4-2,-6-4-6,0-8-6,-9-6-19,2-7-46,-5-3-106</inkml:trace>
  <inkml:trace contextRef="#ctx0" brushRef="#br0" timeOffset="-189312.02">13881 10957 0,'0'-4'507,"-8"1"-427,-7 3-30,-5 0-2,-7 7-14,-9 12-11,1 8-10,-1 2-8,5 6-5,2 1-1,7 0-5,2-4-10,6-4-15,1-8-59,-5-8-145</inkml:trace>
  <inkml:trace contextRef="#ctx0" brushRef="#br0" timeOffset="-187014">13561 11329 16,'0'-6'237,"-4"-2"-184,-11 0-35,-8 1 11,7 0 20,-1 1-8,1 2-9,3 0-8,2 3-5,-3 1-1,-1 0-2,-5 0-2,-9 0-3,-2 0 3,-7 7 0,-2 11-2,-3 4 1,1 6-3,5 9-2,0 3-4,8 6 1,3 8 0,6 3 1,-3 2 0,6 2-1,3-3 0,6 2 4,3 0-5,5 2 0,0-1-4,11 0 0,16 2-1,10-4 1,15 2-1,13-5 1,10-8 0,10-6 0,4-12 0,2-5 2,-1-12-2,-3-7-1,-2 0-1,-6-6 1,-2 0 0,-11 0 1,-6-7 1,-9-18-1,-6-9 4,-7-10-3,-5-10 1,-8-8 1,-8-10 1,-7-2 0,-8-4-1,-2-1 1,0 1 0,-23-2 3,-8 0 2,-7 2-2,-9 5-3,-8 7 0,-5 9-2,-4 10-1,-2 7-1,4 5 0,1 9-1,9 8-2,0 11-3,3 7-3,-2 0-10,-5 1-20,3 21-58,-3 5-167</inkml:trace>
  <inkml:trace contextRef="#ctx0" brushRef="#br0" timeOffset="-186533.98">13203 11589 490,'-22'-15'51,"9"5"-17,10 4 24,3 4-23,0 2-14,9 0-17,27 0-3,18 0 2,8 4-3,7 4 0,-3 2 1,-1-4-1,-5 0-2,-8 0 2,-8-5-2,-7 2 1,-10-3-5,-6 0 2,-13 0-5,-6 0-3,-2 0-7,-2-4-39,-25-2-77,-8 0-99</inkml:trace>
  <inkml:trace contextRef="#ctx0" brushRef="#br0" timeOffset="-185813.82">13261 11578 111,'-31'0'159,"0"0"-30,8 0-83,5 0 4,5 0-1,9 0-21,4 0-13,0 0-13,0 5-1,15 5 3,14 3-2,11 3 2,9 5 0,9-2-3,3 3-1,-1-2 0,-4-2-1,-8-1 1,-1-5 0,-9-1-2,-7-4 2,-8-4 0,-10 1 0,-9-2 2,-4-2-2,0 5 4,0-1 4,-15 0-2,-6 3-5,-5 4 0,1-1-1,1 2 0,2 0 0,-1 2 0,2-2 0,-4 2 1,-2 4-1,-2 0 0,-7 2 2,3 0-2,-6 0 0,6-2 3,6-3 0,6-2 2,7-3 1,5-4-1,5 0 0,2-4-2,2 1 3,0-2-4,0 4 2,0 1-1,0-2 1,2 1 1,18 0 1,6-1 2,13-3-2,5 2-1,5-2-5,4 1 2,3-2 0,4 2 0,2 0-2,3 1 1,2 1-1,0-2 1,-4 2-1,-8-2 0,-6 4 0,-11-1 2,-9 2-2,-9-4 3,-9 1 0,-7-1 1,-4-3-4,0 0 3,0 0-2,0 0-1,0 0-7,-8 0-17,-8 0-31,-2 0-150</inkml:trace>
  <inkml:trace contextRef="#ctx0" brushRef="#br0" timeOffset="-183356.97">5797 14536 240,'-2'3'217,"-1"-3"-195,3 0-21,16 0 10,20 0 8,12 0-5,17 0-4,22-3-3,14 1-2,8 2-2,-2-4-1,-9 4-2,-9-2-1,-11 2 1,-14 0 0,-10 0-1,-16 0 0,-16 0-1,-13 0-3,-9 0-1,0 0 1,0 0-9,-7 0-38,-1 0-77</inkml:trace>
  <inkml:trace contextRef="#ctx0" brushRef="#br0" timeOffset="-178390.14">7024 13437 0,'3'-16'4,"-3"0"-2,4 8 106,6 0-10,-4 2-36,1 4-17,-3-1-1,-2 2-8,0-1-6,-2 2-2,0 0 1,0 0-11,0 26-5,0 24 11,0 20 4,0 23-1,0 19-4,0 12-1,0 19-9,-4 7-5,-3 6-4,-1-2-1,-4-10-2,1-1 1,3-9 1,0-11 0,4-12-1,-1-15 1,1-14-2,2-8-1,-2-20 0,2-6 0,-1-16-1,3-10 1,0-14-5,-2-8-4,2 0-6,0-3-9,0-24-58,0-3-81</inkml:trace>
  <inkml:trace contextRef="#ctx0" brushRef="#br0" timeOffset="-177067.66">7309 13248 22,'0'-12'212,"-8"-2"-138,-10 6-30,2 2 15,4 1-1,0 0-7,3 5-16,7-2-15,2 0-8,0 2-12,0 0 0,0 0-8,23 0 8,16 0 0,22 6 4,18-2-1,20 0-2,10-1 1,13-2-2,5 5 0,2 3-1,1 3-1,-7 0-4,-6 2 0,1-2 4,-6-2-3,-14-4-1,-18-2 0,-27-4 3,-16 0 3,-20 0 1,-11 0 3,-3 0 3,-3 0 1,0-3-7,3 0-1,1-1-2,7 4-8,5-3 1,1 3-5,6 0-7,-4 0 4,-3 0 5,-3 0 7,-5-1 3,-4-2 2,-4 3 0,0 0 3,2 0-3,0-2 0,3 2-4,-1 0-3,0 0-3,-2 0 2,-2 0 6,0 0 2,0 0 3,0 0 6,0 0 3,0 0-2,0 0 1,0 0-4,0 0 0,2 0-1,-2 0 2,0 0 3,4 0-3,-4 0 3,0 0 5,0 0 0,0 0-2,0 0-6,0 6-6,2 21-1,0 13 7,2 14 0,-2 13-3,1 13 1,-3 8 4,0 8 0,0 9 1,-5 4-4,-13 2 0,-1-3 1,-2-2-4,3-12-1,3-1 0,-1-9-2,3-6-1,4-6 2,0-2-1,2-3-1,-2-5 0,3-3 0,-1-9 0,2-15-1,3-3-1,0-6 1,2-4-1,-2-4-3,-3 0-4,1-5-7,-2-5-19,-4-2-50,-5-6-125</inkml:trace>
  <inkml:trace contextRef="#ctx0" brushRef="#br0" timeOffset="-176226.73">7167 15561 102,'-9'0'195,"2"0"-133,1 0-1,4 0 24,2 0-17,0 0-18,0 0-27,0 0-18,20 0 1,11 0 7,7 1-4,13 3-5,14 1 0,10-2-2,15 2-2,10-5 0,9 0-3,6 0 3,6 0-3,-7 0 1,-12 0-1,-13 0-1,-8 0 2,-12-5 1,-11 2 1,-11-6 0,-16 8-1,-12 1 1,-7 0-1,-7 0-1,-3 0-2,0 0-6,-2 0-3,2 0-18,2 0-37,-2 0-47,-2 0-86</inkml:trace>
  <inkml:trace contextRef="#ctx0" brushRef="#br0" timeOffset="-175853.76">8876 15177 10,'10'-1'0</inkml:trace>
  <inkml:trace contextRef="#ctx0" brushRef="#br0" timeOffset="-175500.62">8876 15177 76,'43'-9'153,"-51"13"-81,2 1-25,2 4 9,1-2-8,1 4-9,2 3-17,0-2-10,0 6-2,0 4-4,-8 6 5,-6 4-2,3 2-2,-7 2-1,5-6-1,-3 2 1,3-10-3,1 1-2,1-6-1,5-1 0,-3 1 0,2-12 0,-2 4 0,-2-9 1,2 0-1,-2 0 1,0 0-1,-5 0 0,-1-10 1,-8-4-1,-4 1 0,-6 3-4,-11 7-4,-4-2-4,-8 5-14,-5 0-40,1 0-73</inkml:trace>
  <inkml:trace contextRef="#ctx0" brushRef="#br0" timeOffset="-174634.77">7161 13254 4,'4'0'3,"-4"0"153,0 0-68,0 0-29,0 0-4,0 0-1,0 0-9,0 0-1,0 0-7,0 0-8,0 0-12,0 0-13,0 17-2,-16 9-2,1 8-5,1 6-18,6-2-34,3-2-151</inkml:trace>
  <inkml:trace contextRef="#ctx0" brushRef="#br0" timeOffset="-172681.88">6608 15896 260,'-7'-9'346,"-2"9"-296,-6 0-48,15 18 6,0 14 17,0 12-6,0 11-8,0 7-5,7 4-5,-3-4-1,-4 0-1,0-7-6,0-11-6,0-8-17,-6-18-32,-6-12-76,5-6-112</inkml:trace>
  <inkml:trace contextRef="#ctx0" brushRef="#br0" timeOffset="-172343.35">6605 16267 23,'14'-17'314,"-7"7"-249,3 0-45,4 6 18,1 1-10,8-2-21,0 5-7,1-4-3,0 0-1,1-6-7,-3-4 0,-7-8 0,-3-8 4,-8-2 2,-4 0 5,0-1 2,0 8 13,-6 6 11,-4 3 4,4 11 15,2 1 3,4 4-13,0 0-23,0 4-10,0 17 2,0 16 4,6 7-1,-2 2-3,-1 7-1,-3-3-1,0-2-2,0-8 0,0-4-2,0-9-3,0-10-9,0-7-22,3-10-69,3 0-125</inkml:trace>
  <inkml:trace contextRef="#ctx0" brushRef="#br0" timeOffset="-172151.04">7004 16131 340,'0'0'162,"0"0"-130,0 0-12,0 11 41,0 7-16,0 3-29,0 6-13,0-4-3,0 4-3,0-5-3,0 0-4,0-3-10,0-10-44,0-5-86,0-4-205</inkml:trace>
  <inkml:trace contextRef="#ctx0" brushRef="#br0" timeOffset="-172001.14">6975 15946 371,'-6'-9'51,"3"8"-51,3 1-21,0 0-16,0 1-33,0 16-138</inkml:trace>
  <inkml:trace contextRef="#ctx0" brushRef="#br0" timeOffset="-171568.13">7205 16048 0,'2'0'4,"-2"-5"131,0 2-39,0 0-63,0 0 1,0-1-3,0 0 8,0 0-7,0 0-7,0-1-7,0 4 0,0-3 1,0-6-4,0 2-4,0-1 3,0 0 0,-4-4 3,0 8 3,1-3 7,1-1 0,2 8-2,0 1-3,0 0-3,0 0-12,0 10-7,0 20 4,0 12 4,0 10-3,-7 7 3,3-2-5,1 5-2,3-8-1,0-5 0,0-3-2,0-16-1,9-8-4,1-9-9,0-13-25,1 0-65,5-3-120</inkml:trace>
  <inkml:trace contextRef="#ctx0" brushRef="#br0" timeOffset="-170901.94">7403 16150 5,'0'-4'2,"0"-5"90,0 6-50,0 0-28,5 1-9,0 2 0,1-5 1,1 1 0,-3 4-1,0-4-5,-2 0 0,-2 2-5,0-2 5,0 4-2,0-4 0,0-2-3,0 2 2,0-4 3,0 4 0,0 0 3,0 2 10,0-2 7,0-4 3,0 2 7,0-2 0,0-3 4,0 0-2,0-7-1,3 0-7,0 0 14,-1 4 14,0 5-4,-2 6 3,2 3-4,-2 0-17,0 0-19,4 12-10,-4 20 2,0 8 4,0 4-5,0 11 0,0-3-2,0-2 0,0-1-2,0-8 0,0-14-4,0-10 1,0-8 3,0-9-2,0 0-1,13-9 4,8-13 1,-1-4 1,2 7 0,0 1-1,-1 9 0,-2 5 0,-1 4-2,3 0 0,-2 6-1,4 9-5,-7 8-4,-5-4-9,-11 3 4,0-3 6,0-3 11,-23-10 0,-4-2 3,-2-4 4,-2 0-4,0 0-3,2-14-3,7-4-11,6 1-61,10 2-63,6 3-83</inkml:trace>
  <inkml:trace contextRef="#ctx0" brushRef="#br0" timeOffset="-170233.16">7760 16311 5,'18'0'11,"-7"0"221,-2 0-155,2 0-48,-2-5 10,2 1-11,0 0-6,0-1-15,2 0-5,1 1-2,-1-4 0,-1 3 0,-8-8 1,-2 3-1,-2-2 2,0 6 6,0-1 8,-8 2 9,-11 5 5,-1 0-12,1 0-1,-2 18-7,1 8-1,5 0-1,3 7-2,6-3-4,6 2-2,0-10-4,2 0-2,25-12-2,6-10-4,6 0-3,2 0-11,-1-22-18,-6-2 5,-5-2 26,-9-1 13,-5 6 8,-7-2 13,-6 13 22,-2 2 1,0 5 0,0 3-5,0 0-22,2 0-17,2 7 0,7 11 0,-1 5-4,-2-1 0,-3 0-4,-5 0-5,0-4 0,0-8-7,0-7 3,-9-3 17,-1 0 1,8-9 3,2-12 5,0 1-7,16-1-2,11 3 0,6 0-2,3 9-2,2 1-6,-5 4 0,-4 4-3,-6 0 2,-15 0 0,-6 0 3,-2 8 1,0-4 7,-13 5 0,-7-8 4,1-1 4,0 0 2,6 0-5,4 0-5,4-14-3,5-4-17,0-4-61,0-6-108</inkml:trace>
  <inkml:trace contextRef="#ctx0" brushRef="#br0" timeOffset="-169868.93">8426 16022 24,'9'0'220,"-5"-4"-8,-1 4-140,-1 0-32,0 0 14,2 16-14,4 8-15,-4 10-8,0 5-10,1 9-5,-5-1-2,0 0-1,0-3-2,2 0-5,0-12 3,4-7-8,4-10-3,-1-11-2,1-4 0,-2 0 4,-4-19 2,-4-6 1,0 0 11,0 4 0,0-5 5,-6 7 0,3 1-3,3 5 3,5 0-5,30 3-1,14 2-4,13-2-3,10 3 0,1-4-17,-4 7-31,-7-4-31,-8-2 8,-21 6 74,-22-3-65</inkml:trace>
  <inkml:trace contextRef="#ctx0" brushRef="#br0" timeOffset="-169069.05">6873 16834 182,'0'-8'361,"0"-2"-277,0 10-27,0 0-5,0 0-10,0 14-18,0 18-16,0 20 0,0 10-6,0 14-1,0 10-1,0 7 0,0-13-4,4-12-6,14-20-10,9-20-10,7-16-3,1-12-6,5-8-19,-7-20-21,-8-10-57,-19-4-82</inkml:trace>
  <inkml:trace contextRef="#ctx0" brushRef="#br0" timeOffset="-168900.07">6692 17197 81,'-15'0'14,"11"4"207,4-4-195,0 0 3,24 0 25,19 0-1,17-14-31,13-5-22,3 2-5,-3 3-10,-8-3-20,-16 8-47,-15 0-141</inkml:trace>
  <inkml:trace contextRef="#ctx0" brushRef="#br0" timeOffset="-168492.94">7251 17093 4,'6'0'307,"-6"0"-192,2 0-66,-2 0 9,4 0 3,0 0-10,3 0-18,2 0-17,0 13-11,2 5-2,1 0-3,-4 8 0,-3-3 0,-1-2-5,-4-2 1,0-9-2,0-2 1,0-3 1,0-5 1,0 0 3,0-9-1,0-9-2,0-8 3,14 2 1,10 2 0,7 0 1,4 9-1,4-1-1,-1 6 1,-5 7-1,-2 1 0,-8 0-1,-8 0 0,-13 0-1,-2 9-1,0 0 2,-9 0 1,-11 0-2,-6-5-1,-1-4-1,0 0 2,3 0-1,1-4-8,8-11-36,5-1-43,8 2-44,2 5-147</inkml:trace>
  <inkml:trace contextRef="#ctx0" brushRef="#br0" timeOffset="-167283.15">7949 17062 295,'0'0'203,"-2"0"-140,-21 0-14,-3 12-2,-10 11-20,3 4-12,6 4-12,10-3-3,5 1-2,8-6-3,4-2 1,0-10-3,4-3-2,21-8 3,6 0 2,4-13-3,-4-12 2,-2 0 2,-4-4 3,-7 1 1,-7 2 2,-7 8 5,-4 5 4,0 12 3,0 1-4,-6 0-5,2 0-6,-3 18-3,2 4 2,3 2-1,2-6-2,0-2-5,0-2-4,9-11-4,13-3-10,7 0-19,2-3-7,8-19 10,-8 3 24,-5-7 19,-4 4 17,-8 4 14,-5 9 13,-3 0 8,-6 5-9,0 3-9,0 1-18,0 0-16,0 5-2,0 9 2,0 8-1,0-4-3,-8 0 1,-4-1 0,6-7 1,1-2 1,1-8 1,4 0 0,0 0 4,0-12-1,6-2 1,15-4 2,3 0-1,0 4-2,-1 1-1,-5 9 0,-7 4-2,-3 0 0,0 0-2,-4 13 1,-2 0 0,1 0-3,-3 1-5,2-9-6,4 0-9,6-5-17,7 0-7,12-6 12,5-16 18,-3 0 15,-2-5 3,-6 5 12,-4-2 17,-6 6 9,-4 2 5,-6 10-8,-5 2-1,0 0-16,0 4-8,0 0-10,0 8-5,0 11 5,-2 8-2,2 3-3,0 2-3,0-1-4,13 0 2,5-2 7,-5-3 3,-1-8 0,-8-5 2,-4-8-2,0-5 4,-21 0 0,-10 0-4,-2 0-2,-3-3-6,7-12-20,9-3-36,11 0-90,9-4-187</inkml:trace>
  <inkml:trace contextRef="#ctx0" brushRef="#br0" timeOffset="-166953.12">8952 16866 460,'0'-29'30,"0"4"-19,0 3 24,0 8-4,2 0-2,11 6-25,-1 3-4,-5 5 0,-3 0 0,-4 0 7,0 19 7,-2 15 14,-14 6-7,-2 14-7,2 4-2,1 8-2,1 2-6,1-1-2,7-4-2,2-6 0,-2-7-3,4-10 1,-4-12-11,-5-6-6,-5-14-25,-7-8-103,-3 0-134</inkml:trace>
  <inkml:trace contextRef="#ctx0" brushRef="#br0" timeOffset="-166594.05">8633 17115 18,'31'-22'12,"10"3"235,7-3-247,13 4-23,3 1 22,-2 0-8,-1 3-8,-10 4 10,-11 2 7,-17 4 8,-15 4 44,-8 0 23,0 0 11,-8 12-5,-11 10-28,2 0-14,5-2-19,8 2-10,4 0-10,0-4 0,10-2-5,13-5-3,4-11 0,4 0-4,-2 0 1,-4-9 11,-2-14 0,-10-7 6,-5-7 2,-2 1 1,-6 2 1,0 5 0,-4 4-3,-15 11-7,-4 3-1,1 4-9,2 7-14,11 0-42,9 0-72,0 7-122</inkml:trace>
  <inkml:trace contextRef="#ctx0" brushRef="#br0" timeOffset="-165701.76">9331 16924 39,'10'0'355,"-7"5"-293,2-3-6,-3 3-16,-2 5-19,0-2-3,0 6-13,0-2-5,0 2-2,0 0-2,0 1-1,0-8-2,-7-3 0,2-4 4,1 0 3,4 0 4,0-14 1,0-8 2,23-3 3,3 2 3,6 2 0,3 2 1,-2 5-8,3 2-4,-9 7-2,-3 5 0,-11 0 0,-10 0-1,-3 0-1,0 2 2,-7 9 2,-13-1-2,2 2-1,2-8-2,3 2-2,5-6-2,0 0 1,8 0 1,0 0-26,0-6-35,16-2 7,0 4 8,0-2-38,-1 6-25,-1 0 49,-4 0 60,0 0 5,-1 0 28,-1 0 44,-1 0 20,2 0-13,-2 0-3,1 6-8,1-2-20,1-4-12,-4 4-16,-2 0-6,-1 7-6,-3-4-4,0 3 1,0 2-4,0-2-1,-9-2 0,3-3-1,0 0 0,6-5-2,0 0 3,0 0 0,0-6-3,12-14 3,11 0 2,2 4 1,2 2 1,-6 6 1,-1 6 1,-9 2-2,-2 0-1,-3 0-3,-3 6 0,-3 6 2,0 6-2,0-4-3,0 0 1,0-2 2,0-8-6,0-4 0,0 0 6,13 0 0,5-7 0,6-12 5,7 1 0,-4 0 2,-4 0 10,-5 5 8,-5 5-3,-7 3-7,-1 5-4,-3 0-9,0 0-2,1 13 0,-3 14-2,0 9 0,0 8-2,0 2-2,9 7 5,4-9-2,-2-8-16,-6-12 0,-5-9-38,0-9-106</inkml:trace>
  <inkml:trace contextRef="#ctx0" brushRef="#br0" timeOffset="-161603.89">5547 12071 45,'0'0'30,"0"0"-17,0 2 1,-6 3 7,-3-4 2,-3 2 3,4-2 3,-3-1-2,-1 0-5,-1 3-12,-5-2 0,-5 3 3,0 1-6,-4-1 9,0 2-3,-2 0 3,4 0 6,4-1-7,7 1 0,7-2-5,5-1-7,2 1-3,0 0-3,0-1 2,0 2-6,7-1 5,9-2-2,3-2-6,8 0 4,6 0-7,7 0-2,1-5-1,3-2-5,1-6-3,-3 3 15,-4 1 9,-7-2 2,-6 8 3,-12-1 4,-8 4 1,-5 0 0,0 0 16,-12 0-8,-9 0-7,-8 0-3,0 7 0,-5 2-1,0-2-2,1 2-1,-1-4 0,1 2 4,2-1 1,-1-2 5,3-2 0,5-1 0,2 2-2,8-1-3,8-2-1,4 1-7,2-1-1,0 0-7,0 3-3,2-3 8,14 0-2,3 0-5,6 0 0,-2 0-4,-6 0-5,-3 0 8,-10 0 4,-4 0 6,0 0 6,-14 0-2,-12 2-1,-7 6 3,-4 2-5,4 2-1,2-3-7,4-3-15,8-1-89,5-1-163</inkml:trace>
  <inkml:trace contextRef="#ctx0" brushRef="#br0" timeOffset="-160986.12">5084 11905 151,'0'-4'109,"0"0"-101,0 4-7,4 0 2,10 0 6,8 4-1,7 11 2,6 2-4,10-1-3,5-3-1,5-6-2,3-4-1,-2-3 1,-7 0 0,-9 3 0,-13 1 0,-12 0-1,-9 2 1,-6 0 1,0 2 3,0 3 2,-6-4-1,-7 0-1,4-2 3,2-5 6,0 2 6,3-2-5,2 0 2,-3 2 3,-1 2-8,-8 1-3,-1 2 1,-8 5 3,-3 5 5,-3 3-1,-7 0 0,1-1-1,-1 4-1,3-1-2,2-2-3,4-4 0,4 2-5,3-5-3,5 0-1,3-3-2,10-3-7,2-6-10,0-1-25,22 0-46,9-4-112</inkml:trace>
  <inkml:trace contextRef="#ctx0" brushRef="#br0" timeOffset="-160752.33">5554 12214 18,'0'0'240,"-7"0"-220,-8 0-17,-5 0 29,-3 0 5,-2 0 1,0 2-13,-2 2-9,-2 2-10,0 0-4,4 1-2,2-5-2,8 3-4,7-4-19,2-1-22,6 0-118</inkml:trace>
  <inkml:trace contextRef="#ctx0" brushRef="#br0" timeOffset="-151854.01">7002 15538 420,'0'-9'125,"0"-4"-125,0-1-21,16 6 20,11 8 0,-8 0 0,4 0-5,2 4-13,-5 5-52,-7 5-146</inkml:trace>
  <inkml:trace contextRef="#ctx0" brushRef="#br0" timeOffset="-150786.25">6995 14508 7,'0'-6'134,"-6"3"-44,-10 3-70,-3 0-6,-6 0-7,-2 0-3,-4 0-4,0 0-2,2 3-11,2-2-32,0 2-72</inkml:trace>
  <inkml:trace contextRef="#ctx0" brushRef="#br0" timeOffset="-148955.36">7847 9354 1,'27'2'28,"4"18"-15,7 8-6,-3 5 0,3-3-5,-18-12-2,-7-6-1,1-4 1,-7-5 35,-1 0-26,-2-3 3,2 0 8,-6 0 17,2 0-4,-2-3-3,0-2-18,0-1-10,2-3-2,-2 3-12,2 3-34,-2 0-31</inkml:trace>
  <inkml:trace contextRef="#ctx0" brushRef="#br0" timeOffset="-148085.93">7927 9400 81,'-9'-4'103,"0"1"-33,1 0-11,2 1-5,2 2-10,0-1-6,2 1-8,-1 0-2,1-2-5,0 2-2,-2-3-7,2 2-7,-4-2-4,0 1 2,-3-2 2,-2 2-2,2-1-3,-2-1-1,-3 1 0,3-1-1,1-1-1,-2 4 1,5-3-1,-1 1 1,-1-2 0,-1 4 1,4-4-1,0 3 1,1 0 0,3 0 3,0 2 1,2 0 1,0 0 3,0 0-3,0 0-4,0 0-2,0 0-2,0 0-2,0 0 4,2 0 0,7 6 1,4 6 0,3 2 1,4 4 1,0 0-3,2 1 1,-5 0 0,4-1-1,-3 0 1,-5-1-1,3-3 0,-3-1 0,3-1 1,-1-4-1,-1-2 0,-1-1-1,-4-4 1,-3-1 1,-1 0 1,-5 0 0,3 0 1,-3 0-1,0 0-2,0 0 0,0 3 0,2-3-2,0 0 1,2 2-1,0 0 1,-1-2 1,-1 2 0,-2-2 1,0 0 0,0 0 1,0 0 0,0 0 1,0 0 1,0 2-4,0-2 0,0 4-2,0 0 2,-5 2 6,-7 1-3,-7 4 2,-3-1 0,-2 2-1,-3 0-1,-4 2 1,0 0-4,0 2 0,4 0-1,0 0-4,2 0-3,8 2-13,3-4-68,8 3-115</inkml:trace>
  <inkml:trace contextRef="#ctx0" brushRef="#br0" timeOffset="-146690.15">6864 14308 16,'-10'-15'323,"-4"1"-275,3 4-17,-3 0 27,3 3 1,2 4-15,4 1-5,3 2-14,2 0-13,0 0-5,0 0-6,0 0 0,0 11 1,0 0-1,7 5 1,6 1-1,6-3 0,4 7-1,4-9-2,4 4 0,1-4-1,-3-2 1,-3-1-2,-5-2 1,-6-1 3,-5-1 0,-6-5 0,-4 0 0,2 0 1,-2 0 1,0 0 1,0 0 0,0 0-1,0 0-2,0 0 1,0 0-1,0 1-2,0-1 2,0 3 0,0 1 0,0 0 1,0 6 1,-9-5-1,-7 7 4,-4 1-2,-4 3 0,-7 1 2,-5 6 3,-2-2-4,2 2-3,3 2-1,6-6-4,2 4-8,8-10-13,8 1-63,6-6-198</inkml:trace>
  <inkml:trace contextRef="#ctx0" brushRef="#br0" timeOffset="-141098.3">8007 13449 114,'0'-2'49,"0"-2"-39,0 2 9,0-2 7,0 0-7,0 4 0,0-2 2,0 2-1,0 0-1,0-2-3,0 2 0,0 0 1,0 0-2,0 0-2,0 0-2,0 0 1,-2 0-5,2 0 0,0 0 2,0 0 0,0 0 0,-2 0-2,2 0-2,0 0-4,0 14 6,0 7 0,0 0 1,0 9 3,0 4-2,0 6 3,0 4 2,0 5-2,0 5 0,0 6-1,0 4-4,0 3 4,0-8-3,0-1 0,0-1-1,0-7-1,0-2 1,0-2-4,0-2 3,0-1-2,0-2-2,0 1 1,0-2-2,0-2-1,0-3 1,0-7 2,0-4-3,0-8 5,-4-6 1,-4-6 0,4 0-2,-1-4-3,1 0-1,2 0-10,0-21-23,2-2-74,0 0-91</inkml:trace>
  <inkml:trace contextRef="#ctx0" brushRef="#br0" timeOffset="-139557.98">7419 14028 150,'-9'0'68,"2"0"-32,-2 0 21,1 0 0,-1-1-8,-1 1-12,4 0 0,4-3-5,0 3-5,0 0-7,2 0-4,0 0-8,0 0-8,0 0 0,2 0 0,18 0 1,13 0 3,9 3 1,10 0-3,8 1-2,5 1 0,12-1 0,10 0-4,7 4-1,4-2 2,-5 4-2,-8-3 1,-9 2-4,-9-3 2,-5-2 2,-1-4-2,-9 4 1,-2-4-2,-8 0 3,-6 0 3,-10 0 1,-6 0 0,-9 0 2,-1 0 0,-6 0 1,1 0 1,-3 0-1,2 0-3,-2 0 0,6-4 0,-4 4-2,-2 0 1,0 0 0,0 0 0,-2 0 1,0-2 1,0 2-1,0 0 0,0-2-1,0 0-3,0 0-4,0 0-5,0-1-8,-2 2-8,0-4 5,-2 4 8,-2-4-6,0 2-8,-3 0-1,-1-1 4,-4 3-2,-1-5-2,-2-2 27,2 4 4,-1-6 4,1 4 9,3 1 8,4 4 3,-1-4 7,5 4 0,1 1-3,3 0-5,0-3-5,0 3-12,0 0-6,0 0 0,11 0 0,5 4 0,2 2-1,-1 0-1,-1 3 2,2-2 0,2 1-1,-2 1 0,1-4 1,-2 0 0,-7 1 0,-2-5 2,-4 4 2,-4-4 1,0 2 3,0 1 3,0 0 6,0-2-2,0 2-2,-2-3-3,-8 2 0,-5 1-4,-5 2 0,-3 1-3,-3 4 0,0-1-1,-1 0-2,-2 1-3,4-3-3,0 3-7,6-3-14,-2-6-50,5-2-136</inkml:trace>
  <inkml:trace contextRef="#ctx0" brushRef="#br0" timeOffset="-138802.22">8626 13772 5,'3'-4'11,"-3"2"193,0-2-118,0 2-48,0 2 21,0 0-7,0 0-9,0 0-19,0 0-16,0 0-7,0 0 2,-3 12-2,-5 5 0,-1 0 0,-3-3-1,4 2 0,1 0 0,3 0-1,1 0-1,3-2-2,0-4-2,0 0-3,0-4-2,14-6-3,3 0-1,10 0-6,2-2 6,-4-8 3,-3-2 7,-7 3 5,-3 4 7,-3-1 2,-5 4 3,-2 1-4,0 1-4,-2 0-4,2 0-3,3 0 3,0 1 0,-1 7-1,5 0-1,0-2 2,0-2 0,2-4 1,2 0 0,-1 0 1,1-13 3,-1 0 5,-4-7 4,-1 2 4,-3-2-4,-4 2-2,0 0-1,0 4-2,-7 10-5,-9-2-4,-1 6-9,-1 0-19,1 0-28,3 14-111</inkml:trace>
  <inkml:trace contextRef="#ctx0" brushRef="#br0" timeOffset="-137406.63">7943 13653 1,'0'0'0,"0"0"135,0 0-55,0 0-51,0 0-4,0 0 8,0 0-1,0 0-6,0 0-9,0 0-1,0 0-2,-7 0 0,-7 0 0,1 0-5,-3 0-5,-3-4 1,-6-1 3,-4 1-4,-6 0-1,-8 1 1,-1-1 0,-8 2 4,1 2 2,0-4 0,1 4 3,11 0-3,5 0-9,7 0-1,7 0-3,7 0-5,9 3-5,4 3-14,0-2-12,4-3-55,16 2-142</inkml:trace>
  <inkml:trace contextRef="#ctx0" brushRef="#br0" timeOffset="-136201.79">8065 14379 1,'-2'0'6,"0"0"143,0 0-84,2 0-22,-2 0-2,2 0 1,0 0-5,0 0-9,0 0-5,0 0-3,0 0 0,0 0-10,0 0 0,0 0 3,6 0 1,7 4-3,7 3-2,5-6-1,8 5-2,5-1-1,4-4-5,3 1 0,-5 1-2,3-3 1,-5 0-1,-3 0 2,-6 0 0,-10 0 0,-5 0 1,-7 0-1,-5 0 0,-2 0 1,0 0-1,0 0 0,0 0-6,-4 0-3,-5 0-10,-1 6-20,2-6-62,-3 4-157</inkml:trace>
  <inkml:trace contextRef="#ctx0" brushRef="#br0" timeOffset="-133104.15">7978 13351 6,'11'-6'25,"1"-5"127,-4 10-53,-6-4-75,-2 5 11,0 0 12,0 0-8,0 0-20,0 0-7,0 0-4,0 0 3,0 0-5,0 0 0,-8 9 0,-8 5-4,-1 0-2,-2 2 0,6-4-1,4-4 1,2-1-4,5-4 1,2 0 1,0-3-1,0 0 3,0 0 2,12-5-1,1-11 1,5 0-2,-3-4 1,3 0-1,-5 4 1,-2 4 0,-3 4 0,-4 8 2,-2 0-2,-2 0-1,2 0 0,3 4 0,-1 13 0,5 4-4,0 0-11,2-7-31,-5 1-172</inkml:trace>
  <inkml:trace contextRef="#ctx0" brushRef="#br0" timeOffset="-131912.76">8317 13641 3,'-2'-4'266,"2"3"-196,-2-3-15,2 1-3,0 3-7,0 0-14,0 0-23,0 0-8,0 0 3,0 11 0,0 4 1,-3 3-2,-1 3-2,-3-1 0,0-2-1,3-1-3,-5 0-7,3-7 6,-4 0-5,-1-6 4,3-4 4,-6 0-5,1 0-1,1-12-3,1 0-12,5-8-13,-1 0-52,5-3-140</inkml:trace>
  <inkml:trace contextRef="#ctx0" brushRef="#br0" timeOffset="-131741.09">8317 13641 384,'-40'-133'37,"40"128"-28,0 1-7,0 2-2,0 2-11,0 0-25,0 0-102</inkml:trace>
  <inkml:trace contextRef="#ctx0" brushRef="#br0" timeOffset="-130462.19">8308 13472 12,'-16'0'121,"3"0"-56,5 0-54,8 0-5,0 3 0,0 3-3,6 0 0,5-2-3,5 0-5,-3-4 5,-2 0-1,5 0 2,-3 0 0,3 0 1,-3-8-2,1 0 6,-4 0-2,-1-2 4,-2 2 3,-2 0 3,-3 2 1,-2 0 11,0 2 2,0 2-5,0 0-7,-14 2-6,-1 0-3,-3 0 2,0 0-7,0 0 2,1 0-4,1 8-3,5 4-3,4 1-6,2-5-8,5 3-46,-2-1-211</inkml:trace>
  <inkml:trace contextRef="#ctx0" brushRef="#br0" timeOffset="-129820.52">8265 13640 3,'0'0'4,"0"0"154,0-3-59,0 2-86,10-3 2,-2 1 13,3 0-4,-6-1-11,2 4-5,-5-3-2,0 3-6,-2 0-1,0 0-6,0 0-1,0 0-9,0 0-36,0 4-115</inkml:trace>
  <inkml:trace contextRef="#ctx0" brushRef="#br0" timeOffset="-128491.76">7479 14436 297,'-29'7'103,"2"-4"-53,21-3 16,2 1-24,4-1-28,0 0-9,0 2 2,0-2-3,13 4-1,3-4-3,1 0-2,1 0-7,5 0-6,-2 0-19,0 0-71,-4 0-127</inkml:trace>
  <inkml:trace contextRef="#ctx0" brushRef="#br0" timeOffset="-128127.46">7658 14415 9,'0'-1'41,"0"-4"41,4-1-54,0 2-26,3 1-4,-1-3 1,4 3-8,-1 2 4,-3 1 5,-2 0 7,-4 0 12,0 0 20,0 0 22,0 0-16,0 1-19,0 11-9,0 3-13,0 3-2,0-1-2,0 6 0,0 1 0,2 0-1,1 2-2,0-2-3,-3-8 4,0-5-2,0-2-1,-10-5-4,-5-4 2,-1 0-1,1 0-24,-6-14-58</inkml:trace>
  <inkml:trace contextRef="#ctx0" brushRef="#br0" timeOffset="-127659.18">7718 14266 3,'0'0'4,"0"0"130,0 0-86,0 0-23,0 0 14,0 0-18,0 0-12,0 0-8,0 0 0,0 0-1,0 0 0,0 0 2,0 0-2,0 0 1,0 0 0,0 0 5,0 0 7,0 0 4,0 0 2,0 0 8,0 0-1,0 0-10,0 0-2,0 0 0,0 0 2,0 0-3,0 0-2,-2 0-3,2 0 1,0 0-7,0 0-2,0 0-5,0 0-3,-3 0-14,3 0-12,-3 5-59</inkml:trace>
  <inkml:trace contextRef="#ctx0" brushRef="#br0" timeOffset="-122960.88">22064 1014 394,'16'-31'213,"-10"11"-183,-6 18-13,0 2 18,0 0-10,0 27-11,0 31 0,2 33 12,12 21-7,1 21-7,1 12-6,-7 2-4,-5 3 0,-4-1-2,0-19 0,-2-13-1,-13-25 0,1-20-3,3-20-2,2-14-9,5-11-10,1-15-21,3-12-40,0 0-116</inkml:trace>
  <inkml:trace contextRef="#ctx0" brushRef="#br0" timeOffset="-122530.22">20389 1560 320,'-74'-14'300,"36"4"-290,36 10-10,24 0-5,72 2 5,53 12 17,67 0-9,56 6-6,37 7-2,29 0-1,8 3 0,-11 2 0,-20-4 0,-30 0-9,-40-6-3,-39-4 5,-41-3 7,-45-9 1,-42-1 0,-43-5 0,-24 0 0,-9 0 11,-11-5-9,-18-9-2,-6 3-9,-3 1-13,-1-1-43,2-2-98,1 1-153</inkml:trace>
  <inkml:trace contextRef="#ctx0" brushRef="#br0" timeOffset="-121862.84">22356 1261 272,'-27'-16'76,"-4"2"-30,0 2 20,2 6 13,12 0-24,5 4-16,10 2-15,2 0-21,22 0-1,29 0-2,25 0 0,20 0 0,24 0 0,13 0 0,8 0-2,-5 2-2,-14 2 4,-18 2-2,-23 0 2,-21-2 0,-22 0 0,-15-4-3,-17 2-3,-6 0-9,0 2-16,-29 1-32,-15-3-112</inkml:trace>
  <inkml:trace contextRef="#ctx0" brushRef="#br0" timeOffset="-121229.11">22122 2025 133,'-13'6'30,"-1"1"-28,3 1-2,0 1 3,5-5 1,3 2 1,3 0 3,-3-6 5,3 2 5,-2-2 16,0 0 13,0 0 3,2 0-4,-2 0-8,-2 0 4,-1 0-3,-7 0-6,-3 0-8,-12 0-8,-12 0 8,-17-4-6,-23-4-2,-23 2 1,-27-8-2,-25 0 0,-22 4 0,-11-6-3,-2 4 3,8 0-7,25 0-7,38 4-2,43 0-4,46 0-5,35-2-10,65-2-92,41-2-129</inkml:trace>
  <inkml:trace contextRef="#ctx0" brushRef="#br0" timeOffset="-120444.65">22049 519 99,'4'-6'150,"-4"6"-20,0 0-109,0 10-18,0 19 14,-11 18-2,1 12-5,4 7-5,2-2-5,4-6-2,0-6-7,0-8-10,0-15-38,0-6-148</inkml:trace>
  <inkml:trace contextRef="#ctx0" brushRef="#br0" timeOffset="-120004.84">22036 441 19,'-8'-4'346,"0"4"-317,-1 0-11,5 0 6,-8 0-13,1 4-10,-5 16 0,1 7-1,-6-9 0,4 5 0,1-8 1,3-4 1,6-3-1,5-8 3,2 2 4,0-2 2,0-9 6,20-16 8,13-14-11,5-2 3,5 11-1,-5 0-3,-7 16 4,-4 10-2,-3 2-5,-2 2-9,3 14-1,4 9-1,0 10-5,0-11-10,-2 4-48,-3-13-210</inkml:trace>
  <inkml:trace contextRef="#ctx0" brushRef="#br0" timeOffset="-119446.07">22813 405 105,'11'-14'341,"-7"-3"-278,-4 10-41,0-4 27,0 7-9,-17 3-29,-10 1-9,-9 0-2,-2 18-4,4 8-5,8 2-11,15 1-10,11 0-2,0-1-6,8-2-2,17-6 15,6 0 13,1-3 11,-6 4 1,-5-7 0,-10-3 1,-7-4 5,-4-7-3,0 3 10,-15-2 18,-19 3-15,-6-2-15,2 1-1,2 1-7,7-3-16,13-1-17,8 0-101</inkml:trace>
  <inkml:trace contextRef="#ctx0" brushRef="#br0" timeOffset="-118696.26">23136 429 121,'0'-12'327,"0"0"-262,-3 2-41,-7 4 3,-2 2-6,5 4-21,-3 0-5,1 16-10,-1 8-10,2-3-34,6 0-21,2-9 6,0-3 23,0-1 37,8-8 14,10 5 3,7-5 15,-5 0 24,0 0 6,-5-5-1,-3 4 3,-6-5-7,-6 6-12,0 0-14,0 7-17,0 24-4,0 9 4,0 8 0,0 3-4,0-5-11,-4 0-8,-12-8-12,-4-10-15,-2-10 1,-1-12 49,-1-6 28,4 0 6,0-21-4,9-2 5,9-5-14,2-6-21,4 2-1,27-1-7,3 0-7,3 2-1,1 7-6,-1 4-5,-4 7 12,-9 3 15,-8 3 1,-8 1 8,-3 6 13,-3 0 17,1 0 2,-3 0-8,2 0-8,0 0-18,7 0-7,4 0-5,5 5 2,5 1-5,-6-4-6,-3 4-3,-3-6-1,-7 4 2,0-4 11,-4 0 5,2 0 12,0 0 12,2 0 1,2 0 6,-2-5 4,5-7-12,3 4-8,1 0-10,5 0-5,-1 4 0,4 2-6,-6 2-3,-1 0-5,-4 12-7,-3 11-30,-5-2-45,-2-5-61</inkml:trace>
  <inkml:trace contextRef="#ctx0" brushRef="#br0" timeOffset="-118026.88">23973 247 120,'0'0'243,"0"0"-139,-19 22-84,-10 6 6,-5-1 7,7 18-20,11-6-11,6 9-2,3 2-4,5-5-11,2-2-15,0-14-36,27-8-34,-1-7-65</inkml:trace>
  <inkml:trace contextRef="#ctx0" brushRef="#br0" timeOffset="-117580.6">24149 383 107,'-10'-2'256,"-17"2"-149,0 0-73,0 0 2,4 15 2,6 3-10,11 7-23,-4 5-5,8-7-2,0 6-10,0-5-8,-1 0-3,3-5-20,-2-11-21,2-5 25,0-3 30,0 0 9,19-13 11,4-10 0,6 4-1,-2 0 11,-4 5-4,-10 9 1,3 0-12,-3 5-6,-2 0-3,-2 0-2,0 12-2,-3-4-1,2 9 3,5-10-2,1-1 4,1-2 3,3-4 2,-1 0 5,-3 0 9,-3-11 11,-5-4 14,-4-8 1,-2 2-3,0-1-18,0 3-10,0 4-11,0-1-11,-2-2-16,0 0-53,2-8-96</inkml:trace>
  <inkml:trace contextRef="#ctx0" brushRef="#br0" timeOffset="-117423.22">24486 200 99,'11'4'132,"-2"11"14,-2-4-116,1 10 21,2 4 19,1 10-36,0 5-25,5 8-8,-1 5-1,-11 10-6,-4 10-17,-2-8-35,-34-5-122</inkml:trace>
  <inkml:trace contextRef="#ctx0" brushRef="#br0" timeOffset="-116700.05">23692 1783 346,'-2'0'183,"2"0"-159,0 0-22,2 0 4,17 1 1,10 11-5,2 0-2,-2 8 0,0-2 0,-4-1-2,-6 3 2,-10-1 0,-4-2 0,-5 1 1,0-3 8,-23 2 10,-8-5-3,-2 1-8,2-5-7,0 1-1,4-1-8,8 0-12,7-2-18,5-6-84,7 0-165</inkml:trace>
  <inkml:trace contextRef="#ctx0" brushRef="#br0" timeOffset="-116245.49">24252 1794 502,'0'0'110,"0"0"-86,0 0 2,-3 0-2,-3 2-12,2 10-11,1 0-1,1 5-5,2-3-6,0-1-5,0 1-4,0-5-7,0-2-8,2-5 16,7-2 15,1 0 4,-6 0 9,5 0 5,-3 0 0,-2 0 0,1 0 0,-2 0-3,-1 0-7,5 0-4,-1 6-2,5 6 1,3 3-1,-1 0-3,9-7-3,7-5 0,7-3 2,7 0 6,-4-16 0,-1-10 5,-5-4 3,-4-4 2,-10-5 3,-11 3 7,-8 0 3,0 6-11,-20 4-5,-18 4-7,-11 8-10,0 4-27,0 10-89,11 0-403</inkml:trace>
  <inkml:trace contextRef="#ctx0" brushRef="#br0" timeOffset="-115350.48">21879 1088 204,'0'-7'311,"0"3"-255,0 4-25,0 0-3,0 10-20,0 17-2,0 5-4,0 3-2,0-3-2,0-1-17,0-12-57,0-11-346</inkml:trace>
  <inkml:trace contextRef="#ctx0" brushRef="#br0" timeOffset="-100908.21">22383 2206 1,'-4'0'4,"-6"0"29,3 0 82,3 0-54,0 0-27,-5 0 6,2 0-6,0 0-11,1 0-5,4 0-8,0 0-2,2 0-1,0 0 1,-3 0 1,3 0 5,0 0-3,0 0-1,0 0 0,0 0-3,0 0-2,0 0-2,0 0-1,0 0 0,0 0-2,0 0 0,0 0-3,0 0 0,0 0 3,9 0 7,2 0 1,1 0-5,0 0 3,2 0-3,-1 0-1,-4 0-2,-3 0 3,2 0-2,-4 0-1,-2 0 0,1 0-1,-3 0 1,0 0 0,0 0 1,0 0-2,2 0 1,0 0-3,0 0-1,0 0 2,2 0 0,0 0-3,-4 0 5,2 0-1,-2 0-8,0 1-7,0 1-14,0 1-17,0-3-112</inkml:trace>
  <inkml:trace contextRef="#ctx0" brushRef="#br0" timeOffset="-100443.02">22383 2180 23,'0'0'139,"0"0"-86,0 0-30,0 0-8,0 0-6,2 0 7,7 0-13,-1 0-3,4 0 0,-1 0-3,1 0-5,1 0-2,-5 0-19,-3 0-51</inkml:trace>
  <inkml:trace contextRef="#ctx0" brushRef="#br0" timeOffset="-99260.05">22637 2002 58,'0'0'91,"0"0"-22,0 0-20,0 0-18,0 0-10,0 0-5,0-1-7,0 1-7,0 0 0,0 0 4,0 0 7,0 0 4,0 0 9,0 0 4,0 0-2,0 0-5,0 0-11,0 0-12,-3 0 0,1 8-11,0 10 11,0 4 5,-2 6-3,2-2-2,2 1 1,-4-2 2,4 2-3,0-2 1,0 0 2,-2-1-2,0-3 0,0 0 0,0-3 1,0-7-2,2 0 0,0-7 0,0-2 0,0-2 0,0 0 0,0 0 1,0 0-1,0 0 2,0 0-1,0 0 0,0 0-1,0 0-3,0 0-1,0 0-3,0 0-13,0 0-45,2 0-126</inkml:trace>
  <inkml:trace contextRef="#ctx0" brushRef="#br0" timeOffset="-87669.38">9108 14503 132,'-12'0'33,"6"-4"-17,4 4 10,2 0 7,0 0-12,0 0-15,0 0 2,0 0 8,0 0 5,0 0 2,0 0 6,0 0 3,0 0-5,0 0-7,-5 0-8,1 0-4,0 0-4,-2 0-2,2 0-1,0 4 4,0-4-1,-3 0 5,1 0 6,-2 3 10,4-3-1,2 0 0,2 2 2,0-2-9,0 0-7,0 0-5,4 0-2,23 0 2,10 0 0,11 0-1,12 0-2,9 0-1,5 0 1,3 0-2,2 0 0,3 0 0,2 0-1,-1 0 0,-7 0 0,-10 0 0,-10 0 0,-11 0 0,-9 0 1,-12 0 0,-6 0 1,-10 0 0,0 0 0,-8 0-1,0 0 0,0 0 0,0 0-1,0 0-2,0 0 2,0 0 1,0 0 0,0 0 0,-2 0-2,2 0-3,0 0 1,0 0-1,0 0 0,0 0 3,-4 0 0,2 0-2,0 0-7,0 0-20,-2 0-21,-1 0-21,1 0-8,0-2-12,-4-5-3,4 1 41,0-5 35,-1-3 20,3-1 5,-4-2 11,-4 0 21,1 6 31,-3-1-2,0 2 6,1 3-11,5 1-1,1 2-10,5 4-9,0-1-10,0 1-11,0 0-12,0 0-8,7 0 1,10 9 0,5 1-1,3 2 0,2 3-1,0-2 0,2 1 0,-2-2-1,1-1 2,-3 1 0,-5-6 1,-5 1-1,-5-3 2,-4 0-1,-2-2 0,1 1 1,-5-3 1,0 0 3,0 0 7,0 1 5,0 4-3,-11-1-3,-5 4-2,-4 6-3,-4-5-2,-3 10 1,-4-1-1,-7 4 0,0-2-1,0-2 0,7 0-2,7-4-2,8-3-1,9-3-3,7-1-6,0-3-9,5-4-38,15 0-73,9 0-215</inkml:trace>
  <inkml:trace contextRef="#ctx0" brushRef="#br0" timeOffset="-85053.13">10819 14028 20,'11'-21'311,"-4"0"-232,-7 3-41,0 8 37,0 2-12,0 2-19,0 2-17,-16 4-6,-6 0-9,-11 1-7,-10 24-1,-5 11 3,-4 6-2,0 9-2,6 5-1,8 7-1,9-2-1,11 3 0,12 0 0,6-3-1,8-3 0,32-10-1,20-4-2,15-12 3,8-4-3,7-8-1,-1-6-4,-8-10 0,-13-2-2,-12-2 5,-10 0 3,-9-2 3,-8-19 1,-3 2 1,-6-7 3,3-6 1,-4-8 1,2-8-4,-1-10 2,-3-8-2,-7-7-2,-8 2 0,-2-4 3,-10 11-1,-23 10 4,-11 16-2,-8 9-2,-12 15-3,-3 8-1,-2 6-3,3 0-9,8 2-9,10 12-56,13 0-180</inkml:trace>
  <inkml:trace contextRef="#ctx0" brushRef="#br0" timeOffset="-84732.42">10770 14159 17,'0'-10'583,"0"4"-526,11 6-30,12 0 4,8 21-9,6 10-2,5 13-6,1 6-6,-1 2-6,-4 3-2,-5-5-2,-4-3-2,-6-6-3,-7-15-7,-3-6-11,-2-11-38,-4-9-53,4-6-136</inkml:trace>
  <inkml:trace contextRef="#ctx0" brushRef="#br0" timeOffset="-84530.78">11267 14133 101,'-27'-5'383,"-11"5"-294,-7 0-53,-1 25 21,-8 3-11,1 5-14,0 2-13,1 5-10,3 0-8,5 0-1,4-6-4,6-5-3,6-8-5,5-2-17,7-14-43,5-2-76,9-3-264</inkml:trace>
  <inkml:trace contextRef="#ctx0" brushRef="#br0" timeOffset="-83989.77">10619 14121 285,'8'0'0,"6"1"-51,1 10-11</inkml:trace>
  <inkml:trace contextRef="#ctx0" brushRef="#br0" timeOffset="-83670.43">10574 14526 23,'-3'0'287,"3"0"-196,0 0-63,0 0-16,5 0-9,13 0-3,0 0-4,4-2-15,-4 2-65</inkml:trace>
  <inkml:trace contextRef="#ctx0" brushRef="#br0" timeOffset="-83033.16">10039 14403 31,'-18'-4'211,"3"1"-122,4-2-33,4 4 16,4 1-8,3-3-29,0 3-26,14 0-1,13 0 1,1 0-6,7 9-3,0 0 0,1 4 0,-1-1-2,3-1-4,-1 1 3,2-3-1,-1 1-1,-7-6 0,-4 0 4,-10 0 1,-7-2 0,-8-2 1,-2 3-1,0-2 6,0 2-1,-10 0-3,-9 0 0,-4 4 4,-2-1-2,-8 4-1,-5 2 3,-3 1 2,-5 4-2,2-3-1,1 1-3,6-2-2,8-1-3,6-1-4,14-1-10,9-5-12,0-5-73,5 0-141</inkml:trace>
  <inkml:trace contextRef="#ctx0" brushRef="#br0" timeOffset="-79611.86">9549 13878 275,'0'-6'104,"0"4"-64,0 0 16,0 0 10,0 2-16,0 0-22,0 0-17,0 0-7,0 8-1,0 14 2,-4 4-2,-3 4-3,-2 4-1,2 1-4,3-4-1,-1-3-6,3-6 0,0-5-1,2-5 4,0-8 2,0-4 1,0 0 2,0-2 3,0-17 1,13-11 1,1 1 0,3-2 2,1 0 2,-2 4 4,4 7-3,-7 8-2,-1 5-3,-2 7 1,-3 0-2,0 0-1,0 7 0,-1 9 1,-1 2-5,-3 3-2,-2-3-2,0-4 3,0-5 3,0-5-1,0-4 4,0 0 0,6-4 7,10-15-3,2-3 7,6-1 0,-1 1 5,2 5-1,-1 0-3,-6 11-5,-5-2-2,0 8-4,-6 0 0,-1 2-1,0 18 0,-6 3-1,0 7 0,0-3-3,-2-1-3,-12 1-6,3-12-19,6-3-12,3-6-52,2-6-56</inkml:trace>
  <inkml:trace contextRef="#ctx0" brushRef="#br0" timeOffset="-79281.13">10186 13732 229,'0'-2'206,"0"2"-156,-11 0 3,-4 4 8,-6 18-23,0 6-22,2 8-7,-1 8-6,5 0-3,3 2 0,8-2-2,4 1-4,0-14-1,0 2-4,14-9-9,3-8-26,3-8-65,1-8-64</inkml:trace>
  <inkml:trace contextRef="#ctx0" brushRef="#br0" timeOffset="-78955.93">10342 13808 107,'0'-11'280,"0"0"-191,-2 1-36,0 4 26,2 2-27,0 0-18,0 4-14,0 0-11,0 0-6,0 0-3,9 4 1,1 13 0,2 0-1,-5 3 1,-3 1 0,-4 6 0,0 3-1,0 5 1,-2 3-1,-14-5-1,5 2-1,5-5-4,6-8-7,0-4-11,4-8-22,18-10-39,7 0-48,-7 0-46</inkml:trace>
  <inkml:trace contextRef="#ctx0" brushRef="#br0" timeOffset="-78771.77">10427 14002 178,'-27'-8'121,"1"4"-94,1 3 26,4 1-3,11-3 0,5 3-4,5-2-21,0 1-25,0-2 0,15 0-1,8-3-4,2-3-5,-1-3-15,0-2-25,-3-6-64,-1 2-137</inkml:trace>
  <inkml:trace contextRef="#ctx0" brushRef="#br0" timeOffset="-78555.56">10545 13780 105,'-7'0'149,"1"-4"16,3 4-105,3 0 1,0 0-29,0 0-21,5 0-2,11 20-2,-5 10-5,-7 8-2,-2 2 0,-2 4-4,0 1-1,-13-5-3,-7-2-6,-3-8-11,-4-10-52,-2-4-68</inkml:trace>
  <inkml:trace contextRef="#ctx0" brushRef="#br0" timeOffset="-77921.98">9817 13571 88,'0'0'316,"0"0"-272,-12 0-23,3 4 13,-4 12-15,-1-2-12,4 3-5,-1-3-2,1-3-5,2 0-1,5-5 1,3-2-1,0-4-2,0 0 5,18-24 3,4-2 0,1 1 1,1 3 4,-4 6 3,2 7 3,-1 2 0,-4 7-4,1 0-3,-3 14-3,-1 10-1,1 4-2,2 3-9,0-5-23,-1-1-97</inkml:trace>
  <inkml:trace contextRef="#ctx0" brushRef="#br0" timeOffset="-77030.19">10220 14027 145,'-12'0'113,"1"0"-74,3 0 19,1 0-1,0 0-9,2 0 1,5-3-18,0 0-6,0-6-11,0 1-10,0 1-4,14-1-3,6 2 2,4-3-1,5 6-3,0 0-2,-2 3-8,-4 0-11,-4 0-32,-3 0-49,-7 0-115</inkml:trace>
  <inkml:trace contextRef="#ctx0" brushRef="#br0" timeOffset="-76704.86">10418 14097 9,'0'-2'72,"0"0"174,0 2-187,0-2-22,0 2 9,0 0-20,0 0-20,0 0-6,0 0-4,-5 0-4,-5 0-4,-4 0-18,1 0-68</inkml:trace>
  <inkml:trace contextRef="#ctx0" brushRef="#br0" timeOffset="-75829.95">10866 14865 145,'6'-6'322,"-1"6"-232,-3 0-67,4 9 9,2 24 9,0 15-8,1 12-11,-2 14-10,-2 2-6,-3 8-5,-2 2-1,0-1-1,-14-5-3,-7-12-1,-2-15-6,-2-17-10,7-19-22,3-8-81,8-9-285</inkml:trace>
  <inkml:trace contextRef="#ctx0" brushRef="#br0" timeOffset="-75314.73">10901 14874 134,'-10'-6'246,"0"3"-197,1-3 10,5 6 5,-5 0-31,0 0-11,0 0-11,-4 9-5,-3 10-5,1-1 1,-3-1-2,5-2 0,1-3 2,6-10-2,4 2 0,2-4 2,0 0-2,0-6 6,15-16 1,7-10-1,5 5 0,0 0 2,0 4 3,-2 7 4,-6 4 1,-1 11-2,-1 1-5,2 0-5,-1 4-1,1 18-1,0 6-2,2 6-1,2 0-6,1 0-7,3-7-28,-6-6-127</inkml:trace>
  <inkml:trace contextRef="#ctx0" brushRef="#br0" timeOffset="-74040.22">10941 15949 118,'19'-12'187,"-9"2"-115,-5-2-12,-3 6 24,-2-1-16,0 3-16,0 2-27,-20 2-16,-7 0-8,-10 0-1,-4 17 0,3 1-1,3 5-1,12-5 1,8 0-3,13 0 1,2 0-4,4-1-1,25-2 3,9-3-2,9 2-4,2-2 0,-2 2 1,-5 0-1,-7-7 3,-8 4 4,-14-3 1,-10-2 0,-3 2-1,-3-4 4,-18 1 1,-10-5 1,-1 0-2,-3 0 0,1 0 0,0 0-2,5 0-27,10-5-75,1-9-88</inkml:trace>
  <inkml:trace contextRef="#ctx0" brushRef="#br0" timeOffset="-71060.29">11013 16186 1,'0'0'112,"0"-5"-99,0 5-12,0-4 0,0 1 8,0 3 7,0-1 13,0 1 1,0 0 2,0 0-2,0 0 0,0 0-11,-5 0-10,-4 0-3,-1 0 4,-4 1-4,3 4 0,-4-3-1,-4 3 0,1-5 1,-5 4 4,-4 2-2,-7 2 2,-2-2 4,0 2-1,1-3 1,2-2-4,3 1 0,6-3 1,7-1 0,3 0-3,3 0-3,6 0-1,3 0-1,2 0-3,0 0-2,0 0-1,0 0 1,0 0-2,0 0 1,7 0-2,-3 0 1,-2 0-4,3 0 0,-1 0-6,-2 0 4,1 0 0,-3 0-4,2 0 3,-2 0 5,0 0 3,0 0 3,3 0 1,-3 0 1,0 0-2,2 0 0,0 0 0,2 0-1,-2 0-9,0 0-29,1 0-52,-3-1-72</inkml:trace>
  <inkml:trace contextRef="#ctx0" brushRef="#br0" timeOffset="-66846.05">11215 15766 326,'-17'0'33,"1"0"-32,5 0 6,11 0 11,0 9-9,0-7-7,0 4-2,0-4-2,0 2 2,2-4 0,5 0 5,-3 0 0,5-4-1,0-6-4,0 1 0,0-1 0,-5 8 0,1-3 1,-2 1 1,-1 2-1,-2-2 7,0 2 2,0 0-1,0-2-2,0 0 5,0 4 5,-10-4-7,1 4 1,3 0-7,-1 0-4,5 0-2,2 0-10,0 8-12,0-2-27,0 2-159</inkml:trace>
  <inkml:trace contextRef="#ctx0" brushRef="#br0" timeOffset="-66321.93">11273 15942 105,'-4'-2'87,"2"-1"-74,2 2 6,0-4 4,0 1-6,0 0-5,0 0 0,0 3 12,0 1 13,0 0 6,0 0-10,0 0-9,0 0 0,0 0-5,0 0-4,0 0-2,0 5-2,0 3 0,0 3-2,0 5-3,0 2 2,4 4 2,1 2 2,-3 2-5,2 0-4,-4-4-1,2 2-2,0-10 0,-2 2-5,0-6-6,0-2-4,0-3-16,0-5-80,0 0-150</inkml:trace>
  <inkml:trace contextRef="#ctx0" brushRef="#br0" timeOffset="-65772.33">11365 15980 9,'0'-3'260,"0"3"-214,4 0-29,0 0 27,4 0-9,-4 0-8,3 0-3,-1 3-1,-2 3-3,1 1-4,0-1 1,-5 7-4,4 1-3,-1 0-2,-3 2-3,2 2-2,0-5-3,-2 2 0,0-5-1,0 2-1,0-7 1,0-3-1,0-2 2,0 0 1,0 0 0,0-2 2,0-17-2,0-4 0,9-2 0,7-1 3,3 3 0,4 6 3,-1 7 3,-2-3 4,-2 12 0,0-3-3,-1 4-4,-1 0 0,-7 4-2,-5 14-1,-4 0-1,0 4-2,0 2-1,0 2-2,0 0-2,-8-3-5,1-10-2,2-3-10,5-6-23,0-4-48,0 0-70</inkml:trace>
  <inkml:trace contextRef="#ctx0" brushRef="#br0" timeOffset="-65292.09">11835 15976 436,'0'-4'65,"0"4"-11,0 0 21,0 0-33,0 0-20,0 0-15,0 9-1,0 8-5,0 1-1,0 0 0,0 0-1,0 0-3,0-1-1,4-6-7,3-7 1,4-4 1,5 0 2,2 0 2,4 0 2,-2-15 4,-2 7 0,0-1 1,-3 5 3,-4 0-1,1 4 0,-2 0-1,4 0-2,-3 0-2,2 8 0,3 1 0,2-8-1,4-1 0,5 0 0,4-14 3,2-12 0,-4-2 1,0-7 1,-6 4 5,-8-6-1,-7 7 1,-8 6 1,0 10 1,-14 6-7,-15 4-2,-5 4-4,-1 0-9,6 0-8,4 6-37,10 7-121</inkml:trace>
  <inkml:trace contextRef="#ctx0" brushRef="#br0" timeOffset="-64893.17">12441 16116 422,'0'-6'73,"0"2"-26,0 4 19,-4 0-26,-14 0-14,-4 0-14,-7 14-5,-2 12-7,2 1 1,4-4-1,9 4-1,9-6-2,7-3-2,0-4-3,14-6-1,14-4-3,11-4 0,3 0-13,3-12-44,-5-12-82,-2 2-211</inkml:trace>
  <inkml:trace contextRef="#ctx0" brushRef="#br0" timeOffset="-64491.32">12736 15718 523,'-8'-2'69,"6"-2"-16,2 4 5,0 0-22,0 0-14,0 0-15,0 23-3,0 8 2,0 14 0,0-1-3,0 6-3,-9-1 0,-1-5-2,-4-6-2,3-4 0,1-12-2,8-12 0,2-10-3,0 0-8,0-6-13,5-16-11,8-9 9,-2 1 8,-3-2 14,-8 5 10,0 4 4,-6 1 3,-13 11 0,-4 9 3,5 2-2,14 0-3,4 0-5,14 0-3,21 0-1,11 0-5,4 0-3,1 0-8,-2-4-32,-10-13-78</inkml:trace>
  <inkml:trace contextRef="#ctx0" brushRef="#br0" timeOffset="-63195.34">12771 16131 38,'-2'0'167,"0"5"-129,-1 1-20,0-2 18,-1 0 6,-4 2-5,-1 2-14,-3 2-6,4-3-8,-3 4-7,-1-3-2,1-4-19,-5 0-59</inkml:trace>
  <inkml:trace contextRef="#ctx0" brushRef="#br0" timeOffset="-62059.1">11423 14396 33,'-9'0'352,"4"0"-281,1 0-14,4 0 4,0 0-15,2 0-19,27 0-9,16 0-5,17 0-1,18 0-2,11 1-3,17 5-7,14 0 0,16 4 0,9 3-3,9-2 2,0 1-1,-2 5-1,-9-9-1,-16 2-3,-13-4 2,-14-5 1,-15-1 4,-18 0 0,-19 0 1,-26 0 2,-13 0-1,-9 0 3,-2 0 0,0 0-5,0 0-3,0 0-2,0 0-5,0 0-15,-2-1-52,-7 1-97</inkml:trace>
  <inkml:trace contextRef="#ctx0" brushRef="#br0" timeOffset="-60444.28">13648 12641 85,'-6'-6'34,"4"-2"-15,0 2 21,0 0 3,2-2 1,0 2-4,0 2 2,0 0 7,0 2-5,0 0 4,0 0-2,0 2-7,0 0-6,0 0-12,0 0-9,0 0-4,0 16-3,0 6 8,0 6-2,0 4-2,0 8-1,0 4-1,4 6 1,0 7-2,0 3-2,3 4 2,-5 0-4,3 2 0,-2 2 2,1 5-2,0-3 0,0-3-2,3-9 0,-3-8 1,4-2 0,-4-10-1,-2-3 0,3-3 1,-5-4 1,2 1-2,0-9 1,-2 4-1,2-4 1,-2 0-1,0-2 0,0 0 0,0 0 0,0-2 0,0 0 0,0 0 0,0 0 1,0 0-1,0 2 0,0 0 0,0-1 0,0 1 0,0-5 0,0 2 0,0-3-1,0-1 1,0 1 0,0 1 0,0-2 0,0 1 0,0-2 0,0 1 0,0 1-1,0 0 1,-4-5 0,2 5 0,-1-1 0,-1-1 0,-2 0-1,0 0 1,2 0 0,2-4 0,0 0 0,-1-4 0,3 0 0,-2 2 0,2-1 0,0-2 0,-2 4-2,0-2 2,-2 1 0,-1 2 0,0 2 0,1-2 0,-3 2-1,1 2 1,-1 2 0,-4-4 0,4 6 0,-1-4-1,3 1 0,-2-1 0,5-1 0,-1 0 1,-1-4-1,2 0 1,-5-4 1,5 1 1,-2-2-2,-3 0 0,0 3 1,-6 0 0,-5 6 0,-7-4 1,-1 8-2,-3-2 2,0 4-2,-2-1 0,0-6 0,6-2 0,0-3-1,3-3 1,-2 0-3,2-17-4,-3-8-14,2-4-54,-3 2-130</inkml:trace>
  <inkml:trace contextRef="#ctx0" brushRef="#br0" timeOffset="-59613.05">13675 12584 113,'0'-12'310,"-4"6"-268,-25 6-4,9 0 12,-2 21-18,2 3-16,1 4-12,6 2-4,3-4-1,2 0-3,6-10-2,0-6 4,2-5 1,0-5 0,0 0 1,2-13 4,16-12-1,5-8 0,1-1 1,0 2 0,-1 6 3,-1 8 3,-2 8 7,-6 10-3,-1 0-3,-3 5-9,2 20 0,1 3-2,1 2-4,5-2-8,6-4-31,4-6-258</inkml:trace>
  <inkml:trace contextRef="#ctx0" brushRef="#br0" timeOffset="-58577.94">13074 14534 418,'-36'0'50,"12"-4"-37,19 4 28,5 0-17,0-2-18,18 0-2,11 0-2,9-2 1,7 0-3,8 0 0,9-5 0,6 3 0,5-1 0,-2-1-5,-5 2 1,-10 2-7,-8-2-5,-13-1-5,-6 3-10,-10-2-24,-2-2-52,-11 3-86</inkml:trace>
  <inkml:trace contextRef="#ctx0" brushRef="#br0" timeOffset="-57653.33">13856 14205 123,'0'-12'200,"0"4"-151,-9 1 2,2 6 13,-2-5-12,3 4-17,4-1-11,2 3-7,0 0-11,0 0-6,0 0 0,0 0 0,0 0 0,0 0 0,0 0-1,0 0-3,0 0-3,0 0-5,0-1 0,0 1-3,0 0-3,-3 0-8,1-1-5,-5-2 3,0 1 16,1-2 9,-1 0-4,3 2-39,2 2-28,0 0 40,-1 0 34,3 0 3,0 0 8,0 0 11,0 0 11,0 0 7,0 0 3,0 0 5,0 0-4,0 0-15,-3 2-10,-1 13-5,-2 6-4,-3 6-8,3-2-2,-2 2 0,0 4 0,-1-5-1,-1-2-2,4-3-1,2-7 1,-1-6-1,3-2-4,0-6-3,2 0 3,0-5-17,0-13-18,0-3-3,0-6 13,9 1 5,-1-2 11,0 2 15,-4 6 2,0 11 13,-4 4 12,2 5 9,-2 0 6,0 0-13,0 0 2,0 8 4,0 8-8,0 7-17,0-6-6,0 7 0,0-2-2,0-2 0,0 3-4,0-5-3,-6-3-2,-2-3 3,0-6-1,-1 1 3,-2-6 2,0-1 0,-2 0 1,1 0 1,-1 0-3,-3-5 2,1 1 0,-1-1-1,-4 4-1,2-2-7,-7 3-5,-1 0-5,-5 0-6,2 0 13,5 9 11,1-4-4,10 2-17,3-1-24,6-2-12,4 0-15,0-4-64</inkml:trace>
  <inkml:trace contextRef="#ctx0" brushRef="#br0" timeOffset="-57506.76">13415 14462 285,'-7'0'75,"-11"0"-34,-4 0 7,-3 0-14,-2 0-9,6 0-17,-4 0-8,0 0-21,-8 0-45,-3 0-178</inkml:trace>
  <inkml:trace contextRef="#ctx0" brushRef="#br0" timeOffset="-56047">14421 11809 100,'-24'0'249,"0"0"-166,4 0-47,7 0 25,13 0-3,4 2-28,36-1-4,29 2-2,24-3-14,28 0-8,22 0-2,19 0-2,8 0 1,-1 0-1,-5 0-2,-14 0-1,-14 0-5,-13 4 0,-23-2 1,-18-2 0,-19 0 7,-23 0 2,-18 0 2,-15 0 1,-7 0 7,0 0 0,-5 0-9,-11 0-1,1-2-1,1 2 0,-1-3-5,-1 2-7,1 1-16,-5-4-23,2 2-16,-2-4 16,-3-4 17,2 0 10,0-1 21,1 4 4,3-4 14,-4 4 8,1 0 9,5 6 15,-1 1-3,7 0 0,7 0-10,2 0-8,0 0-15,11 0-1,20 4 1,12 4-7,5-1-3,2 4-2,-4 1 0,-5 1-2,-6 0 2,-6-4 2,-9 1 0,-2-3 1,-7-1 0,-9-2 2,-2 0 3,0 2 5,-9 0 14,-13 4-4,-6 2-3,-11 2-2,-1 2-5,-9 2-1,0 0-5,2 1-2,5 0-2,7-3-1,8-2-4,9-1-8,11-4-22,7-7-91,0-2-377</inkml:trace>
  <inkml:trace contextRef="#ctx0" brushRef="#br0" timeOffset="-52162.43">15159 11131 24,'14'-10'253,"1"0"-152,-6 0-59,2-2 6,-4 4 7,2 2-12,-2 2-18,-1 2-8,-6 2-6,3 0-5,-3 0-4,0 0-2,0 0 0,-14 2 3,-12 14-3,-5 2 0,-8-1-3,-1 2 1,5-3 1,6-2 0,10-3 0,13 6-2,6-2-3,2 2-2,25 1 1,6 4 3,1-1 0,-1 2 0,-6-1-3,-11-2 6,-12-1 0,-4-3 1,0-2 1,-24-1 6,-12-2-1,-7-5 0,-5-2 1,3-2-4,5-2-3,11 0 0,16 0-5,11 0-8,2-10-33,10-6-78,26-4-73</inkml:trace>
  <inkml:trace contextRef="#ctx0" brushRef="#br0" timeOffset="-51694.69">15598 11147 5,'14'-12'1,"-1"-4"220,-2 2-170,0 0-20,0-1 23,1 6-1,-6 3-12,-2 0 9,-4 2-7,0 1-5,0 3-13,-26 0-18,-12 0-5,-6 3-1,-6 15-1,1 4-1,9 2 1,9-2 0,14-2-2,11-2-1,6 0-7,14 1 0,24-5 2,4 5-2,7 0 3,-1-4 2,-6 6 2,-9-3 1,-13 0 1,-9-3 1,-11-1 0,0-1 3,-11 1 1,-20-3-1,-7 2-1,-7-1 0,3-4-2,0 0-1,6-2 1,9-5-6,10 1-11,9-2-69,8 0-84</inkml:trace>
  <inkml:trace contextRef="#ctx0" brushRef="#br0" timeOffset="-51186.29">15794 11296 337,'3'-3'152,"-3"3"-111,0 0-10,0 0-4,4 0-20,-2 10-3,2 10-2,1 3-2,-5 0-2,0-2-1,0-5 1,0-8 0,0-3 2,0-5 2,0 0 0,0-12 2,0-19-3,0-9 0,14-11 4,6-1-3,8 1-1,9 6-1,0 13 0,5 9-2,-4 14 1,-7 9 0,-4 0-1,-11 11-1,-12 14 0,-4 5 2,-2 3-1,-23 2-4,-4-3-5,5-3 0,6-5 1,14-4 2,4-4 3,2-1-2,20-1 1,5 2 0,-5 1 6,-1-4 5,-8 2 2,-11-3 0,-2 0 2,-7-3 7,-28-1 1,-5-1-11,-9-3-4,-1-2-2,8-2-4,11 0-3,13 0-9,18 0-35,0-2-191</inkml:trace>
  <inkml:trace contextRef="#ctx0" brushRef="#br0" timeOffset="-50944.61">16204 11422 169,'0'-3'254,"0"-4"-191,0 1-52,18-3 4,18 4-6,8-1-1,8 2-1,-3 0-4,-3-1-3,-10 4 1,-18-2-1,-9 2 0,-9-2-2,0 3 1,-11 0-16,-10-1-47,6 1-131</inkml:trace>
  <inkml:trace contextRef="#ctx0" brushRef="#br0" timeOffset="-50529.56">16744 11193 31,'8'-18'423,"-8"5"-342,0 6-19,0 3-5,0 4-33,-16 0-19,-5 2-5,0 17 0,3 4-4,9 1-4,9 2 0,0 2-4,3 0-2,17 3-3,5-6-8,-1 0 0,-4-4 21,-6-2 4,-8-1 2,-6-5 1,0 0 2,-18-1 7,-9-4-2,-8-4-3,-1 0-7,3-4 0,2 0-5,12 0-5,13 0-9,6-12-66,4-2-132</inkml:trace>
  <inkml:trace contextRef="#ctx0" brushRef="#br0" timeOffset="-50279.92">17137 11221 178,'6'-6'274,"-6"3"-167,0 0-61,0 3 14,-14 0-19,-9 0-17,-5 17-9,-6 8-6,6 3-8,3 2-1,13 0-1,12-1-3,0-5 1,27-7-3,14-4 0,3-7 5,2-6-1,2 0-1,-11 0-5,-8-9-15,-10-3-25,-9 1-41,-10 2-120</inkml:trace>
  <inkml:trace contextRef="#ctx0" brushRef="#br0" timeOffset="-48958.46">15377 12414 292,'8'-11'185,"-8"2"-138,0 5 3,0 4 13,-8 0-36,-13 0-18,-14 13-7,2 6-2,4 3-3,7 0-3,11-2 0,9 1 0,2-3 0,0 0 3,24 0 0,-1-2 0,-1-2 1,-4 0-1,-10-4 3,-6 0 0,-2-2 2,0 0 2,-17-2-1,-10-2-1,-4-2-2,0 0 0,2-2-1,2 0-4,10 0-15,7 0-47,8-4-51,2-12-63</inkml:trace>
  <inkml:trace contextRef="#ctx0" brushRef="#br0" timeOffset="-48758.19">15512 12272 352,'0'-10'56,"0"1"-34,0 6 25,0-1-17,0 2-30,0 2-4,0 0-19,2 0-13,-2 0-37,0 9-149</inkml:trace>
  <inkml:trace contextRef="#ctx0" brushRef="#br0" timeOffset="-48531.25">15514 12421 44,'8'3'251,"-5"0"-153,-1 3-65,-2 1 18,0 3 12,0 4-9,0 3-25,0 3-20,0 1-7,0 4-2,0-3 0,-2-4-1,-3-2-5,1-3-7,2-7-13,2-3-31,0-3-83,0 0-128</inkml:trace>
  <inkml:trace contextRef="#ctx0" brushRef="#br0" timeOffset="-47353.3">15774 12464 105,'9'-6'146,"-9"-2"26,0 4-121,0 1 13,0 3-8,-15 0-20,-2 0-14,2 0-11,2 10-11,0 5 0,6 0-7,5-1 2,2 0-1,0-3 1,0 4 2,0-1 3,4 4 1,-2 2 2,3 5-2,-1 4 1,0 0-2,2 7 0,-2-3-1,-4 1 1,0-1-3,0-5-1,-4-6 0,-15-4 3,-3-7 1,-5-2 0,3-8 0,4-1 0,7 0 0,10-14 1,3-10-1,5-10-5,21-4 5,13-6 0,5 0 0,3 4-3,-1 3 2,-5 10 1,-10 7 1,-9 6 0,-4 4 5,-5 3-3,-3 2 4,-4 5 0,0 0-1,1 0-2,5 0 5,-1 0-2,1 0 2,2 9-3,-3 4-6,1-3 0,-1 3-5,-5 0 0,-2-1-2,-1 0-1,-3-5 0,0-2 5,0-5 1,2 0 2,5 0 0,6-19 0,10-6 0,-4 1 4,6 2 5,-3 6 1,-1 5-1,0 6-3,-2 5-2,-2 0-4,-3 0-3,-3 8 0,-2 4-2,0 0-4,-1 0-8,3-5-5,5-3-38,5-4-12,8 0 20,2 0 21,2 0 19,-2-9 12,-4-4 11,-3 0 16,-6-2 18,-5 6 7,-5 0-8,-8 1 0,0 4-11,-6 4-19,-15 0-10,-4 0-4,-4 7-3,-4 8 0,4-1 0,4 5-3,10-1-4,11-6-2,4-2-10,0-4-12,21-6 8,6 0 20,2 0 6,-4-4 5,-6-7 6,-1 1 11,-7 3 4,-1 0-4,-4 3-7,-4 3-2,1 1-9,-1 0-4,2 1-6,8 16 5,-1 0-6,9 2-2,2-7 2,2-5 3,5-7-4,2 0 1,1 0 5,1-23 0,-6-8 2,-2-6 1,-5-5 1,-3-8 1,-3-6 3,-5-7 3,-9 1 2,0 7 4,0 17 11,-18 19 4,5 12-7,4 7-11,4 4-10,3 32-2,2 17 0,0 12-1,0 12 0,20 8-3,2-4-4,0 0-11,1-9-11,-3-14-51,-1-16-158</inkml:trace>
  <inkml:trace contextRef="#ctx0" brushRef="#br1" timeOffset="-31959.09">5784 9599 14,'0'0'38,"0"0"-24,0 0 0,0 0 7,0 0-1,0 0-5,0 0-8,0 0 1,0 0-1,0 0 3,0 0 6,0 0-5,0 0-4,0 0-5,0 0 5,0 0 5,0 0-4,0-2-2,0 0-1,0-2 1,0 0-1,0-1-2,0 4 3,0-1-3,0-1 1,0 2 4,0 1-2,0 0 0,0 0-3,0 0 2,0 0-4,0 0-1,0 0-4,0 0 4,0 0 0,0 1 4,4 11 3,-2 3 1,3 1-1,-3 0-1,2 0 0,-2 1-4,-2-4 1,3-1-1,2-2-1,-3 2 0,0-3-1,0-2 0,0 1 0,-2-4-2,2 0-3,-2 0-6,0-4-27,0 0-85</inkml:trace>
  <inkml:trace contextRef="#ctx0" brushRef="#br1" timeOffset="53965.18">14257 10287 386,'0'-5'67,"0"5"-46,0 0 21,0 0 6,0 0-13,0 0-15,0 0-17,0 2 2,0 11-1,0 1-3,0 1 1,0 2 0,-4-1-2,-1 0-2,0 0 2,1-2-2,-3-4-5,3 1-2,0-5-16,1-1-43,1-5-80,0 0-191</inkml:trace>
  <inkml:trace contextRef="#ctx0" brushRef="#br1" timeOffset="54275.93">14640 9850 96,'7'-21'396,"-5"7"-324,-2 9-48,5 1 15,-5 4-1,2 0-10,-2 0-19,0 4-8,0 26 3,-9 8 1,-9 12-3,-2 4-2,2 2 0,0 0-2,5-7-1,7-5-5,3-14 0,3-9-7,0-6-8,13-11-28,14-4-56,5 0-84</inkml:trace>
  <inkml:trace contextRef="#ctx0" brushRef="#br1" timeOffset="54578.73">14895 9797 460,'0'-14'86,"0"6"-32,0 1-1,0 2-15,0 4-14,0 1-13,0 0-5,0 0-5,0 17 0,0 10 4,0 7-1,0 12-2,0 4 0,-14 4-1,1 5-1,-1-9-1,5-6-1,3-6-4,6-12-2,0-8-7,0-12-21,22-6-37,2 0-89,3-14-208</inkml:trace>
  <inkml:trace contextRef="#ctx0" brushRef="#br1" timeOffset="54733.38">14762 9974 90,'-2'0'260,"2"-4"-199,8 2-52,23 0-8,9-7-1,4 3-12,1-5-37,-8-1-168</inkml:trace>
  <inkml:trace contextRef="#ctx0" brushRef="#br1" timeOffset="54943.8">15166 9763 432,'5'-3'106,"1"0"-67,3 3 8,7 0 0,1 5-20,1 18-10,-2 13-6,-12 15-8,-4 9-3,-4 8-3,-28 4-5,-12-1-12,-12-7-35,-10-10-85,-13-6-296</inkml:trace>
  <inkml:trace contextRef="#ctx0" brushRef="#br1" timeOffset="57166.97">14502 14015 94,'-20'0'223,"0"0"-137,9 0-60,11-4 19,0-9-19,18 4-19,6 3 0,2 6-3,1 0-1,-4 0-3,-3 0 0,-9 15-1,-11 3-2,0 5 0,-11 3-4,-20 0 1,-12 2-5,-1-2 4,1-5 3,7-6 4,17-7 5,9-6 12,10-2-3,3 0-11,31 0 3,8 0-6,9 0-1,4 0-2,1-8-9,-2-3-30,-12 0-80,-9-1-130</inkml:trace>
  <inkml:trace contextRef="#ctx0" brushRef="#br1" timeOffset="57497.11">14885 13359 323,'-13'0'73,"-1"0"-25,-3 24-5,-6 12-15,1 9-1,0 5-12,2 5-2,7-1-8,5-4-5,8-1-1,0-5-3,6-4-5,15-12-4,6-6-17,2-14-75,0-6-168</inkml:trace>
  <inkml:trace contextRef="#ctx0" brushRef="#br1" timeOffset="57815.06">15117 13455 325,'-2'-8'93,"0"4"-28,2 2 13,0 2-25,0 0-22,0 0-18,0 0-7,0 10-2,0 11 5,0 6-2,0 7 2,0 4-6,0 5 0,0 1 0,0 0-3,0 0-1,-2-1-2,2-8-1,0-5-3,0-7-6,8-11-6,13-10-17,2-2-32,2 0-57,-2-17-70</inkml:trace>
  <inkml:trace contextRef="#ctx0" brushRef="#br1" timeOffset="57995.18">14959 13664 87,'-6'0'72,"6"0"27,0 0-65,15 0 4,12 0 0,6 0-17,5 0-14,1 0-7,2 0-21,-8-15-67,-4 2-173</inkml:trace>
  <inkml:trace contextRef="#ctx0" brushRef="#br1" timeOffset="58217.86">15350 13469 211,'0'-3'209,"0"3"-141,4 0-6,0 0 0,7 6-37,2 21-10,1 9 4,-4 11-8,-3 4-9,-7 3-2,0 5 0,-11-3-3,-20-4-5,-9-6 0,-7-10-14,-2-10-54,-7-10-152</inkml:trace>
  <inkml:trace contextRef="#ctx0" brushRef="#br1" timeOffset="73923.89">13987 9665 62,'2'-8'158,"-2"0"-44,0 2-93,0 2 3,0 4 8,0-2 1,2 0-11,1 2-5,2 0-4,-1-3 0,-2 3-2,3-1-1,-5 1-6,0 0-2,0 0-1,0 0 0,0 4 0,0 16 8,0 4-3,0 4 1,0-2-6,2-3 2,2-4-3,5-5-1,3-2 1,-2-3-2,9-7 1,2-2 1,4 0 0,6-11 0,-2-7 0,-2-5-2,0-2 1,-7-3-2,0 0 3,-6 4 1,-8 8 0,-4 3 3,-2 8 2,0 5 1,0 0-2,-8 0 5,-2 11-5,-1 16-5,0 5 2,-3 8 1,1 7-2,-3 4-1,-3 10 1,-1 0-1,-5 8-1,-4-2-2,-2-8 2,-3-5 0,1-10 0,0-14 1,6-13 0,4-9 0,8-8 2,3 0 0,12-2 0,0-20-2,0-9 0,21-6 0,8-3 0,4 1 0,5 5 0,3 6 0,-2 6-1,-1 2-2,-2 2 3,-5 5-1,-4-2 0,-3 0-1,-3 3 0,-4 1 0,-5 1-1,-2 4-5,-5 1-4,-1 5-12,-2 0-53,-2 0-69</inkml:trace>
  <inkml:trace contextRef="#ctx0" brushRef="#br1" timeOffset="75449.98">14259 13144 409,'-8'-10'88,"-2"10"-61,8 0 16,2 0-14,-2 10-7,2 10-7,0 9-9,0 0-6,0 3-2,9-3-2,6-9-2,6-8-1,3-12-1,8 0 1,3-17 3,3-15-1,-1-6 1,-1-1 4,-5-2 2,-11 7 0,-7 6 2,-7 10 8,-6 8 1,0 8 4,0 2-7,-16 16-2,-3 24-3,-2 16-4,-2 12-1,3 12 0,-2 7-4,-2-3-5,-5-2-3,-5-11-6,-1-12-3,-2-12 9,2-15 12,-1-13 0,1-14 4,1-5 6,8 0-1,5-19 1,17-11-1,4-1 0,12-4-6,27 1-3,13 4-2,3 4-6,3 2 1,0 4 1,-4 2-4,-10 2 0,-8 5 8,-10-2 0,-10 3 1,-9 4 1,-7-1 0,0 1-7,0 1-31,0-1-69,-11 6-162</inkml:trace>
  <inkml:trace contextRef="#ctx0" brushRef="#br1" timeOffset="80305.37">20721 5556 10,'8'-26'476,"-3"10"-406,-1 5-38,-4 5 24,0 6-7,2 0-20,3 0-20,2 13-8,2 9 4,7 2-1,-1 2-3,5-4-1,5-3-1,6-7-2,9-8 1,2-4 1,1-3-1,-6-23 1,-1-2 0,-11 2 2,-10 6-1,-6 8 1,-9 10 3,0 2 0,0 14-4,-18 31 0,-11 16 1,-2 14-1,0 6 0,-1 6-3,-1-2 1,-7-3-1,-3-15-1,1-14-3,5-19 0,1-23 7,7-11 2,2 0 3,5-25-1,11-8 1,11-12-3,0-5 0,27 2 0,13 4-2,6 8-1,3 13-2,3 9 0,-1 6-4,-2 6-3,-7 2-11,-13 0-40,-11 0-69,-13 10-162</inkml:trace>
  <inkml:trace contextRef="#ctx0" brushRef="#br1" timeOffset="80564.78">21104 6034 5,'2'0'398,"-2"-2"-286,0-1-71,0 2 17,0 1-6,0 0-11,0 0-22,0 10-10,0 9-1,0 10-2,0 1-4,0 2-1,0 0-1,0-3-1,0-6-1,0-1-1,-2-10-5,2-4-4,0-8-19,0 0-56,9-4-104</inkml:trace>
  <inkml:trace contextRef="#ctx0" brushRef="#br1" timeOffset="80955.88">21592 5581 33,'10'-15'101,"-2"-1"156,-6 2-191,-2 4 17,0 2 4,0 4-32,0 4-19,0 0-15,0 0-6,0 8-12,-18 23-1,-11 13-2,-5 9 4,3 8-3,2 1-1,7-4 0,7-4-3,8-10-3,5-10 0,2-9-8,2-11-10,23-10-32,3-4-28,3 0-75,-2-17-209</inkml:trace>
  <inkml:trace contextRef="#ctx0" brushRef="#br1" timeOffset="81304.64">21797 5578 496,'0'-10'72,"0"3"-18,0 2 7,0 3-20,0 1-14,0 1-12,0 0-7,0 0-4,0 0-3,2 0-1,0 0 3,3 6-2,-1 8 5,-2 4-3,-2 5 1,0 11-2,0 9 1,-4 7 0,-11 1-3,-4 2 0,6-7 0,2-3-1,4-10-1,5-7-6,2-8 0,0-7-9,18-8-9,8-3-23,3 0-23,2-19-56,-6-6-105</inkml:trace>
  <inkml:trace contextRef="#ctx0" brushRef="#br1" timeOffset="81446.58">21706 5792 237,'-17'-3'75,"13"0"-46,4 3 31,0 0-18,16-1-25,20 0-15,6-4-2,5-3-30,-5-6-99</inkml:trace>
  <inkml:trace contextRef="#ctx0" brushRef="#br1" timeOffset="81673.63">22124 5516 418,'2'0'94,"-2"0"-69,10 0 0,-2 18 30,5 12-16,3 6-22,-3 11-5,1 3-4,-5 6-7,-7 0-1,-2-6-4,-4-4-2,-25-6-2,-5-10 1,-3-8-16,5-5-49,8-14-57,9 2-128</inkml:trace>
  <inkml:trace contextRef="#ctx0" brushRef="#br1" timeOffset="82323.58">22782 5713 250,'0'0'267,"-5"0"-201,5 0-16,0 0-5,0 0-19,7 0-17,15 0-5,10 0-1,3-6-3,1-1-2,-1 2 0,-6 1-4,-4-1-6,-10 4-12,-5-2-43,-10 3-100,0 0-207</inkml:trace>
  <inkml:trace contextRef="#ctx0" brushRef="#br1" timeOffset="82504.66">22730 5861 492,'0'0'48,"0"0"-34,16 0 4,15 0 1,7 0-14,2 0-5,-2 0-4,-3 0-12,-6 0-12,-6 0-117</inkml:trace>
  <inkml:trace contextRef="#ctx0" brushRef="#br1" timeOffset="85162.06">23811 5547 36,'0'-13'337,"0"5"-264,0 2-35,0 4 30,2 2-25,2 0-25,0 0-14,6 20 4,-3 3 1,1 7-5,0-3-4,-2 2-1,3 1 0,-5-9-3,-2-6 3,0-3 0,-2-10 1,0-2 0,0 0 3,3 0 1,4-18-4,2-5 1,8-4 0,3-1 1,3 1 0,2 7-1,-6 10 3,-3 6 0,-1 4-2,-3 0-2,3 0 0,-1 14-1,-3 6 1,-3 3-2,2-2 0,-4-2 0,1-4-1,-5-2 2,0-8 1,0-2 0,1-3 0,13 0 5,6-18 2,12-8 0,3-2 8,-1 6 6,-1 1-2,-10 10-2,-7 4-5,-5 7-5,-7 0-4,1 0-3,3 22-2,-6 9 0,0 5-1,-4 5-2,0-2-7,0 0-7,2-12-31,5-11-17,-1-12-70,6-4-204</inkml:trace>
  <inkml:trace contextRef="#ctx0" brushRef="#br1" timeOffset="85472.77">24903 5348 93,'4'-8'230,"-4"-3"-88,0 8-65,0 3 8,0 0-27,-4 0-26,-19 22-17,-10 18-6,-2 10-2,-4 10-3,1 2-3,7 1-1,12-1 0,13-8-3,6-8-3,17-10 1,20-10-4,8-12-2,6-10-13,-4-4-37,-1 0-63,-3-24-151</inkml:trace>
  <inkml:trace contextRef="#ctx0" brushRef="#br1" timeOffset="85822.64">25174 5386 272,'-9'-13'271,"1"4"-222,8 6 12,0 2-6,0 1-26,0 0-15,0 0-10,0 0-3,6 1 2,5 16-3,1 3 0,-6 2 0,-1 2 2,-5 6-2,0 2 3,0 0-1,0 4 1,-7 0 0,-4 4-1,2-1-2,0-1 0,0-6-2,5-5-1,1-6-2,3-7-4,0-10-8,7-4-18,13 0-34,5-10-60,-3-13-121</inkml:trace>
  <inkml:trace contextRef="#ctx0" brushRef="#br1" timeOffset="86018.05">25055 5604 73,'-27'0'92,"15"0"97,10-1-132,2 1-6,0 0 0,22 0-13,10-3-12,10 0-9,3-3-17,-3-3-10,-3-5-16,0-1-58,-10-4-96</inkml:trace>
  <inkml:trace contextRef="#ctx0" brushRef="#br1" timeOffset="86238.18">25433 5279 178,'2'-7'260,"-2"5"-186,2 2-1,5 0-11,1 0-35,11 12-12,3 13 0,3 10-4,-1 11-7,-4 2-1,-11 8-3,-5-1-4,-4-2 0,-2-3-4,-22-5-7,-7-5-19,-3-10-33,-2-10-73,5-10-178</inkml:trace>
  <inkml:trace contextRef="#ctx0" brushRef="#br1" timeOffset="86955.98">25292 5767 152,'0'0'115,"-4"0"-63,2 0 14,0 0-6,2 0-5,0 0-20,0 0-4,0 0 2,0 0-14,0 0-14,0 0-4,-9 4-1,-3 0-1,-5 2-17,5-6-53,-5 0-242</inkml:trace>
  <inkml:trace contextRef="#ctx0" brushRef="#br1" timeOffset="91067.85">26021 5530 147,'0'0'115,"0"0"-38,0 0-9,0 0-5,0 0 1,0 0-15,0 0-8,0 0-13,0 0-10,0 0-9,0 0-6,0 0-3,0 0-6,0 0-8,0 0-26,0 0-159</inkml:trace>
  <inkml:trace contextRef="#ctx0" brushRef="#br1" timeOffset="92419.05">26761 5323 106,'4'0'77,"-4"0"112,-33 0-140,-7 15 19,-12 6 5,1 6-28,2-2-22,12 2-14,10 1-9,13-2-3,14 0-6,0-3-5,27-8-11,24-5-10,14-8-30,6-2-18,1 0-9,-3-4-35,-13-6 14</inkml:trace>
  <inkml:trace contextRef="#ctx0" brushRef="#br1" timeOffset="92703.31">26979 5526 51,'11'-4'117,"-4"2"12,-7 2-30,0-2-17,0 2-26,0 0-23,0 0-11,-5 0-13,1 10-9,4 3-6,0-4-1,12 5-1,17-4 5,8-3 2,7-4-3,-1-3 1,-5 0 3,-7-3 1,-6-17 0,-10 3 2,-3-3 0,-12 0 6,0 0 2,0 0-1,-27 4-6,-6 2-3,-10 8-1,-8 6-3,-1 0-2,3 0-5,11 14-13,14 5-24,15 4-54,9-4-88</inkml:trace>
  <inkml:trace contextRef="#ctx0" brushRef="#br1" timeOffset="93320.02">27650 5460 310,'0'-4'134,"0"2"-112,0 1 20,0 1 11,0-3-30,-6 3-20,-13 0-3,-3 0-1,-9 0-2,6 0-5,8 3-3,6 0 0,8 0-1,3-2-8,0 0-10,0-1 3,0 0-1,5 0 27,8 0 1,-4 0 11,-5 0 6,-1 0 9,-1 0 1,-2 0-5,0 0-5,0 0-6,0 0-8,0 0-3,0-1 1,0 0-2,0 1 1,0 0-1,0 0 0,0 0 0,0 0-1,0 0-4,-2 0 2,-12 0 4,1 0 3,-3 0 1,-1 0-3,5 1-1,3 6 0,5 2-3,4 1-3,0 2 2,0 1-1,15 4 1,14 3-8,0 2-4,2 3 0,-4 0-2,-8-3 9,-7-4 4,-12-1 3,0-5 2,-2-6 0,-25-1 14,-2-2 2,-13-3-9,0 0-4,4 0-3,5 0-5,6-5-27,12-7-85,10 7-170</inkml:trace>
  <inkml:trace contextRef="#ctx0" brushRef="#br1" timeOffset="93836.27">27858 5564 198,'4'-4'241,"-4"0"-192,0 4 15,0 0 1,2 0-29,-2 0-25,2 0-11,-2 0-3,0 12 0,0 4 3,0 9-2,-2-2-8,-10 4-5,4-1-8,3-4-27,5-8 2,0-8 16,15-6 10,12 0 22,2 0 9,-4-2 5,-7-6 7,-7 4 8,-2 2-1,-7 0 0,-2 2-5,0 0-21,0 0-2,0 0-16,0 18 10,0 0-2,0-2-14,0-4-8,9-7 0,15-5 30,3 0 0,8-13 13,2-10 7,-4-4 8,-2-3 7,-9-1-4,-6 0-5,-5 0-6,-7 3-10,-4 6-7,0 6-3,0 6-9,-6 5-11,-9 5-20,-6 0-86,4 0-193</inkml:trace>
  <inkml:trace contextRef="#ctx0" brushRef="#br1" timeOffset="94087.97">28403 5741 240,'0'0'257,"0"0"-203,-2 4-11,-16 4 9,-9 2-27,3 5-10,1-4-11,4 3-4,7 0-3,3 3-5,9-4-6,0-3-8,0-2-42,21-8-55,2 0-63</inkml:trace>
  <inkml:trace contextRef="#ctx0" brushRef="#br1" timeOffset="94644.45">28751 5386 156,'0'-4'311,"0"0"-250,0 4 0,0 0 4,0 0-24,2 0-22,0 0-9,-2 0-1,0 0-6,0 0-3,0 0 0,0 12 0,0 9 2,0 6 3,-2 7-4,-12 4 0,-1 6 0,-3 0 0,5 0-1,-1-4 0,10-7-3,2-9-3,2-6-3,0-10-6,6-8-20,21 0-13,4-4-18,0-16-34,-8-4-50,-15-7 76,-8-1 74,0-5 4,-20 1 11,-16-3 3,-8 8 16,1 8 1,8 7 11,16 10-1,14 1-19,5 5-11,0 0-13,15 0 1,21 0 29,20 9 6,13-5-12,5-4-14,-3 0-7,-13 0-3,-14 0-2,-17 0-2,-16 0-4,-11 0-11,0 0-16,-18 0-54,-17 0-82</inkml:trace>
  <inkml:trace contextRef="#ctx0" brushRef="#br1" timeOffset="95269.38">28390 5807 160,'0'0'156,"0"0"-84,0 0-16,0 0 11,0 0-22,0 2-13,0 2-7,0 2-7,-23 6-10,-4 4-3,0 2-1,2 1-1,2-2-3,7-1 0,7-2 0,5 0-4,4-4 0,0 1-2,17-5-4,20-6-1,5 0-26,0 0-107,1-13-249</inkml:trace>
  <inkml:trace contextRef="#ctx0" brushRef="#br1" timeOffset="96019.08">28828 5139 165,'0'-3'105,"0"3"-56,0 0-21,0 0-12,0 3-12,0 19 7,-8 6 7,-4 6-5,3 4-1,-1 1-11,-2-3-1,3 0-5,-2-4-13,2-10-55</inkml:trace>
  <inkml:trace contextRef="#ctx0" brushRef="#br1" timeOffset="98216.77">20692 8751 194,'0'-25'260,"0"6"-223,-2 3 9,2 7 25,0 9-24,0-1-20,0 1-14,0-3-6,0 1-2,0 2 0,0 0-2,0 0-3,0 0 0,0 0 1,0 0 0,0 0-1,0 0 0,0 0-1,0 0 1,0 0 0,0 0-1,0 0 1,0 0-1,0 0 0,0 0 0,0 0 0,0 0 0,0 0 1,0 0 0,0 0 0,0 0 0,0 0 0,0 0 0,0 0 0,0 0 0,0 0 0,0 0-3,0 0 2,0 0 1,0 12 0,0-1-3,0 1 1,10-5-2,9 1-3,0-3-2,1-5 0,1 0-1,0 0 0,0-16 0,-5-8 6,1-7 4,-3 2 2,-3 2 0,-3 7 2,-3 10 4,-3 8 5,-2 2-5,0 0-8,0 27-4,0 12 4,0 14-1,0 7-1,0 10-1,0 14-2,-24 10-7,-19 4 2,-13-3-18,1-19-30,2-22 5,3-26 53,10-18 24,3-10 17,6-4-7,8-22-1,17-8-11,6-2-3,17-2-7,30 4-7,11 6-5,9 8-6,2 8-1,-1 8-9,-2 4-12,-9 0-38,-14 0-75,-12 0-239</inkml:trace>
  <inkml:trace contextRef="#ctx0" brushRef="#br1" timeOffset="98651.98">21004 9220 175,'0'-4'254,"4"-2"-183,2 0-16,8 1-1,6-2-36,6 5-12,4 2 1,-4 0-4,-5 0-3,-8 9-1,-11 8-2,-2 5-2,-7 6 4,-30 5 1,-13-2 0,-10 2-3,2-8 0,7-9 3,14-6 0,16-10 11,17 0 0,4 0-3,9-1-2,24-9-2,12 0-3,4 4-1,4 1-4,1 4-5,-8 1-9,-6-3-47,-9 1-120</inkml:trace>
  <inkml:trace contextRef="#ctx0" brushRef="#br1" timeOffset="99181.85">21569 8599 118,'16'-27'380,"-16"9"-294,0 13-41,0 5 11,0 0-17,0 19-22,-16 21-12,-5 12 1,-6 10-3,2 1-3,7 1-1,7-4-4,11-1 0,0-11-7,6-13-6,21-12-19,7-14-23,6-9-43,0 0-52,-2-17-204</inkml:trace>
  <inkml:trace contextRef="#ctx0" brushRef="#br1" timeOffset="99502.51">21882 8626 352,'-5'-8'172,"-2"0"-109,5 2-3,0 2-3,0 0-18,2 2-15,0 2-10,0 0-7,0 0-6,0 6 0,0 20-1,0 11 4,0 8-2,0 4 0,0 3-2,0 2 2,0 1-2,-7-5-1,5-8-4,2-10-2,0-11-4,0-9-5,2-8-16,20-4-27,7-4-32,-5-21-75,-3-1-135</inkml:trace>
  <inkml:trace contextRef="#ctx0" brushRef="#br1" timeOffset="99681.51">21932 8855 4,'-24'-18'56,"0"7"260,4 9-252,11-1-30,9 3-10,0 0-15,0 0-6,19 0-6,15 0-1,7 0-22,-2 0-39,-3-6-91</inkml:trace>
  <inkml:trace contextRef="#ctx0" brushRef="#br1" timeOffset="99879.16">22165 8610 270,'4'-19'138,"2"8"-39,1 7-31,3 4-23,2 0-19,7 4-7,0 17 5,6 15-9,-7 5-7,-5 12-3,-9 4-3,-4 8-1,-10 0-1,-30-4-4,-5-5 1,-7-9-4,6-11-13,4-14-22,11-12-93,8-10-337</inkml:trace>
  <inkml:trace contextRef="#ctx0" brushRef="#br1" timeOffset="100607.34">22743 8831 475,'0'-5'66,"0"5"-17,0-1 4,14 1-30,13 0-18,11 0-1,9 0-2,6 0-2,0 0-3,-5 0 0,-6 0-10,-11 0-8,-16 0-25,-10 0-57,-5 0-117</inkml:trace>
  <inkml:trace contextRef="#ctx0" brushRef="#br1" timeOffset="100799.95">22806 9021 568,'0'0'32,"16"0"-31,21-3 4,10-3-5,2 4-5,-2 2-10,-3 0-27,-8 0-133</inkml:trace>
  <inkml:trace contextRef="#ctx0" brushRef="#br1" timeOffset="104790.4">23981 8644 290,'4'-3'91,"-2"-6"-50,-2 5 23,2 2-8,-2 0-13,2 2-17,-2 0-12,0 0-3,0 0-3,0 0 0,0 0-2,0 0 0,0 0-3,0 0 1,0 0-2,0 0-1,0 0-1,0 0 0,0 0-1,0 0 0,0 0 0,0 0 0,0 0-1,0 0 1,0 0 0,0 0-1,0 0-1,0 0 2,0 0-4,0 0 4,0 0-3,0 0 3,0 0 0,0 0 1,0 0 0,0-2 0,0 2 1,0 0-2,0 0 1,0 0 0,0 0 0,0 0 1,0 0-2,0 0 1,0 0 0,0 0 0,0 0 0,0 0-1,0-2-2,2 2 2,-2-2 1,7 1-2,-7-2-7,2-1-8,0 0-40,-2-2-101</inkml:trace>
  <inkml:trace contextRef="#ctx0" brushRef="#br1" timeOffset="108434.25">24012 8591 13,'-5'-7'284,"2"3"-217,3 0-20,0 4 15,0 0-18,0 0-20,0 0-12,0 0-7,0 4 6,0 10 8,8 6 0,-4 3-7,-4 3-2,0 2 2,0-1-7,0 4-3,0-4-2,0-2 0,0-2-1,-2-9 0,0-3-1,0-3 2,-1-8 0,3 0 1,0 0 0,0-20-1,16-4 1,13-8 1,4-2 0,5 0-1,-3 2 1,-4 8 2,-4 8 1,-9 7 1,-7 8 0,-1 1-4,-2 0-2,-3 1 0,1 17-2,-2 7 0,-1 0-1,-1 6-3,1-5-1,-1-2 1,0-6 1,0-4 3,5-10 2,-1-4 0,13 0 2,3-18 5,4-10 3,7-8-2,6-3 3,-4 3 1,-1 2 3,-5 9-1,-12 11-4,-3 5-1,-8 7-7,-3 2-2,3 4-5,-1 20 2,0 10 2,-1 4 1,-4 1-4,0-3-1,0-6-3,0-6-1,0-4-13,0-10-21,-4-8-43,-1-2-107</inkml:trace>
  <inkml:trace contextRef="#ctx0" brushRef="#br1" timeOffset="108933.08">24357 8124 6,'0'-5'225,"0"4"-79,0 1-64,0 0-16,-14 0-34,-3 0-19,-8 18-6,2 7-7,4 0 0,-1 0 0,7-3-5,3-6 2,6-8 1,4-3-4,0-5-1,0 0 7,4-11 11,25-14 0,7-2 0,0 0-1,0 2 7,-7 7-4,-8 7 1,-5 4-3,-5 7-2,1 0-9,1 11-1,1 16-2,3 9 2,-1 4-2,1 3-8,6-4-21,2-6-55,4-11-151</inkml:trace>
  <inkml:trace contextRef="#ctx0" brushRef="#br1" timeOffset="109612.97">25234 8300 9,'8'-22'330,"-6"7"-212,-2 9-75,0 6 18,0 0-8,-16 26-23,-15 15-6,-11 13-3,-1 8-6,-1 5-6,4 4-7,11-5-2,13-7-1,11-7-3,5-10-2,7-8-3,17-10-6,12-10-21,5-12-37,1-2-59,2-6-149</inkml:trace>
  <inkml:trace contextRef="#ctx0" brushRef="#br1" timeOffset="110004.64">25479 8351 318,'-2'-13'192,"-2"3"-151,2 1 28,0 3-7,-1 5-21,3-1-14,0-1-11,0 3-5,0 0-7,0 0-2,0 0-2,0 0 1,0 9-1,0 7 5,0 3 0,0 10 0,0 7 0,0 5 0,-4 8 2,-12 1 0,3-2-5,4-6-1,2-1-1,7-10-1,0-5-4,0-3 1,7-8-4,13-6-3,7-5-7,2-4-10,2 0-11,2-10-29,-2-12-50,-2-3-126</inkml:trace>
  <inkml:trace contextRef="#ctx0" brushRef="#br1" timeOffset="110200.89">25427 8594 203,'-39'-1'167,"12"-1"-112,12 2 32,13-3-11,2 3-40,2 0-29,27-1-2,9-2-4,7-5-1,3-4-13,4-2-28,-1-2-50,-4-11-77</inkml:trace>
  <inkml:trace contextRef="#ctx0" brushRef="#br1" timeOffset="110402.79">25894 8260 4,'0'-4'331,"0"-1"-232,0 5-37,0 0 8,0 0-17,7 2-23,6 20-13,3 10 2,4 11-8,-5 6-5,-1 6-2,-12 3-3,-2 0-1,-9-4 0,-22-3-3,-11-11-2,-2-8-7,-4-8-7,6-13-32,11-2-122</inkml:trace>
  <inkml:trace contextRef="#ctx0" brushRef="#br1" timeOffset="112456.77">26732 8297 70,'-4'0'63,"-3"0"-30,7-1 19,-2 1-1,-1 0-3,3-3-15,-2 3-6,2-4 6,0 0-2,0 1 6,0-4 2,0 1-5,0 0-6,0-1-7,0 0-10,0 3-6,0 1-5,-3 3-2,-9 0-6,-11 0 1,-4 14 5,-4 5 1,7 3-4,4 3-3,11-1-6,9-1-2,0 4-1,22 1-6,11-1-2,8 0 3,1-4 6,-7-4 9,-6-1 7,-15-6 2,-7-4 1,-7-4 7,0-2 13,-25-2 10,-8 0-14,-9 0-8,1 0-2,3 0-9,5 0-1,10 0-7,10 0-5,7 0-15,6 0-26,0 0-62,24-17-100</inkml:trace>
  <inkml:trace contextRef="#ctx0" brushRef="#br1" timeOffset="112671.99">27064 8071 4,'0'-10'283,"0"2"-224,0 6 15,0-2-3,0 4-28,0 0-28,0 0-15,0 0-6,0 0 0,4 14-5,1 4-14,-5 0-56,0 0-141</inkml:trace>
  <inkml:trace contextRef="#ctx0" brushRef="#br1" timeOffset="112853.72">27083 8422 141,'10'10'206,"-8"-6"-136,0 2-37,1 1 48,-3 1-33,0 7-19,0 3-17,0 6-12,0 2-3,0-2-8,-7 5-11,-3-5-44,4-9-84,4-4-144</inkml:trace>
  <inkml:trace contextRef="#ctx0" brushRef="#br1" timeOffset="113189.59">27229 8530 94,'4'-8'66,"-4"4"147,0 0-160,0 4 0,0 0-2,0 0-27,0 0-20,0 14-4,-4 2 0,-1-2-3,3-6 0,0-2 1,2-4 2,0-2 2,0 0 7,0-10 5,11-11 0,13-4 4,3 0 7,2 0-2,0 7-2,-4 2-3,-1 12-3,-8 4-10,-1 0-3,-3 12-2,-4 14-3,-1 6-1,-7 6-4,0 0-7,0-1-14,-4-6-31,-9-8-100,-3-5-277</inkml:trace>
  <inkml:trace contextRef="#ctx0" brushRef="#br1" timeOffset="113746.74">26395 8507 397,'0'-3'68,"3"-1"-33,-3 4 10,0 0-29,0 0-16,0 0-10,2 0-28,-2 0-76</inkml:trace>
  <inkml:trace contextRef="#ctx0" brushRef="#br1" timeOffset="114645.85">28131 8333 18,'11'-5'584,"-4"-4"-561,-7 2-14,0 2 37,0 5-18,0 0-20,0 0-8,0 0-5,0 0-6,0 18 6,-11 3 1,-7 1-6,5-4 2,1-4 1,6-4 5,6-8 2,0-2-2,0 0 1,0 0 1,0 0 4,0-6 3,10-10-2,4 2-2,-3 0-3,-1 3-1,-6 3-1,-2 5-4,-2 3-8,0 0-10,0 0-20,0 0-16,-2 0-35,-14 0-55</inkml:trace>
  <inkml:trace contextRef="#ctx0" brushRef="#br1" timeOffset="115194.81">28131 8333 421,'-176'10'122,"158"-10"-99,1 0 24,-4 14-12,5 5-21,-1 4-11,5 4-3,-1-2 0,3 4-1,2-2-3,4-4-3,4-6-4,0-10-1,4-5 2,19-2 3,10-5 4,5-22 3,7-7 1,1 0 1,-1 4 2,-11 11 6,-12 11 2,-11 5-4,-9 3 1,-2 0-2,0 5-7,0 20 0,-9 9 2,-7 5-2,6-4-1,7-5-5,3-7 1,0-14-1,11-6 2,20-3 4,12-11 2,6-17 3,4-8 2,-5-8 3,-4-2 0,-4-6 6,-11 2-7,-11 7 1,-9 10-3,-9 10 0,0 12 0,-11 8-7,-18 3 0,-9 0-3,-1 24-3,6 5-3,4 2-12,8 9-26,4 0-35,7-5-83</inkml:trace>
  <inkml:trace contextRef="#ctx0" brushRef="#br1" timeOffset="115552.27">28554 8664 73,'7'0'450,"-7"0"-362,0 0-50,0 0 10,-18 0-6,-11 7-21,-4 7-11,-8 5-3,8 2-6,7 3-1,8-2-2,11 0-2,7-2-2,0-2-3,13-6 0,19-4-5,13-8-3,5 0-22,6 0-19,0-16-50,-8-6-92</inkml:trace>
  <inkml:trace contextRef="#ctx0" brushRef="#br1" timeOffset="116083.27">29063 8074 487,'-5'-19'53,"0"2"6,3 3 17,2-2-20,0 5-17,0 2-6,0 7-6,0 1-15,0 1 0,0 0-8,0 0-4,0 22 1,0 12-1,0 11 3,-11 10 0,-7 3-2,3 5 1,-1-1-2,1-4 0,8-10-3,2-12-4,5-9-3,0-13-6,5-5-7,15-9-11,0 0 7,-2-9 0,-5-18 1,-6-7 14,-7-5 12,0-6 0,0 1 7,-27 0 1,-9 5 4,1 13-4,6 10-2,16 6-1,11 8-3,2 2-2,17 0-12,30 0 12,22 8 0,20-4 0,13-2 0,1-2 1,-14 0 0,-19 0-1,-31-9 0,-21 2 0,-18 0 0,-5-2-12,-37 1-70,-29 4-207</inkml:trace>
  <inkml:trace contextRef="#ctx0" brushRef="#br1" timeOffset="133159.79">20320 10820 413,'0'-20'99,"0"2"-72,0 0 29,0 4 1,0 8-19,0 5-12,0 1-11,17 0-7,8 0 0,8 19-2,8 12 0,-1 8-1,-1 10-2,-1 1-3,-5 3 0,-1 4-3,-1-7-1,-7-2-5,-1-8-6,-5-10-15,0-8-42,-7-12-85,-2-10-196</inkml:trace>
  <inkml:trace contextRef="#ctx0" brushRef="#br1" timeOffset="133385.46">20810 10784 453,'-16'-6'134,"-9"6"-103,4 0 5,-8 26-4,-5 10-14,-2 11-7,-4 5-6,-4 8-4,-8-2-1,-4 3-1,-4-8-3,2-5-6,3-10-11,1-12-16,9-8-40,12-10-84,14-8-230</inkml:trace>
  <inkml:trace contextRef="#ctx0" brushRef="#br1" timeOffset="134040.85">21028 11193 347,'7'-14'93,"-1"3"-36,-2-2 13,2 5-13,-6 0-19,0 4-19,0 4-13,-6 0-6,-17 0-1,-16 16 1,1 4-2,3 4-8,10 0 2,17 0-3,8 1-7,0-4-6,20 2-11,11-2 2,5-3 2,-5 0 8,-10-4 19,-7 0 4,-14-2 6,0-2 8,-6 1 13,-25-1 3,-8-4-9,-1-1-8,-4 0-11,3-5-2,8 0-6,14 0-8,13 0-9,6 0-56,3-14-146</inkml:trace>
  <inkml:trace contextRef="#ctx0" brushRef="#br1" timeOffset="134392.87">21280 11218 52,'22'-21'212,"-9"3"-66,-4 4-107,1 2 8,-4 2-8,-4 6-12,-2 2-5,0 2-6,0 0-8,-2 0-5,-21 0-3,-8 12-1,-2 4-2,-3 0 0,5 2-5,7 2 0,8-2 0,16 4 5,0-2-7,5 1 1,19-2 0,0-1 0,1-2 0,-7-1 4,-5-4 5,-6-3 0,-5 1 2,-2-4-1,0 1 0,-7 1 6,-14-3-7,-2-3 0,1 2-8,6-3-17,7 0-52,7-3-89</inkml:trace>
  <inkml:trace contextRef="#ctx0" brushRef="#br1" timeOffset="134926.87">21442 11264 448,'0'0'101,"0"0"-60,0 0 5,2 0-13,6 0-19,-2 0-8,1 14-2,1 0-4,-1 1-6,0-1 3,-2-6-3,-3-1 3,0-7 3,-2 0 1,0-8 6,2-23-5,7-7 0,9-7 4,7-7-5,8 1 2,9 7-2,5 11 0,-1 11 0,2 11 0,-11 9-1,-3 2 0,-14 2-1,-7 18 0,-13 6 0,0 3 1,-6 6-1,-23-1-3,-5 0-3,-1-4-3,4-6-2,8-1 2,14-6 5,9-3 2,0-1-2,27-1 3,11-5 2,2 3 1,-3 0 2,-5-2 2,-12 2 2,-14-5 1,-6 2 5,0 0 5,-10 0 3,-17 4-9,-11-5-4,-5 0-7,3-5 0,1-1-1,5 0-3,10 0-4,7-4-8,15-12-36,2-3-100,2-2-245</inkml:trace>
  <inkml:trace contextRef="#ctx0" brushRef="#br1" timeOffset="135635.19">22354 10382 144,'0'-19'287,"0"17"-237,-2 2 15,-25 15-23,-9 28-19,-4 12-4,0 8-7,9 9-7,6 1-5,10-5-1,13-6-5,2-8-7,2-12 1,27-11-8,8-12-23,5-10-51,6-9-47,-9 0-159</inkml:trace>
  <inkml:trace contextRef="#ctx0" brushRef="#br1" timeOffset="135906.72">22583 10463 385,'0'-12'65,"0"6"5,0 2 9,0 2-23,0 2-18,0 0-24,4 16-7,2 18 2,-2 12 2,-2 12-4,-2 6 0,0 3-2,0-7-3,0-5-2,-4-10 0,2-8-3,2-12-4,0-7-6,0-11-16,19-7-26,12 0-29,5-25-45,-5-3-28,-9-6-78</inkml:trace>
  <inkml:trace contextRef="#ctx0" brushRef="#br1" timeOffset="136095.87">22741 10751 79,'-26'-45'125,"-10"5"-51,-2 11-10,9 11-7,14 6-33,15 11-24,4-2-6,48 3-17,21 0-11,18-2-34,3-3-71</inkml:trace>
  <inkml:trace contextRef="#ctx0" brushRef="#br1" timeOffset="136252.12">23165 10479 19,'0'-32'253,"-3"4"-129,-21 2-46,0 4-3,6 8-23,11 8-10,7 6-12,0 0-27,18 20 0,17 16-3,10 14 2,1 8-1,-5 6-1,-14 7 1,-16 1-1,-11-1 1,-13-4 0,-32-5-1,-22-8 0,-13-11-8,-12-14-13,-1-10-65,-7-13-332</inkml:trace>
  <inkml:trace contextRef="#ctx0" brushRef="#br1" timeOffset="140210.14">24083 10832 16,'0'0'357,"-9"0"-281,-1 0-14,4 0 15,4 0-14,-2 0-15,-3 0-15,5 0-8,-2 0-4,4 0-2,0 0-1,0 0-7,0 2-4,0-2-3,0 0-2,8 0-2,12 0-1,16 0 1,8 0-3,6 0-3,0 0-5,-7-4-5,-9-2-15,-12 2-11,-13 2-24,-9 2-52,0 0-144</inkml:trace>
  <inkml:trace contextRef="#ctx0" brushRef="#br1" timeOffset="140406.77">23969 10964 66,'-7'7'315,"3"-7"-195,2 0-83,2 0 12,0 0 12,13 0-16,22-3-34,10-7-7,4 5-4,-4 1-4,-7 1-3,-9 3-15,-5 0-19,-13 0-81,-4 0-186</inkml:trace>
  <inkml:trace contextRef="#ctx0" brushRef="#br1" timeOffset="141382.72">23985 10832 3,'-18'2'206,"9"-2"-135,5 0-2,2 0-5,2 0-24,0 0-8,0 0-14,0 0-5,0 0-5,0 0-1,10 0 1,17 0-2,7 0-3,5 0-3,9 0-5,-6 0-10,1 0-25,-10 0-59,-4 0-164</inkml:trace>
  <inkml:trace contextRef="#ctx0" brushRef="#br1" timeOffset="141574.69">23978 11015 185,'-3'0'270,"3"0"-270,21 0 4,22 0-3,7-3-1,6-2-1,4-1-6,-6-1-42,-3 2-236</inkml:trace>
  <inkml:trace contextRef="#ctx0" brushRef="#br1" timeOffset="142407.61">24989 10703 12,'-11'-9'538,"-9"1"-494,1 2-11,14 6 19,5 0-28,0 0-24,0 2 0,11 12 0,14 2-2,4 0-2,4-1 1,3-5-4,-3-6 2,-2-1-4,-2-3 1,-2 0-3,-2-17 5,-4-8 0,-5 3 6,-7 4 0,-3 6 3,-3 3 4,-3 9 5,0 0-4,0 5-8,0 25 0,0 10-1,0 6-1,0 6-1,0-1-8,0 0-1,-5-1-11,-18-6-12,-18-5-12,-1-13 1,-1-14 43,1-12 3,4 0 37,3-21-8,6-8 5,8 0 2,21-2-11,0 2-10,23 9-15,23 7-4,8 7-11,4 6-4,2 0-36,-6 0-107,-10 0-225</inkml:trace>
  <inkml:trace contextRef="#ctx0" brushRef="#br1" timeOffset="142813.25">25524 10953 198,'-4'0'292,"4"0"-221,0 0-38,0 5 15,0 8-19,0 3-11,0 5-13,0 2-5,0-1 0,2-2-9,-2-2-4,0-4-11,0-5-37,0-9-85,0 0-194</inkml:trace>
  <inkml:trace contextRef="#ctx0" brushRef="#br1" timeOffset="143242.76">25878 10559 443,'0'-13'88,"0"0"-69,0 5 25,0-2-7,0 2-5,8 0-9,2 4-5,-3 0-8,-5 2-4,-2 2 3,0 0 3,0 0 0,0 0-5,0 0-2,0 0-4,0 0-1,0 0-1,0 0 0,0 0-2,0 0 3,0 8 1,0 1 0,0 0-1,0 4 0,0 2 0,-6 10 0,-10 8 1,-2 10-1,-4 5 0,-3 3 0,10-4-3,8-3 1,7-4-3,7-10 0,20-8-7,6-9-10,0-9-33,3-4-56,-3 0-143</inkml:trace>
  <inkml:trace contextRef="#ctx0" brushRef="#br1" timeOffset="143547.03">26188 10551 502,'-4'-8'56,"4"7"3,-3 1 6,3 0-19,0 0-15,0 0-17,-2 0-8,0 21-6,-4 13 3,-1 5 0,-5 3 1,4 2-4,-1 0-1,2-4-2,2-3 1,3-10-4,2-7-1,0-6-4,0-6-12,14-8-14,19 0-22,9-8-10,4-15-40,-11-7-167</inkml:trace>
  <inkml:trace contextRef="#ctx0" brushRef="#br1" timeOffset="143890.61">26318 10730 100,'-29'-14'148,"0"4"-79,4 4 6,9 2-13,12 2-9,4 2-36,0 0-17,20 0-9,20 0 8,12-4-5,1-6-10,-6-4-49,-8-8-52,-10-7-28,-6-4 88,-7-7 56,-12-3 1,-4 7 17,0 10 50,0 10 41,0 8-5,0 4-21,0 4-28,5 0-28,8 0-5,7 16 17,5 10-9,-1 10-14,-6 5-8,-8 9-3,-10 1 0,0 2-2,-25-1-1,-12-6-1,-3-6-2,-4-9-2,3-6-7,4-11-13,8-10-46,9-4-95</inkml:trace>
  <inkml:trace contextRef="#ctx0" brushRef="#br1" timeOffset="144326.61">26896 10694 179,'0'0'415,"0"0"-369,6 0-23,20 0-2,14 0-6,13 0-11,9 0-4,4 0 0,1 0-3,-5 0-1,-9-4-5,-10-2-9,-16-2-6,-19-2-29,-8-5-48,0 1-74</inkml:trace>
  <inkml:trace contextRef="#ctx0" brushRef="#br1" timeOffset="144538.77">27200 10575 513,'-5'0'97,"1"0"-31,-3 0-6,0 0-18,-4 11-8,5 9-18,1 7-8,1 8-3,4 4-4,-2 5-1,2 4-7,0-4-3,-7-5-14,-2-7-33,-9-6-78,-4-16-474</inkml:trace>
  <inkml:trace contextRef="#ctx0" brushRef="#br1" timeOffset="145372.49">27835 10512 170,'0'-13'256,"-7"3"-162,-2 0-45,9 10 24,0 0-29,0 0-22,0 4-22,0 19 0,9 0 0,13 1-6,14-3 6,6-9-4,12-6-1,3-6-1,1 0-2,-2-13-1,-9-10-3,-11 0 6,-13 2 6,-13 6 1,-10 7 6,0 4 2,0 4-1,-14 4-8,-5 25 0,-1 9-2,4 6-1,5 2-4,0 2-5,-9 1-10,-7-2-29,-11-5-4,-4-10-7,4-12 21,2-15 41,5-5 19,5-7 30,3-17-4,15-6 0,8 1 5,0 2-31,31 6-3,9 10-16,13 7-1,2 4-7,6 0-5,1 4-19,-6 7-103,-9 6-236</inkml:trace>
  <inkml:trace contextRef="#ctx0" brushRef="#br1" timeOffset="145695.65">28409 10878 30,'-2'0'413,"-2"-4"-346,4-4-38,0 0 15,0 1-31,0 2-7,6 3-6,6 2-1,-1 0-4,-5 0 1,-1 6 2,-5 6 1,0 7 1,-3-1 1,-16 4 1,-4 0 0,6-3-2,3 0 1,10-7-1,4-4 4,0-5 2,15 1 0,19-4 3,13 0-4,4 0-5,5 0-1,-3 0-5,-4-5-7,-3-9-21,-9-7-71,-9-4-180</inkml:trace>
  <inkml:trace contextRef="#ctx0" brushRef="#br1" timeOffset="146039.29">29013 10217 120,'0'-5'379,"0"4"-301,-4 1-30,-16 4-1,-12 24-17,-5 10-10,-5 12-8,1 6-4,6 6-6,10 4-2,10-2-3,15-7-4,0-11-1,8-10-4,21-11-7,9-15-22,11-6-34,1-4-74,-4-4-155</inkml:trace>
  <inkml:trace contextRef="#ctx0" brushRef="#br1" timeOffset="146315.61">29281 10325 172,'0'-6'341,"0"2"-256,0 2-29,0 2 1,0 0-15,0 0-15,0 13-12,0 16-10,-6 11 6,-8 12-6,3 4 1,-1 6-3,-1-1-3,0-5 0,1-6-3,6-10-2,4-11-1,2-6-6,2-10-9,27-10-9,13-3-20,5 0-40,-5-18-86,-11-4-164</inkml:trace>
  <inkml:trace contextRef="#ctx0" brushRef="#br1" timeOffset="146495.04">29227 10590 126,'-46'-16'237,"21"7"-171,21 9-21,4 0-24,15 0-13,32 0 11,26 0-13,15 0-6,5 0-35,-15-14-70,-18-8-102</inkml:trace>
  <inkml:trace contextRef="#ctx0" brushRef="#br1" timeOffset="146674.66">29707 10253 12,'-6'-19'198,"0"7"-27,2 8-120,4 4 8,0 0-27,4 22-2,12 14 32,3 9-16,2 5-23,-5 4-12,-5 2-5,-7 2 0,-4 3-6,-6-2 0,-28-2-5,-9-7-1,-9-6-14,-9-11-32,-3-10-97,-17-7-303</inkml:trace>
  <inkml:trace contextRef="#ctx0" brushRef="#br1" timeOffset="147695.17">28278 10874 102,'-2'0'221,"-3"0"-156,5 0-12,0 0 18,0 0-15,0 0-16,3 0-16,7-4-18,7-2-6,1 0-6,1-1-17,-3 5-64,-1-1-234</inkml:trace>
  <inkml:trace contextRef="#ctx0" brushRef="#br1" timeOffset="148589.79">23802 12490 111,'-45'4'231,"5"0"-127,7 2-74,22-2 15,11-4-15,0 3-16,13-2 4,18 2 8,9-3-8,9 0-18,1 0 0,-2 0-7,4 0-18,-10 0-41,-15 0-85,-17 0-213</inkml:trace>
  <inkml:trace contextRef="#ctx0" brushRef="#br1" timeOffset="148792.91">23697 12669 363,'-11'2'49,"11"2"-7,0-2 12,0-2-34,25 0 9,10 0-3,15 0-26,2 0-9,2-11-28,-4 3-124</inkml:trace>
  <inkml:trace contextRef="#ctx0" brushRef="#br1" timeOffset="161205.03">13524 12695 48,'-5'0'39,"5"0"-24,0 0-6,0 0-6,0 0 6,0 0-2,0 0 0,0 0-1,0 0 1,0 0 8,0 0 3,0 0-9,0 0-7,0 0-1,0 0 0,0 0 2,3 0 0,1 0-1,0 0 1,-2 0 0,-2 0 4,4 0 0,-4 0 4,0 0 7,0 0-2,0 0-1,0 0-4,0 4 6,0 8-10,-6-2 1,-2 2 2,-3 2 1,-1 0 4,1 3-1,0-2-3,0 1-3,-2 3-3,1-6-5,1-1 0,7-1-2,2-3-5,0-4-7,2 2-9,0-5-23,0-1-53,0 0-60</inkml:trace>
  <inkml:trace contextRef="#ctx0" brushRef="#br1" timeOffset="161755.81">13700 12537 87,'2'0'27,"0"0"-14,1 0 10,-3 0 2,0 0 8,0 0-4,0 0-4,2 0-9,2 0-5,2 0 16,0 7-5,-2 4-8,0 3-1,3 0-5,-1 2 0,4-1-2,3-1-4,-2-1 0,5 1 3,-3-3-1,-2 4-1,-2-3-2,-2 0 3,-3-2-1,1 0 2,-3 0-1,0-2-1,-2 1 3,0-2-1,0 0 0,0 0 0,0-1-5,0-2 0,0 0 0,0-2-1,0 0-1,0-2-4,0 2-8,0-2-4,0 0-13,0 0-80</inkml:trace>
  <inkml:trace contextRef="#ctx0" brushRef="#br1" timeOffset="163685.12">27115 10971 182,'-5'0'59,"1"0"-33,-2 0 32,-1 0-8,-3 0-15,2 0-8,1-3-10,-3 2-11,-2-2-4,-3 3-1,-4 0-1,-3 0-1,-2 0-1,2 0 2,1 0 0,2 0 0,5 0 3,1 0 2,3 0 6,4 0 6,2 0 3,1 0 5,3 0-4,0 0-5,0 0-5,0 0-6,7 0-2,22 0 1,16 0-4,10 0 0,13 0-1,5 0 0,0 0-1,-3 3 0,-8 1 1,-9 0-2,-6 2 3,-9-3 0,-11 2 1,-7-4 1,-11 2-2,-7-2 1,0-1 1,-2 0 0,0 3-2,-4-1-4,-19-2-6,4 0-22,-6 0-85,2 0-205</inkml:trace>
  <inkml:trace contextRef="#ctx0" brushRef="#br1" timeOffset="165785.93">24542 12304 109,'0'-7'248,"6"0"-162,1 1-64,-3 5 30,-1 1 1,4 0-15,1 0-21,5 0-3,-1 0-7,-1 0-5,1 13 1,-4 7-2,1 3-1,-1 2 0,-2 0-3,-2 0 0,-2-5-1,-2-1-1,0-6-3,2-7 4,-2-3 2,3-3 2,3 0-1,3-13 0,7-6 0,4-8 1,-3 1 3,4 2-2,-6 5 4,-3 6 2,-6 9 2,-4 2 1,-2 2 1,5 0-8,1 0-3,4 16 0,-2 4 0,3 2-4,-3-2 0,-4 2 1,-2-4-1,0-6 2,-2-4 1,0-6 2,4-2 0,7 0 6,10-18 3,10-10-1,4 0 5,3 2 7,-5 4-3,-2 6-2,-6 8-5,-7 4-6,-7 4-4,-2 0-1,-4 0-3,-3 16 1,-2 8-3,0 4-3,0-2-9,-9-2-29,0-3-23,0-10-81,5-2-202</inkml:trace>
  <inkml:trace contextRef="#ctx0" brushRef="#br1" timeOffset="166070.91">25446 12108 278,'4'-12'230,"-4"5"-173,0 4 12,0 3-7,0 0-21,0 0-22,0 7-12,0 19-3,-8 13 0,-7 6-3,-1 8-1,3 3-1,1 0-2,8-2-1,4-8-5,0-6-1,2-11-6,16-13-6,1-10-20,10-6-36,-4 0-87,4-18-168</inkml:trace>
  <inkml:trace contextRef="#ctx0" brushRef="#br1" timeOffset="166401.7">25741 12203 381,'-9'-12'155,"-3"3"-106,6 0 17,1 4-7,5 1-20,0 2-13,0 2-4,0 0-12,0 0-8,0 0-1,7 0-1,4 7 2,-2 8 0,0 3 0,-7 4-1,-2 6 0,0 6 0,0 6 0,-4 2-1,-7 2-1,-1-2-2,10-6-2,2-1-2,0-12-2,23-5 2,10-9-8,7-9-19,5 0-14,-8-9-42,-10-14-79,-12-1-122</inkml:trace>
  <inkml:trace contextRef="#ctx0" brushRef="#br1" timeOffset="166568.91">25760 12362 268,'-51'-2'62,"12"0"-3,16 2 17,11 0-7,12 0-23,0 0-18,10 0-27,25 0 1,12 0-2,6-11-2,3-3-18,-6-9-49,-13-3-64,-8-5-155</inkml:trace>
  <inkml:trace contextRef="#ctx0" brushRef="#br1" timeOffset="166777.91">26017 12126 337,'2'-7'111,"0"3"-63,9 3 8,-1 1 5,3 0-13,5 0-14,-3 9-15,3 18-7,-9 9-8,-5 6 0,-4 8-2,0 2-1,-20-1-1,-4-5-1,-5-5-5,2-6-3,0-11-15,7-10-46,3-8-140</inkml:trace>
  <inkml:trace contextRef="#ctx0" brushRef="#br1" timeOffset="168102.61">26184 12182 265,'0'0'105,"0"-2"-73,0 2 20,0 0-5,0 0-23,2 0-13,0 10-1,0 12 9,5 2 0,-4 6-9,3 1-3,-2 5 4,-4-1-6,3 5 1,-3-2-2,0 0-4,0-1 0,-11-3 2,-5-5-2,-2-4 2,2-6-2,-1-4 2,-1-7-2,3-1 4,-6-6 0,3-1-4,-1 0 2,3 0-2,9 0-1,1-4-8,6-4-19,0-2-48,0 4-99</inkml:trace>
  <inkml:trace contextRef="#ctx0" brushRef="#br1" timeOffset="169035.03">26077 12068 3,'0'-10'40,"4"-1"131,3 5-114,-3 4 5,0 2-11,-1 0-18,2 0-18,-1 0-1,1 13 7,3 10 0,1 8 1,0 7-6,2 4-4,-2 6-7,0 4 0,0 1-5,0-2-2,-5 2 2,-4-10-3,0-7-1,0-7 2,0-8 1,-17-4-2,-6-7-2,-6-2-3,2-6-11,-2-2-47,6 0-60,0 0-183</inkml:trace>
  <inkml:trace contextRef="#ctx0" brushRef="#br1" timeOffset="169377.78">26048 12078 411,'0'0'30,"2"0"-13,7 0 34,7 1-8,-1 20-11,1 8-6,-1 10-5,-6 9-6,-2 4-8,-5 2-2,-2-2 0,0-4-3,0-2-2,0-6 1,0 0-1,0-7 1,0-5-1,-9-9 0,-2-2 0,0-7 0,2-4-1,0-3-2,0-3-8,5 0-17,-2 0-67,6-9-123</inkml:trace>
  <inkml:trace contextRef="#ctx0" brushRef="#br1" timeOffset="170167.25">25604 12035 73,'0'0'149,"0"0"-54,0 0-65,-11 0 19,-7 6-8,-6 17-4,0 6-3,-3 11-3,0 9-9,0 5 1,10 4-6,1 0-6,7-2-3,9-3-1,0-3-2,0-8-3,15-2-2,10-8 0,4-8-1,6-8-2,4-6-6,-1-6-3,-3-4-10,-6 0-21,-8-2-60,-11-14-67</inkml:trace>
  <inkml:trace contextRef="#ctx0" brushRef="#br1" timeOffset="171131.64">26721 12294 282,'15'-8'95,"-3"-8"-51,-1 4 42,-5 0-21,-1 2-18,-1 0-16,1 6-7,-5 2-4,0 2-8,0 0-8,0 0-4,-7 0 0,-15 4-3,-5 8-1,0 2-1,7-2-3,5 0 1,7 0-1,4-1 2,4 2-1,0-1-1,0 0 3,12 0 3,3 0 1,3-2 0,-5-1 0,-1-3 1,-6-3 1,-3 0 2,-1-3-1,-2 0 4,0 0 1,0 0-6,0 0-1,0 0-2,0 0-6,0 0-5,0 0-37,0-3-25,0 0-1,0-2 17,0 4 11,-7-4 25,3 1-15,4-2-56,0-2-48</inkml:trace>
  <inkml:trace contextRef="#ctx0" brushRef="#br1" timeOffset="171533.66">26721 12294 22,'42'28'228,"-42"-28"-134,0 0-18,-2 0-5,-19 4-18,-5 10-19,-3 2 1,-5 5-8,3 2-10,7 5-5,2 1-9,8-2-3,7 0 0,5-1-2,2-2-1,0-7-1,21-2-2,8-7 0,8-6 1,7-2-5,4 0-20,-2-8-31,1-10-34,-3-4 16,-5-2 6,-6 1 33,-13 8 40,-4 5 27,-12 4 28,-4 1 26,0 4 8,0-2-20,-2-1-21,-7 4-21,2-2-6,3 2-5,4 0-12,0 0-4,0 0-6,0 0 0,0 0-4,0 0-8,-3 0-17,1 0-42,0 0-46,-6-4-57</inkml:trace>
  <inkml:trace contextRef="#ctx0" brushRef="#br1" timeOffset="171982.55">27097 12390 22,'0'-1'398,"0"-4"-309,0 2-43,-10 3 28,-6 0-40,-3 0-23,2 17-5,-1 6-1,3 0-5,5 1-2,8-2-2,2 3-2,0-7 0,12-4-3,17-6 2,8-4 0,5-4 2,-1 0 2,-3 0-1,-9-12 4,-8-7 0,-5-2 2,-9-3 2,-7-5 2,0 3-1,-4 2 1,-23 6-1,-2 6 0,-2 8-5,-1 2 0,6 2-7,2 0-4,8 0-9,7 0-20,9 6-38,0-2-42,27-1-129</inkml:trace>
  <inkml:trace contextRef="#ctx0" brushRef="#br1" timeOffset="172271.04">27449 12354 285,'2'-8'147,"-2"2"-62,0 0 6,-8 2-44,-11 2-23,-2 2-10,0 0-9,4 2-5,3 18-2,8 2-10,6 9-7,0-1-4,24-1-14,5 2-6,0-2 19,-3-3 17,-7-5 7,-11-6 4,-8-4 3,0-5 12,-6-4 12,-21-2 7,-11 0-21,1 0-11,3 0-6,12-4-6,9-4-9,13-2-31,0-6-115,4-2-255</inkml:trace>
  <inkml:trace contextRef="#ctx0" brushRef="#br1" timeOffset="172802.13">27727 12394 144,'0'-5'358,"0"-3"-281,-6 4-24,4-1 11,2 3-25,0 0-15,0 2-16,0 0-8,0 0-2,8 0 2,6 0-1,-3 4-3,-9 13 1,-2 2 0,0 4 2,-6 0 1,-7 1-1,3-5 1,0-8 0,5-3 0,3-2-1,2-3-3,0-3 2,17 0 2,8 0 0,0-3 0,-3-7 0,-2 1 0,-6 0 0,-6 5 2,-3 3-2,-5 1 0,0 0-1,0 0-1,0 4 2,0 6 0,0-1 0,6 0-1,10-3-3,9-6 2,4 0 2,6 0 0,1 0 0,-5-16 1,-2-9 2,-10-3 1,-7 1 1,-10-4 0,-2 1 0,0 1-2,-18 6-3,-3 7 0,-6 10-6,0 4-3,0 2-17,4 0-50,4 2-102,7 14-189</inkml:trace>
  <inkml:trace contextRef="#ctx0" brushRef="#br1" timeOffset="173082.54">28213 12493 37,'5'0'507,"-5"0"-466,0 0-16,0 0 27,-2 5-2,-18 5-30,-5 7-9,1-1-8,-1 4-3,2 0 0,11 0-3,3 0-4,9 0-1,0-3-5,4-9-8,27 1-11,5-9-8,4 0-32,5 0-49,-3-16-63</inkml:trace>
  <inkml:trace contextRef="#ctx0" brushRef="#br1" timeOffset="173550.96">28563 12256 1,'3'-38'15,"-3"2"333,0 6-277,0 6 14,0 5 5,0 7-26,0 6-12,0 4-17,0 2-12,0 0-8,2 0-9,0 7-6,3 20 1,-5 14 2,0 7 1,0 2-4,0 2 1,-9-2-1,-3-6-1,6-8-3,1-5-1,5-12-3,0-9-8,18-6-5,15-4-9,6 0 0,-6-14-40,-10-5-2,-13-6 24,-10-1 48,0-2 6,-10-2 10,-19 1 4,-3 2-4,6 7 14,7 8 0,15 10-1,4 2-24,4 0-5,32 0 0,18 10 2,12-2-2,8 0 0,-7-4-1,-19-4-1,-19 0-2,-19 0 4,-10 0 2,0 0-2,-10-4-11,-21-4-63,-4 4-107</inkml:trace>
  <inkml:trace contextRef="#ctx0" brushRef="#br1" timeOffset="174251.19">29323 12391 275,'-27'-2'298,"8"-4"-272,11 1 17,8 5-2,8 0-20,29 0-8,24 0-3,14 0-4,8 0-4,-3 0-2,-13 0-2,-11 3 0,-16-3-2,-16 0-2,-11 0-4,-11 0-14,-2-4-27,0-13-61,-17 1-129</inkml:trace>
  <inkml:trace contextRef="#ctx0" brushRef="#br1" timeOffset="174469.87">29639 12244 9,'0'0'479,"0"-3"-416,0 3-17,0 0 20,0 0-14,0 0-28,0 5-17,0 17-5,0 7 3,0 8-2,0-1-3,-9 2-1,3 0-4,4-6-4,-2-6-18,4-3-37,0-9-77,-8-4-231</inkml:trace>
  <inkml:trace contextRef="#ctx0" brushRef="#br1" timeOffset="174707.36">29292 12658 429,'-11'0'165,"9"0"-149,2 0 7,19 0-4,31 0 6,19 0-6,11 0-11,5 1-6,-8 4-2,-12-3-2,-11 1-1,-14-1-5,-14-2 0,-9 0-4,-13 0-14,-4 0-47,0-10-105</inkml:trace>
  <inkml:trace contextRef="#ctx0" brushRef="#br1" timeOffset="176524.62">30129 12208 5,'0'-14'342,"0"7"-342,0 4-10,0 1 3,0 2-4,0 0-18,0 0-40,0 0 3,0 0 20,0 0 19,0 0 27,3 0 13,-3 0 6,0 0 14,0 0 31,2 0 10,-2 0-17,3 0-15,-1 0-10,-2-2-7,2 2 4,2 0-2,1-2-8,1 2-9,1-2-5,-2 2 1,1-3-4,-3 3 2,-3 0-1,0 0 1,0 0 0,0 0-2,0 0 0,0 0 1,0 0-3,0 0 0,0 0 0,0 0 0,0 0 3,0 0-1,0 0 1,0 0 1,0 0 0,0 0-2,0 0 2,0 0-2,0 0-1,0 0-1,0 0 1,0 0-1,2 3 4,0 11 2,2 2 2,1 4-1,-1 4-4,3-2 0,-5 3-2,3-4-1,-3-2 0,-2-6-1,0-5 0,0-4 1,0-2 0,0-2 4,0 0 2,0 0 0,9-4 2,2-16-6,4-2 4,10-5-1,0 4 2,6 2-2,-9 8 4,-4 5 0,-7 8 1,-4 0-6,2 0-3,2 0-1,0 10 0,0 7-1,-2 6 1,-3-2 0,2 0-2,-2 0-1,1-10 3,1-3-4,0-8 4,2 0 4,3 0 1,6-14 1,5-12 1,3-6 4,4-1 1,-2 4-1,-3 7-5,-5 10-2,-5 8-2,-5 4-2,-1 0-3,4 17 0,-5 14 3,-1 5-3,-5 0-2,-3-1-1,0-4 0,0-5-11,0-6-18,0-7-19,-7-10-48,1-3-104</inkml:trace>
  <inkml:trace contextRef="#ctx0" brushRef="#br1" timeOffset="176982.7">30462 11975 24,'-9'0'414,"-7"0"-403,3 0-7,-1 0 5,-1 4-7,-1 10-2,7-1-5,3 0-1,1-4-3,3-6 1,2-1 2,0-2 2,0 0 4,13-12 14,14-8-4,2-2 6,-2 1 7,-2 2 0,-6 6 7,-5 6-3,1 7-5,3 0-18,2 3-3,4 18-2,1 1 0,4 2-10,-2-1-27,-2-4-134</inkml:trace>
  <inkml:trace contextRef="#ctx0" brushRef="#br1" timeOffset="177484.43">31203 12100 385,'0'-4'180,"0"4"-165,-29 18 12,-2 15 13,-2 7-11,0 5-15,10 1-10,6 2-4,5-2-1,10-4-7,2-6-5,0-8-2,25-9-11,10-9-31,8-10-65,3 0-92</inkml:trace>
  <inkml:trace contextRef="#ctx0" brushRef="#br1" timeOffset="177816.59">31453 12132 268,'-11'-10'246,"0"0"-211,4 6 31,5 2 2,2 2-29,0 0-13,0 0-12,0 0-6,0 0-7,0 0-1,0 13 1,4 5 3,1 7 1,-3 0 1,-2 8 0,0 3 3,0 5-5,-9 2-2,0 0-1,1-5-1,5-2-4,3-9-1,0-3-3,0-7-7,20-8-8,2-6-10,5-3-19,2 0-34,-11-10-81,-7-10-117</inkml:trace>
  <inkml:trace contextRef="#ctx0" brushRef="#br1" timeOffset="177990.27">31317 12340 258,'-14'-3'123,"14"3"-102,0 0 9,0 0 13,23 0 16,12 0-5,15 0-25,1 0-27,2-3-2,-8-5-10,-5-4-14,-4-6-49,-12-2-120</inkml:trace>
  <inkml:trace contextRef="#ctx0" brushRef="#br1" timeOffset="178185.15">31772 12058 137,'2'-2'361,"-2"2"-315,0 0-3,0 0 12,5 3-18,5 20-21,2 13 4,-1 8-8,-2 6-10,-7 4-2,-2-2 0,-2-4-3,-23-6-6,-9-6-5,-1-8-29,-5-11-53,-5-8-148</inkml:trace>
  <inkml:trace contextRef="#ctx0" brushRef="#br1" timeOffset="179884.98">32034 12346 509,'0'-5'20,"0"5"1,0 0 1,0 0-17,0 0-5,0 0-15,0 0-23,0 0-67</inkml:trace>
  <inkml:trace contextRef="#ctx0" brushRef="#br1" timeOffset="180549.55">32342 12118 106,'14'-16'266,"-1"-3"-236,-2 4 24,-2 3 19,-7 2-24,1 3-13,-3 7-23,0 0-13,-14 0-6,-12 14-11,-1 8-7,6 5-16,11 3-24,10 2 26,0 0 3,17-2 2,12 0 5,-2-2 14,-2-2 14,-8-6 3,-3-4 4,-10-4 2,-4-4 8,0-4 13,-13 0 11,-14 0-6,-4-1-17,-4-3-17,2 2-1,10-2-9,4 0-7,11 0-9,6 0-43,2 0-147</inkml:trace>
  <inkml:trace contextRef="#ctx0" brushRef="#br1" timeOffset="180770.24">32589 11921 346,'0'-12'40,"0"6"8,0 4 1,0 0-46,0 2-3,0 0-34,0 0-7,2 9-54,3 4-197</inkml:trace>
  <inkml:trace contextRef="#ctx0" brushRef="#br1" timeOffset="180975.91">32581 12150 260,'0'6'51,"0"0"17,0 0 1,0 4-27,0 3-21,0 4-17,0-1-4,0 1-12,0 2-10,-7-3-28,0-3-107</inkml:trace>
  <inkml:trace contextRef="#ctx0" brushRef="#br1" timeOffset="181188">32668 12236 217,'0'-4'179,"0"0"-141,0 2-7,0 2-22,0 0-9,0 0-20,-5 2 1,-2 9-17,0-3-32,1-2-22,0-1-10,1-5-5</inkml:trace>
  <inkml:trace contextRef="#ctx0" brushRef="#br1" timeOffset="181496.65">32668 12236 328,'-83'-64'69,"83"64"-62,0 0 9,0 0 8,0 0-9,0 0-6,0 0 6,0 0 2,0 0 9,0 0 5,4 6 1,-2 6-7,-2 6-7,0 2-8,0 4-5,0 4-2,0-2-1,0-2-1,0-4-1,0-2-1,0-5-1,0-4-3,0-5-3,0-4-9,0 0-24,5 0-60,4-11-126</inkml:trace>
  <inkml:trace contextRef="#ctx0" brushRef="#br1" timeOffset="181871.65">32699 12234 7,'0'-2'387,"0"2"-324,0 0-13,0 0 2,0 0-23,0 0-29,0 0-5,0 0 1,2 7 4,2 1-3,1 1-3,-5-3 0,0-4 1,0 0 5,0-2 2,4 0-1,2 0 1,4 0 6,1-8-2,0 0 8,0-2 5,7 0 4,-2 0-4,2 2 1,-1-1-2,-1 3-9,-5 5-3,-2-1-6,-3 2 0,2 0-6,-6 8-1,-2 16 0,0 3 4,0 3-10,-12-3-6,-3 0-9,1-6-34,3-7-49,5-5-77</inkml:trace>
  <inkml:trace contextRef="#ctx0" brushRef="#br1" timeOffset="182363.7">33055 12150 12,'0'-3'369,"0"2"-282,0 1-37,0 0 7,0 0-10,0 1-19,-7 16-15,-10 6-2,1 2-9,1 3-2,-3-2-2,2-3-4,9-8-6,3-3-2,2-8-9,2-4 0,0 0-2,13 0 8,16-4 17,2-15 3,0 2-1,-11 1 3,-7 5 1,-7 8 7,-6 0-2,0 3-11,0 0 0,0 6-8,-3 13 6,-6 0 2,7 0-6,2-5-1,0-5 2,22-3 4,7-6 1,2 0 0,3-5 5,-3-15 5,-6-5 4,-4-8 2,-5 3-2,-9-2 1,-5 6-8,-2 8-7,0 5-3,-11 12-8,-16 1-19,-8 0-36,1 16-99</inkml:trace>
  <inkml:trace contextRef="#ctx0" brushRef="#br1" timeOffset="182651.13">33289 12431 6,'0'0'416,"0"0"-357,0 0-7,0 0 3,-2 0-21,-16 8-27,-7 10-2,-6 2 0,7 1-5,4 3 0,7-3-3,11-3 1,-4-2-3,6-6-4,0-4-5,29-4-12,3-2-3,1 0-44,0-12-56,-6-10-109</inkml:trace>
  <inkml:trace contextRef="#ctx0" brushRef="#br1" timeOffset="183053.89">33547 12133 4,'2'-24'355,"-2"6"-266,0 10-13,0 7 17,0-2-30,0 3-23,0 0-21,0 0-12,0 24-6,0 14 0,-10 11 3,-3 2-2,-3 2-2,3-3 0,3-5-1,6-10-4,4-6-2,0-10-3,0-8-4,4-10-12,14-1-4,3 0 6,-2-16 5,-3-6 2,-7-6 16,-7-4 1,-2-8 5,0 0-1,-7 0 3,-11 4 2,3 9-1,3 11-3,10 11-2,2 5-3,0 0-2,18 0-13,22 2 13,10 10 0,-4-2-6,-5 0-3,-18-4-12,-4-2-44,-15-4-36,-4 0-65</inkml:trace>
  <inkml:trace contextRef="#ctx0" brushRef="#br1" timeOffset="184555.7">32692 12214 99,'0'0'70,"0"0"-29,0 0-10,0 0 6,0 0 3,0 0-18,3 0 1,-1 0-5,-2 0-3,0 0-4,0 0-7,0 0 1,0 0-3,0 0 0,0 0 0,0 0 2,0 0 2,0 0 6,0 0-1,0 0-3,0 2-7,0 6 1,0 4 5,0-2-4,0 2 0,0 0-3,2-2 1,0 1-1,-2 2 1,0-3 1,0-2-1,0-2-1,0-1 0,0-4 1,0 2 3,0-1-1,0-1 0,0-1-1,0 1 0,0-1-1,0 0-1,0 0 3,0 0-3,0 0 2,0 0 1,0 0-2,0 0 0,0 0-1,0 0 2,0 0-2,0 0-2,0 0-3,0 0 2,0 0-2,0 0-9,0 0-17,0-1-86</inkml:trace>
  <inkml:trace contextRef="#ctx0" brushRef="#br1" timeOffset="187393.9">20725 12289 404,'-35'-27'220,"8"4"-192,8 8-11,19 15 12,3 0-14,23 17-5,17 14 0,12 7-4,9 2-6,0 1-3,1 1-3,-7-7-7,-6-6-13,-4-7-46,-13-10-93,-12-9-182</inkml:trace>
  <inkml:trace contextRef="#ctx0" brushRef="#br1" timeOffset="187603.81">21238 12250 159,'-27'-3'354,"-4"3"-296,-8 0-49,-5 23 36,-10 9-12,-4 5-14,1 5-16,3 5-3,3 3-8,9-3-12,6-7-44,12-14-113,12-8-225</inkml:trace>
  <inkml:trace contextRef="#ctx0" brushRef="#br1" timeOffset="187963.96">21421 12507 438,'0'-6'123,"0"-1"-109,0 3 22,0 3 9,0 1-14,0 0-18,-19 0-10,-7 4-3,-6 15-3,-1 8-4,2-1-8,8 0-5,15-1 1,8 4-7,2-3-1,27-2-5,4 0 15,-2-4 15,-2 0 2,-10-6 2,-9-6 2,-7-2 3,-3 0 6,-5-2 10,-26 1-3,-12-1-11,-5-2-7,-4-1-2,6-1-2,7 0-7,15 0-12,15 0-25,9 0-105,2-6-235</inkml:trace>
  <inkml:trace contextRef="#ctx0" brushRef="#br1" timeOffset="188286.25">21685 12593 342,'0'-16'85,"0"1"-50,0 6 41,0 3-36,-13 6-12,-9 0-14,-3 0-13,0 14-1,4 6-9,7 0-7,9 1-4,5 2 2,5-3-2,22 2-15,4-6-8,-4 0 22,-9-4 21,-9-2 1,-7-2 3,-2-1 5,0-2 11,-21-1-2,-6-3-12,2-1-6,-2 0-5,4 0-14,15 0-23,8 0-119</inkml:trace>
  <inkml:trace contextRef="#ctx0" brushRef="#br1" timeOffset="188755.42">21890 12666 155,'0'0'300,"0"0"-207,0 5-80,-2 5 10,-4 2-2,1 0-11,2 2-10,3-2 0,0-2-7,0-4-7,0-6-1,0 0 15,10-4 8,1-20 0,-3-4 1,6-8 2,-1 0-3,8 4-4,3 7 0,2 10-3,1 5-1,2 6-3,0 4-1,-4 0 1,-7 0-2,-11 15-5,-7 6 1,0 3-5,-12-2-15,-5 4-23,1-3-8,7-2 28,9-3 29,0-5 2,2 2 1,21-3 4,-1-3 14,-2-2-4,-7-2 9,-8-4 1,-5 3 3,0-2 17,-25 0 0,-13 0-34,-9 1-10,1-2-1,1 3-4,11-4-13,12 0-25,11 0-97,11 0-261</inkml:trace>
  <inkml:trace contextRef="#ctx0" brushRef="#br1" timeOffset="189071.21">22518 12112 138,'0'-16'436,"-15"3"-367,-7 13-36,-3 0 9,-6 17-25,0 20-9,2 12-5,9 9-3,6 2-3,12 2-3,2-7-4,0-8-6,13-11-20,12-9-12,2-14-15,2-9-42,2-4-24,-4-4-92</inkml:trace>
  <inkml:trace contextRef="#ctx0" brushRef="#br1" timeOffset="189345.53">22732 12102 455,'0'-11'93,"0"6"-31,0 1 2,0 4-16,0 0-16,0 0-13,0 1-12,5 22-2,-1 4 2,-2 9-5,-2 7-1,0 5 1,0 2-1,0 2 0,-13-4-1,0-4-2,4-5-1,0-10-4,7-8-4,2-7-9,0-10-23,31-4-40,7 0-88,9-14-217</inkml:trace>
  <inkml:trace contextRef="#ctx0" brushRef="#br1" timeOffset="189559.96">22815 12322 29,'-60'-10'407,"4"6"-357,27 0-31,27 4 24,2 0-42,27 0-1,24-2-4,12-3-12,-3-6-70,-7-3-152</inkml:trace>
  <inkml:trace contextRef="#ctx0" brushRef="#br1" timeOffset="189774.89">23033 12100 328,'-8'-11'111,"8"4"-59,0 3 10,2 1-32,19 3 4,8 0 2,5 11-7,-5 15-14,0 8-10,-11 10-4,-14 6-1,-4 4 0,-15-1-1,-23 0 1,-6-7-4,-8-9-10,1-9-8,2-14-33,2-6-127</inkml:trace>
  <inkml:trace contextRef="#ctx0" brushRef="#br1" timeOffset="190796.89">19894 11933 94,'25'-25'115,"-8"0"23,-1 11-68,-5 9-4,-3 5 6,0 0-14,-6 21-17,-2 25 13,0 24-19,0 22-13,-4 24-8,-15 16-4,-1 17-4,-1-2-4,0-5-2,8-13-2,11-19-3,2-16-1,0-22-4,19-17-5,13-23-20,7-23-36,9-9-72,3-23-334</inkml:trace>
  <inkml:trace contextRef="#ctx0" brushRef="#br1" timeOffset="191395.84">20035 11891 360,'-37'-13'71,"6"6"-34,12 1 25,7 2-15,12 4-8,0 0-28,27 0-7,31 0-3,27 0-1,35 0 0,30 0 0,29 0-5,33 0 0,22-2-2,18 2-8,20 0-9,17 0-12,17 0-29,21 0 55,16 0 8,-4-6 2,-13-2 0,-17 0 1,-30-1 10,-32 0 3,-35 1-5,-43-2-3,-40 2-5,-42-1-1,-38 0-4,-29-1-2,-18-1 3,-2 1-3,0 5-28,-13-3-93,-3 3-137</inkml:trace>
  <inkml:trace contextRef="#ctx0" brushRef="#br1" timeOffset="192110.61">25172 11734 179,'-22'-3'102,"2"3"-45,9 0 6,4 0 1,7 0-9,0 0-32,0 0-14,16 0 0,35 0 4,22 0-3,30 0-8,29 0-2,32 0-1,28 0-1,28 0-5,19 0-1,6 0-7,13 0-21,5 0-23,-2 2 48,-14 4 11,-31-5 2,-42-1-2,-47 0 8,-42 0-1,-33-3-5,-29-9 0,-15-2 7,-8 3-9,0 4-23,-21-2-40,-3 6-236</inkml:trace>
  <inkml:trace contextRef="#ctx0" brushRef="#br1" timeOffset="192820.9">28401 11693 7,'-25'0'24,"10"0"227,13 0-208,2 0-3,15 0-6,41 0-13,31-4-9,33-4-4,36-1-5,33 4-2,32-2-1,17 3-1,18 2-4,5 2-7,-7 0 3,-9 0 4,-26 0-10,-24 8 1,-21-2 14,-24-3 5,-30-3 3,-28 0 1,-37 0-2,-21 0-1,-17-11-4,-7 5-1,-6-2-1,-4 5-1,0 3-11,0-3-33,0 3-188</inkml:trace>
  <inkml:trace contextRef="#ctx0" brushRef="#br1" timeOffset="193084.74">31573 11743 50,'7'0'366,"13"-6"-361,22-6 3,18 1 2,21 1-4,21 0-4,18 0-2,23-2-3,20 7 0,20-2 3,28 7 0,16 0 7,1 0 10,-12 16 6,-31 4 0,-47-4-6,-47-3-8,-41-5-6,-35-7-3,-3-1-7,-12 0-9,-27 0-23,-34-1-156</inkml:trace>
  <inkml:trace contextRef="#ctx0" brushRef="#br1" timeOffset="194411.73">20077 13345 269,'-16'2'58,"-6"3"-46,0 2 34,9-1 0,5 0-4,8 1-22,0 4-16,0 5 4,18 1-2,24 0 8,19 2-3,32-5-11,34-1 2,34-5-2,41-6-1,37 0-2,35-2-2,40 0 0,43 0-1,32 0-3,28 0-17,16-8 3,1-9 23,-8-6 14,-17 1 0,-21 4-4,-36 4 2,-26 6-1,-37 4-6,-33 2-5,-38-1-4,-48 2-2,-50-5-5,-49 0-10,-42 0-28,-29-2-1,-2 0 40,-31-4-20,-5-7-84</inkml:trace>
  <inkml:trace contextRef="#ctx0" brushRef="#br1" timeOffset="194912.01">26536 13395 493,'-16'0'22,"14"0"-15,2 0 22,31 0-21,38-4-5,36 2 0,35 0-3,32 2-6,24 0-5,34 0-3,24 0 8,26 0 6,19 0 0,-3 0 0,-8 0 2,-17 6 6,-23 2 12,-37-6-4,-33-2-11,-35 0 4,-41 0-1,-27 0-8,-33 0-2,-27 0-9,-13 0 6,-2 0 4,0 0-14,-4 0-55,-12 0-69,0 0-103</inkml:trace>
  <inkml:trace contextRef="#ctx0" brushRef="#br1" timeOffset="195277.16">30223 13495 251,'0'0'257,"2"0"-254,43-4-3,28 0 10,33 2-8,23 2-2,20 0 0,22 0-3,28 0-4,26 4 7,26 6 9,19 2 17,11 4-15,-7 3-6,-9 4 11,-17-5-1,-38-5 0,-46-4-4,-60-7-2,-54-2-7,-42 0 0,-8-11 13,-22-3-4,-18 3-10,-14 1 0,-2 3-1,3 1-5,13 0-1,16 3-2,20 3-11,4 0-39,0 0-77,28 0-189</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0T06:30:43.651"/>
    </inkml:context>
    <inkml:brush xml:id="br0">
      <inkml:brushProperty name="width" value="0.05292" units="cm"/>
      <inkml:brushProperty name="height" value="0.05292" units="cm"/>
      <inkml:brushProperty name="color" value="#FF0000"/>
    </inkml:brush>
  </inkml:definitions>
  <inkml:trace contextRef="#ctx0" brushRef="#br0">23880 6382 455,'-53'9'43,"8"-9"-42,11 0 10,17 0 37,10 0 7,4 0-23,3 0-19,0 0-11,0 0-1,12 0-1,17 0 2,11 3 3,14 1-2,15-2 1,13-2-2,14 0-2,11 0 0,11 0 0,7 0-4,8 0 3,6 0-1,0 0-3,6 0 1,-4 0-2,-1 3-1,-6 3 1,-5 3 1,-6-2-2,-8-1 0,-3 2 2,-5-5-3,-7 3-2,-2-1-4,0-1 6,0 0 1,-2-2-3,-2-2 4,-6 2 1,-3-2 1,-2 0 0,-5 2 4,0-2-5,-1 0 2,2 0-3,-4 0 3,-3 0 2,-7 0 1,-1 0-2,-1 0 2,3 0 0,-6 0 1,-6 0-1,-10 0 0,-10 0-2,-1 0 1,-2 0 1,10 0 0,7 0-2,10 4 2,9 0 0,3-2-1,3 0 0,2 0 1,2 2-1,5-4 1,0 4-3,-1-2 5,-2-1-2,-7 1 1,-9 1-1,-15-3 0,-11 0-2,-11 0 2,-4 0 1,-1-6-1,-4 0 1,-8 0-1,-4-1 0,-5 2 0,0-3-6,0 2-27,-19-3-60,-18 0-141</inkml:trace>
  <inkml:trace contextRef="#ctx0" brushRef="#br0" timeOffset="1113.87">24713 6467 31,'0'0'68,"0"-2"114,0 2-137,0 0-21,0 0 10,0 0-14,0 16-8,-13 14 3,-5 12 0,-6 10-5,-5 15 1,-4 6-1,-1 1-6,5-5-1,7-9-2,6-14 0,13-8 0,3-9-1,0-6 0,23-4 0,8-8-1,9-3 0,7-6-1,-1-2-8,0 0-10,-11 0-6,-8-10-16,-10 0-48,-9-2-54</inkml:trace>
  <inkml:trace contextRef="#ctx0" brushRef="#br0" timeOffset="1480.83">24718 6997 23,'-7'-5'69,"0"1"147,5 0-187,2 2-13,0 2 12,0 0-20,0 0-8,4 0-2,17 6 2,3 9-2,5-4 0,7 3 0,-3-2 0,5-2 2,-7-1-1,-4-2 1,-7-3 1,-11 3-1,-7-4 1,-2 3 0,0 5 10,-25 2 6,-10 4-3,-7-3-3,-1 2-4,1-2-4,2 0-3,4-2-5,5 0-8,9-6-25,6-4-107</inkml:trace>
  <inkml:trace contextRef="#ctx0" brushRef="#br0" timeOffset="1780.81">24970 6655 92,'6'0'91,"-4"0"75,-2 0-145,0 0-18,0 17 13,-2 10 5,-14 9-2,-1 4-13,-1 2-3,2-3-2,3-5-1,2-8-3,4-4-6,3-7-10,2-7-9,2-6-41,-2-2-110</inkml:trace>
  <inkml:trace contextRef="#ctx0" brushRef="#br0" timeOffset="1983.64">25001 6605 36,'0'-8'238,"0"2"-194,0 4-21,0 2 17,0-3-20,2 3-20,17-1-8,10 0 7,8-2 0,1 1-6,-3 1-2,-8 1-7,-10 0-21,-7 0-43,-10 0-30</inkml:trace>
  <inkml:trace contextRef="#ctx0" brushRef="#br0" timeOffset="2139.73">24965 6760 18,'-7'13'12,"3"-2"154,1-10-84,3-1-41,0 4-10,0-1-18,0 2-13,14-2 0,10-3-9,5 0-5,2-3-105</inkml:trace>
  <inkml:trace contextRef="#ctx0" brushRef="#br0" timeOffset="2319.03">25184 6735 38,'-8'-6'286,"4"0"-286,4 0-1,0 2-10,0-2-34,4 4-47,10 0-61</inkml:trace>
  <inkml:trace contextRef="#ctx0" brushRef="#br0" timeOffset="2681.06">25398 6653 20,'2'-6'21,"2"2"240,0-4-214,9 2-33,8-4 2,6 4-2,8 0-13,1 2-1,-1 2-5,-8 0-1,-11 2-5,-10 0-1,-6 0-8,0 0-1,-18 2 15,-15 10-24,-7 4-29,5 2 19,3 1 25,8 0 15,9-1 1,5 1 2,1 1 10,3-1 10,-1 2 3,0 0-5,3-1-8,-3 0-8,1 0-5,-6-1 0,-3-1-6,1-7-29,3 0-117</inkml:trace>
  <inkml:trace contextRef="#ctx0" brushRef="#br0" timeOffset="2853">25515 6878 33,'5'-2'345,"-5"-2"-289,0-1-36,0 4 18,0-4-19,0 3-19,0-3-6,0 3-34,0-3-79</inkml:trace>
  <inkml:trace contextRef="#ctx0" brushRef="#br0" timeOffset="4747.74">26071 6797 19,'2'-5'12,"-2"-2"135,0 4-19,0 0-84,2 2-11,-2 1-3,0 0-9,0 0-11,0 0-4,0 0 1,0 0 0,0 0 2,0 0-4,0 0 2,0 0-2,0 0 1,0-3-5,0 3 0,0 0 0,0 0 0,0 0 1,0 0-1,0 0 1,0 0 0,0 0-1,0 0-1,2 0-1,-2 0-3,0 4 0,0 19 4,0 4 2,0 4 0,-2-1 2,-6 0-1,0-2-2,4-6 2,-1 0-2,1-4 0,2-2 0,0-4 0,-2-1 1,4-6-2,-2 0 1,2-4 0,0-1 0,0 0 0,0 0 0,0 0-1,0 0 0,0 0 0,0 0-1,0 0-6,0 0-5,0 0-12,0 0-53,0 0-180</inkml:trace>
  <inkml:trace contextRef="#ctx0" brushRef="#br0" timeOffset="5030.46">25578 7218 39,'-20'7'293,"11"-7"-239,7 2-49,2 0-3,11 0 21,29 0 10,16-2-9,17 0-4,7 0-9,3 0-6,-3 0-5,-4 0 0,-7-2-5,-13 0 2,-12 0-3,-20 2-11,-7 0-12,-17 0-18,0 0-40,-14 2-103</inkml:trace>
  <inkml:trace contextRef="#ctx0" brushRef="#br0" timeOffset="5514.75">25778 7429 29,'-4'0'176,"2"0"-125,0 0-32,2 0 36,0 0-14,0 0-15,0 0-18,15 0 7,9-4-10,8-4-1,3 2-4,1 0 2,0 4 1,-5 0-3,-5 2 1,-1 0-1,-7 0-1,-7 10-1,-9 8 1,-2 6 1,-2 6 4,-27 6-2,-9 1 1,-4-3-3,1-6 1,10-10-1,10-5 5,7-10 4,9-1 3,5-2-3,0 2-2,0-2-3,23 0 6,12 0-2,5 0-5,10 0-1,0 0-2,0 0-1,-3-6-3,-7-2-3,-5-1-14,-8 4-17,-6-4-33,-15 3-153</inkml:trace>
  <inkml:trace contextRef="#ctx0" brushRef="#br0" timeOffset="7637.88">26507 6913 69,'9'-7'61,"2"-5"92,13 2-152,16-1 3,3 1 7,3 1-6,6-2-4,4 0-1,-2-2-10,-8 1-21,-13 5-50</inkml:trace>
  <inkml:trace contextRef="#ctx0" brushRef="#br0" timeOffset="7863.91">26667 6847 36,'-24'29'37,"6"4"36,0-4-34,7 11-15,-3 2 17,6 6-1,-6 4-15,5 0-15,3-3-5,6-3-4,0-10-1,0-7 1,8-6-1,9-4 0,4-8-4,6-1 4,6-4-13,8-6-58,1 0-125</inkml:trace>
  <inkml:trace contextRef="#ctx0" brushRef="#br0" timeOffset="8451.77">26886 7178 18,'-7'-6'371,"3"1"-338,-1 1 0,5 1 20,0 3-21,0 0-20,0 0-11,0 0-1,0 0-1,0 0-3,0 0 0,0 7 4,0 8 0,-5 3 0,-3 3 2,-3-1 0,1 2-2,2-2 0,1-4 0,3-6-3,-1-4 0,5-4-2,0-2 1,0 0 0,0-8 1,3-15-3,14-5 6,5-3 3,1 1-1,2 4 4,-8 5 0,-1 12 1,-7 4-6,-7 5-1,2 0-3,-2 0-1,5 2 0,0 14 1,-5 2-3,1 2-1,-3-3 2,2-5 1,2-4 0,5-8 2,2 0 2,9 0 7,7-18 0,8-5 5,4 2 2,-6 1-3,-2 4 6,-5 7-5,-10 4-7,-3 5-4,-5 0-1,-6 0-6,-2 10-2,0 13 6,0 8-3,-10 1-8,-11-1-24,0-1-62,6-9-162</inkml:trace>
  <inkml:trace contextRef="#ctx0" brushRef="#br0" timeOffset="8738.39">27727 6873 121,'0'0'234,"0"0"-167,-12 23-60,-24 13 11,-5 6 25,-3 6-16,0 7-14,-1 0-6,3 5-7,9 1 0,8-3-4,11-10-14,14-10-2,0-11 2,16-12-1,20-9-20,3-6-70,11 0-113</inkml:trace>
  <inkml:trace contextRef="#ctx0" brushRef="#br0" timeOffset="9296.78">27841 7181 9,'0'-9'95,"-4"1"164,-2 1-218,-2 0 10,6 4 6,2 0-19,0 1-19,0 2-8,0-1-4,0 1-7,0 0 2,0 0-2,0 0 1,0 0-1,-6 0-4,-5 18 2,-12 5 2,-4 10 2,-2-1-1,-2-2-1,6-2-1,6-4-1,9-8-4,8-4-1,2-6-5,0-6-3,14 0 4,11-6 7,8-19 3,3-2 1,-1-4 0,-4-1 2,-2 8 2,-8 9-3,-13 9 0,-5 3 1,-3 3-2,0 0-1,0 3-7,0 13 8,0 4 0,0-2-1,0-2-2,0-6-2,10-4 3,13-6 2,4 0 4,2-2 4,-2-14 0,0-5 0,-6-1 2,0-3 3,-5 3-8,-8-3 5,-6 3-5,-2 7-5,0-1-1,0 7-7,-10 9-1,-11 0-19,3 0-53,-1 11-110</inkml:trace>
  <inkml:trace contextRef="#ctx0" brushRef="#br0" timeOffset="9543.1">28334 7217 102,'11'0'324,"3"0"-296,5 0-18,10 0 14,10-2-7,5 0-4,9 0 0,1 2-3,-3 0-5,-6 0 0,-14 0-3,-14 0-2,-10 0 0,-7-2-1,0 2-5,0 0-14,-11 0-65,-9 0-185</inkml:trace>
  <inkml:trace contextRef="#ctx0" brushRef="#br0" timeOffset="11615.04">28931 7053 43,'16'-3'8,"-8"3"210,-8 0-149,0 0-43,0 0-5,0 0-6,0 11-2,0 8 0,0 1-9,0 0-3,0 2-1,0-4-1,0-6 0,0-2-3,0-4 0,0-2 4,0 3 1,0-2-1,12 2 0,1-5 3,2 2 1,5-3-3,1-1 1,-4 3 1,1-2-1,-7 2-1,1-1-1,-3 0 0,-3-2-1,6 2 1,1-2 0,0 0 1,5 0 0,4-4 3,3-8-1,3-3 6,-1-4 2,-4-2-3,-7 2-2,-12-2 9,-4 5-3,0 3-1,-4 2-1,-21 3-10,-8 6 0,-6 2-4,-1 0-11,7 0-14,2 10-20,12 2-64</inkml:trace>
  <inkml:trace contextRef="#ctx0" brushRef="#br0" timeOffset="11961.21">29430 7291 49,'0'0'14,"0"0"201,0 0-120,-7 1-75,-24 12 3,-9 6-1,0 2-1,3 3-3,8 2-14,10 1-4,13-6-1,6-3-2,0-5-4,11-8 2,22-5-5,12 0-5,13 0-9,-1-10-70,-10-6-141</inkml:trace>
  <inkml:trace contextRef="#ctx0" brushRef="#br0" timeOffset="12540.89">28886 7082 42,'0'0'6,"0"0"-4,0 0 140,0 0-83,0 0-36,-6 0-10,-6 0 3,-1 12-8,2 0-3,-2 2-4,2 2 1,4 1 2,2 1-4,3-3 0,2 2 0,0-2 0,0-2 0,9-3-3,9-2 0,4-6 2,3-2-2,2 0 1,2 0 2,-3-7 7,-4-6 3,1-3 0,-6-2-1,-3-1 4,-3 4 3,-7 2 4,-2 5 2,-2 2 3,0 2-13,0-1-7,0 0-5,0 5-1,-8 0-6,-1 0-9,0 0-11,2 0-23,0 0-78</inkml:trace>
  <inkml:trace contextRef="#ctx0" brushRef="#br0" timeOffset="12895.45">28953 7034 76,'-25'0'14,"-4"10"137,6 2-144,0 6-6,7 2-1,7 0 0,9 1-6,0-3-14,0-3-17,3-2-61</inkml:trace>
  <inkml:trace contextRef="#ctx0" brushRef="#br0" timeOffset="13629.4">29649 6923 61,'4'-1'35,"-2"-1"211,0-1-191,7-1-40,3 4 3,3 0-1,10 0-4,1 0 3,3 17-5,5 3-6,-5 4 0,-4 2-2,-8 0-1,-3 4 0,-10 5 4,0 5 0,-2 1 2,-2 5-4,0 5 1,0 1-1,5 5-2,-5-6 0,0-5-2,0-5 0,0-11 0,0-9-2,-15-5 0,-10-3 2,-6-7-13,-5-4-23,-7-2-129</inkml:trace>
  <inkml:trace contextRef="#ctx0" brushRef="#br0" timeOffset="14613.94">29591 6890 62,'0'-8'30,"0"-1"180,19 9-202,12 0-3,4 0 6,0 17 3,9 9-6,8 6-2,2 6-5,-4 0-1,-7 4-1,-14 1 0,-16-2-5,-13 1 0,0 2 4,-11-3-3,-16-5-1,3-7 0,1-2 1,8-3 4,5-4 0,2-4-2,8 0-5,0-2-29,0 1-110</inkml:trace>
  <inkml:trace contextRef="#ctx0" brushRef="#br0" timeOffset="14995.96">29847 6911 385,'0'-2'62,"0"2"-62,4 0 0,10 23 2,5 17 14,-1 12 2,1 4-10,-2 6 0,-3 0-3,1 1-1,-6-5-4,-9-4 0,0-8-1,0-8 2,-15-6-1,-15-8 1,-3-5 4,-2-5-2,-4-9-2,8-2-1,5-3-13,8 0-42,9 0-180</inkml:trace>
  <inkml:trace contextRef="#ctx0" brushRef="#br0" timeOffset="16759.87">30283 7142 132,'-27'0'190,"6"0"-95,9 0-63,12 0 17,0 0-22,0 0-19,16-1-7,15-2 13,13 1-12,6 1-2,3-2 0,-2-1-6,-4 0-4,-7 0-20,-7 1-75,-10-5-171</inkml:trace>
  <inkml:trace contextRef="#ctx0" brushRef="#br0" timeOffset="16961.87">30468 7056 92,'-2'0'284,"2"0"-264,0 0-11,0 0 25,0 0 0,-2 5-28,0 16 1,-5 6-4,3-1-3,-3 6-2,0-5-8,-2 4-14,5-5-13,0-2-101</inkml:trace>
  <inkml:trace contextRef="#ctx0" brushRef="#br0" timeOffset="17526.89">30771 7088 281,'0'-11'254,"0"4"-234,0 5 17,0 0 2,0 2-16,0 0-21,0 0-2,0 14-8,0 10 8,0 4 0,0 3-7,-2-8 4,-2 0 1,-1-7-1,1-6 2,2-7 1,2-3 0,0 0 0,0 0 6,0-7 3,0-13-8,2-5 1,7-2 1,2 3-1,-4 6 3,-1 4 2,-3 8 6,-3 3-4,0 3-9,0 0-2,2 0-6,2 0-2,0 9 5,3 5 5,0 0-2,-2-4 0,1-4-2,1-4 3,1-2-1,10 0 2,1-17 10,2-2-4,0-2 0,-5 6 2,-3 2 3,-5 5-3,-3 6-1,-3 1-5,-2 1-2,0 0-4,3 0-4,-1 15-2,2 9 10,-1 1-5,-3 0-2,0 1-7,0-2-24,0-3-30,0-5-55,0-4-149</inkml:trace>
  <inkml:trace contextRef="#ctx0" brushRef="#br0" timeOffset="17778.34">31386 6917 151,'0'-13'311,"0"3"-236,0 4-43,0 6 12,0 0-5,-4 2-24,-12 28-13,-8 11 1,-11 14 1,-6 3-4,3 0 0,9 1-4,9-8-6,11-5-6,9-10 0,0-11-1,0-9-24,29-9-40,7-7-21,7 0-114</inkml:trace>
  <inkml:trace contextRef="#ctx0" brushRef="#br0" timeOffset="18277.89">31549 7099 112,'0'-8'317,"-5"-3"-289,-1 8 18,4 0 25,-1 3-18,3 0-19,0 0-23,0 0-11,0 0-4,0 0-1,-6 10-1,-4 10 6,-3 3-1,3-3-5,-2-3-3,5-3 0,5-1-2,0-5-4,2-4 6,0-3-5,0-1-8,0 0 13,9 0 9,7-1 0,3-11 0,-5 3 5,-5 4 0,-7 3 0,0 2-1,-2 0-2,0 0-2,0 0-6,0 0 6,0 13 0,0 2 0,0-5 0,0-5-1,0-1 1,16-4 2,6 0 2,7 0 4,0-9 4,-2-10 1,-3 0 0,-9-3 1,-1-4-1,-9-1-6,-1 5-5,-4 4-2,0 7 0,0 4-7,-9 5-9,-9 2-21,-1 0-47,0 0-81</inkml:trace>
  <inkml:trace contextRef="#ctx0" brushRef="#br0" timeOffset="18567.08">31883 7147 133,'0'0'301,"0"0"-287,0 0 8,0 0 31,10 0-4,13 0-21,14 0-5,9 0-6,8 0-11,-4 0-1,-2-3 0,-9 1-1,-10 1-3,-10-2-1,-15 3 0,-4 0-4,0 0-1,0 0-9,0 0-22,0 0-78,-18 0-221</inkml:trace>
  <inkml:trace contextRef="#ctx0" brushRef="#br0" timeOffset="19684.78">32037 7000 29,'0'-3'1,"0"-4"4,0 3 3,0 0 1,0 2 3,0-2 17,0 2-10,0-2-4,0 1 9,0 3 14,0-1-15,0 1 0,0-3-3,0 3 0,0 0 4,0 0-1,0 0-1,0 0-1,0 0-3,0 0-2,0 0-4,0 0-5,0 0-7,0 9-1,-3 13 1,-7 12 5,-6 6-4,3 2-1,-1 2-1,1-1 0,4-4-10,3-4-22,-2-5-69</inkml:trace>
  <inkml:trace contextRef="#ctx0" brushRef="#br0" timeOffset="20726.91">32391 7054 269,'3'0'83,"-3"0"-59,0 0-3,0 0 2,-5 5-14,-13 14-4,-2 2-5,-2 2 0,-3 4 0,3-5-4,7-5-4,7-5-7,8-8 5,0-1 9,0-3-2,18 0 6,7 0-2,0-13 12,2 1 3,-6 2 1,-2 5-3,-4 2-6,-11 2-3,-1 1-5,-3 0-1,0 0-5,2 0-1,0 0 7,5 8 1,4-2 0,3-2 1,7-3 3,6-1 0,6 0 5,1-5 7,-7-13 1,-5-5 6,-6-3-4,-5-2-5,-9 2-4,-2 2-5,0 8-3,0 9-3,-4 7-8,-19 0-21,-4 5-29,-4 13-61,4 9-231</inkml:trace>
  <inkml:trace contextRef="#ctx0" brushRef="#br0" timeOffset="20974.32">32741 7263 392,'-2'0'49,"-17"0"-46,-2 6 2,-4 13 3,5 4 2,5 1-3,3 0-6,8-2-1,4 0-1,0-3-3,0-6-3,16-3-1,13-8 1,2-2-16,7 0-52,-5-6-97</inkml:trace>
  <inkml:trace contextRef="#ctx0" brushRef="#br0" timeOffset="21209.73">32992 6980 355,'0'-4'118,"0"4"-106,14 0-7,1 0-2,6 28 6,1 10 3,-4 8-5,-12 8-3,-6 3-4,0 1-1,-26-2-3,-8-8-11,-2-6-10,-3-12-36,-1-8-94</inkml:trace>
  <inkml:trace contextRef="#ctx0" brushRef="#br0" timeOffset="21677.37">33218 6672 470,'7'-21'14,"12"6"-2,15 4 16,8 5 1,8 2-15,-6 4-4,-2 0 3,-1 0-9,-10 4-4,-2 13 0,-10 10 0,-3 9 2,-7 10 1,-9 12 2,0 5-3,0 3 0,-11 2 3,-3-4-1,-3 0-1,3-4 0,3 1-1,5-1 0,4-4-2,2 1 0,0-10 0,0-3 0,0-4 0,4-10 2,2-6-1,-3-7-1,-3-9 0,0-7-1,0 2 1,-13-3 7,-19 2 6,-8-2-7,-9 0-6,0 0-9,-1 0-29,6 0-165</inkml:trace>
  <inkml:trace contextRef="#ctx0" brushRef="#br0" timeOffset="23676.71">24058 9192 147,'-31'0'82,"-7"0"-61,5-6 33,-3 0 18,14 4-10,17 0-5,5 2-17,0 0-22,9 0-10,31 0-1,30 0 9,28 4-2,24 4-3,28 3-4,14 0-2,12 1-4,11 0 0,5 0-1,1-2 0,8-6 0,5 0-1,-6-4 1,-9 0-2,-15 0-2,-20 0 1,-15-8 2,-16 3-2,-14 4 1,-8 1-1,-15 0 3,-5 0-2,-12 0 4,-9 0-2,2 0 1,-5 0 0,1 0 0,10 0-1,1 0 1,4 0 0,4 1-1,-6 4 0,1-1-1,-5 0 0,-3-2 0,-3-2 1,-3 0 0,-2 0-1,-2-9 0,4 1 1,-2-5 0,2-1 0,-3-1-3,-5 4 3,-7 1 0,-3 2 0,-2 2-1,1 2 1,-2 4 0,3 0-2,1 0 0,-1 0 1,-4 0 0,-3 0 1,-3 0 0,-3 0 0,0 0 0,2 0 0,4 0 0,4 0 0,5 0 1,3 0-1,0 0 1,-10 0 1,-3-5-1,-10 5 0,-8-1 0,-3 1 0,-8 0 2,-5 0-3,0 0-3,-3-2-5,-18 2-42,-20 0-142</inkml:trace>
  <inkml:trace contextRef="#ctx0" brushRef="#br0" timeOffset="24792.91">25088 9440 385,'-23'0'31,"1"31"-28,7 5-2,-6 4 2,-1 8 6,-3 6-2,-6 2-3,0 2-4,7-2-2,6-6-1,11-7 1,7-6 2,2-10 0,34-4 1,20-6 2,15-1 3,20-4-4,17-2 2,7-2-4,9-2 0,7-2-8,0 0 8,-11-4-5,-13 0 1,-27 0-2,-22 0 4,-20-6 2,-16-7 2,-11 2-1,-9-5 6,-2 0 1,0-2-4,-13 2-3,-7-1-1,-7 4-2,-4 1 0,-2 2 0,-1 1 2,1 6 0,6-4 1,2 5 3,10 1 3,4-4 1,6 5-2,5 0-2,0 0-4,0 0-1,16 11 1,7 1 1,3 4 0,1-2 0,-1 2-1,-5-2 0,-10 2 0,-7 0 0,-4 0 1,-2 2 8,-29 0 2,-7-2-7,-6 0-4,-1-2-1,3-4-15,3-2-20,4-3-140</inkml:trace>
  <inkml:trace contextRef="#ctx0" brushRef="#br0" timeOffset="25325.99">25442 9485 299,'0'-4'64,"0"2"-64,0 2 4,0 0 0,0 0 1,0 0-5,0 0-6,0 0 1,0 0 3,0 0 2,0 0 0,0 0 0,0 0 0,0-3 2,0 3 1,0-1-1,0-2-1,0 2 1,0-2 1,0 3 1,0 0 3,0 0 3,0 0-3,0 0-3,0 3-2,-7 19 6,-7 9 3,-1 6-9,-5 7-1,0 0-1,-2 0 0,-1-4 0,4-8-2,3-8-2,1-7-11,5-10-7,8-1-40,2-6-112</inkml:trace>
  <inkml:trace contextRef="#ctx0" brushRef="#br0" timeOffset="25509.48">25444 9471 171,'0'-18'76,"2"5"-28,0 8 6,6 1-6,7 1-26,3 3-19,6 0-3,5 0-2,2 0-2,0 0-4,-6 10-14,-7 1-23,-11 5-127</inkml:trace>
  <inkml:trace contextRef="#ctx0" brushRef="#br0" timeOffset="25672.78">25415 9663 292,'0'0'83,"0"0"-72,0 0 19,0 0-12,0 0-9,0 0-9,16 0-2,1 0-30,-1-1-106</inkml:trace>
  <inkml:trace contextRef="#ctx0" brushRef="#br0" timeOffset="25852.42">25629 9643 328,'0'-6'41,"-7"1"-40,7 4 8,-2 1-9,2 0-9,0 0-45,0 0-105</inkml:trace>
  <inkml:trace contextRef="#ctx0" brushRef="#br0" timeOffset="26110.06">25818 9538 269,'0'-7'79,"2"0"-63,16 0 13,5 2 0,4 0-3,4 1-10,2 2-3,3-2-7,-3 1-4,-6 2-2,-8 1 0,-5-3-1,-9 3-2,-5 0-11,0 0-9,-5 0-1,-24 4-61,-4 7-146</inkml:trace>
  <inkml:trace contextRef="#ctx0" brushRef="#br0" timeOffset="26241.78">25818 9538 134,'31'124'80,"-42"-110"-44,5 3 3,-1-1-15,-2 0-15,0-2-9,5 0-11,-3-2-43</inkml:trace>
  <inkml:trace contextRef="#ctx0" brushRef="#br0" timeOffset="26393.67">26038 9768 333,'6'-5'84,"-6"-1"-70,2 2 29,0 2-28,-2-2-15,0 4-25,0-2-90</inkml:trace>
  <inkml:trace contextRef="#ctx0" brushRef="#br0" timeOffset="30069.94">27031 9553 160,'13'-21'190,"-5"1"-157,0 7 13,-4 1 15,0 4 0,-1 5-16,1 3-10,-4 0-14,0 0-6,0 0-5,0 0-3,0 0 0,0 0-7,0 0 0,2 6 0,2 13 2,-2 5-2,2 0 1,-4 2-1,0 0 2,0-1-2,0-2-1,0-4 1,0-5-2,0-1-6,0-5-6,0 1-8,0-3-33,0 1-66,0-1-91</inkml:trace>
  <inkml:trace contextRef="#ctx0" brushRef="#br0" timeOffset="30309.36">26738 9815 375,'0'-2'52,"0"-1"-47,19-7 18,27-1 9,16 0-15,17-2-9,6 4 1,-6-4-5,-7 5 0,-13 2-3,-11 2-1,-19 4-6,-11 0-6,-16 0-15,-2 0-20,-14 12-49,-21 7-216</inkml:trace>
  <inkml:trace contextRef="#ctx0" brushRef="#br0" timeOffset="30655">26821 9956 93,'-9'-6'288,"4"0"-268,5-4 11,0 2 13,3 0-20,17-1-14,9 4-7,2 5-3,2 0-2,-8 0 1,-9 2-2,-9 16-5,-7 7 4,0 4 4,-27 7 2,-11 1-1,-3-1 1,4-6 0,8-10 0,11-11 8,11-2 9,7-6-8,0-1-5,7 0-5,22 0 7,13 0-2,18 0-6,5-8-4,4-1-13,-5-4-37,-12 3-138</inkml:trace>
  <inkml:trace contextRef="#ctx0" brushRef="#br0" timeOffset="30945.4">27280 9966 361,'0'-9'64,"0"6"-10,0-1 23,0 4-34,0 0-18,0 0-20,0 0-5,0 0-2,0 6 0,0 16 2,0 7 2,-8 4-2,-4 1 0,1-2 0,-5-1 0,1-6-2,-3-6 2,2-4 0,3-8 0,-3-3-1,0-4 0,6 0-6,-4-8-10,7-15-12,5 0-55,2-6-49,0-5-106</inkml:trace>
  <inkml:trace contextRef="#ctx0" brushRef="#br0" timeOffset="31423.83">27276 9815 251,'0'-3'127,"0"-2"-106,0 5 21,2-1-4,0 1-16,-2 0-22,0 0-1,0 0-4,0 0-1,2 0 3,3 0-2,-1 0-1,5 0-2,0 0 5,2 0 3,-5 0 0,2-3 0,-6 1 2,-2 1 5,0-2 0,0 2 2,0-3-2,0 1 2,0-1-3,-2 0-3,-12 2-2,1 2 0,-3 0-1,3 0-1,-1 0 0,5 8-3,5 6 1,4-3-5,0-2 4,0-1-1,0-4 1,11-1 3,5-3 1,1 0 0,-1 0 2,-3-4 0,-3-7 4,-4 2-1,-6 0 2,0 2-2,0 3-4,0-1-1,-11 5-14,-7 0-19,2 0-89</inkml:trace>
  <inkml:trace contextRef="#ctx0" brushRef="#br0" timeOffset="32423.31">26770 9840 146,'-27'0'123,"7"0"-98,13 0 16,7-3-7,0-2-23,22-3 8,14-3-10,9-1-5,9-2 0,6 1-1,4-1 0,5-1 2,2-1-1,-2 5 0,1-6 0,-3 7-2,-9 0 1,-6 3-2,-15 2 1,-16 4-2,-9-2 0,-12 3-1,0 0-2,0 0-1,-2 0-10,-12 3-14,-3 5-37,-1 3-147</inkml:trace>
  <inkml:trace contextRef="#ctx0" brushRef="#br0" timeOffset="32798.87">27276 9856 11,'0'0'223,"-2"0"-223,2 0 0,0 0 0,0 0-1,0 0-1,6 0-6,5 0 0,1 0-9,-1-9 8,-5-1 9,3-2 9,-4 2 0,-5 5-1,0-2 15,0 5-7,0 2-13,-5 0-3,-6 0-7,2 0-28,0 0-59</inkml:trace>
  <inkml:trace contextRef="#ctx0" brushRef="#br0" timeOffset="34449.11">27839 9435 165,'-4'-7'39,"-3"5"-9,5 1 21,2 1-8,0 0-11,0 0-11,0 0-2,7 0-8,10-3 4,12-1 4,7-4-9,4-2-7,0-2-3,2 0-1,-3-1-12,-10-1-22,-8 3-35,-13 5-117</inkml:trace>
  <inkml:trace contextRef="#ctx0" brushRef="#br0" timeOffset="34742.36">27937 9378 182,'-11'9'35,"5"3"-4,-6 2 33,3 8 0,1 4-22,-4 6-8,3 6-8,-3 6-6,-2 5-1,-4 2 2,0 5-9,-2 0-3,0 4-2,-2-1-3,3-3-3,9-8 2,3-7-2,7-10-1,0-9 1,20-6-1,13-5-2,10-8 0,5-3-5,4 0-1,0 0-25,-4 0-45,-1-3-94</inkml:trace>
  <inkml:trace contextRef="#ctx0" brushRef="#br0" timeOffset="36212.85">28193 9643 260,'0'-8'79,"0"5"-53,0 3 11,0 0-4,0 0-18,0 0-10,0 15-4,0 6 8,0 2-1,-6 5-7,-3 0 0,-2 0-1,-1 0-1,-1-3-4,0-7-9,0-5-12,4-3-24,5-3-45,4-7-75</inkml:trace>
  <inkml:trace contextRef="#ctx0" brushRef="#br0" timeOffset="37145.64">28303 9674 264,'0'-6'49,"0"3"-25,0 3 22,0 0-25,0 0-21,0 0-4,2 0 0,0 0 2,0 6 1,-2-1-3,0 0 0,0-4 2,0 2 2,0-3 1,0 0 3,0 0 4,0 0 3,0 0 3,0 0-8,0 0-3,0-6-3,0 2 0,0-2-1,0 2 1,0-2-3,0 4-3,0 2-5,0 0-1,0 0-8,0 0-10,0 0 6,0 0 9,0-2 12,0 0 3,0 0 3,0 0-2,0-2-1,0 2 0,0 0-1,0 0 1,0 0-4,0 2-5,-2-2-1,-2-1 9,-3 3 1,3-1 4,0 1 2,-2-2 1,2 2 2,-3-3-3,1 2 1,0 0 2,0-2-1,4 1 4,0 1 4,2-2 5,0-1 2,0 2 0,0 0 0,0-2-3,0 4-7,0 0-5,0 0-4,0 0 1,0 0-1,0 0-2,6 0 0,4 2-2,3 11 5,3 1-3,-1 3-2,-1-3-1,-1-1 1,-7 0 0,2-5 0,-4-2-1,-2 0-3,3-2 2,-3-2 1,0-2 1,0 0 0,2 0 0,3 0 2,7-3 2,1-14-2,3-2 0,3 2 0,0-5 3,2 4 1,-3 4 0,-5 2 5,-1 6 3,-7 1 1,-5 5-3,0-1-5,-2 1-5,2 0-2,-2 0-2,0 0-1,0 0-1,0 14 4,0 4 2,0 4 0,0 5 0,0-4-2,0 1 0,0 0-1,0-1-7,-2-4-11,-2-5-30,4-2-38,0-1-96</inkml:trace>
  <inkml:trace contextRef="#ctx0" brushRef="#br0" timeOffset="37489.89">28876 9461 380,'-12'-3'42,"-1"3"-4,-7 0-8,-9 17-21,-5 15 2,-1 8-1,1 10-5,5 0-4,7 2-1,13-4-4,9-8-9,0-9-9,31-12 2,11-9-8,10-6-48,4-4-110</inkml:trace>
  <inkml:trace contextRef="#ctx0" brushRef="#br0" timeOffset="38072.61">28949 9595 244,'-2'-2'75,"0"-3"-44,2 5 38,-3 0-25,-1 0-26,-10 9-16,-1 9 2,-3 6-2,1 0-1,0 0-1,1-4 1,8-3-1,1-6-1,5-4-1,2-4-5,0 1 2,0-4-7,9 0 4,9 0 8,7-10 0,-2-5 0,2-6 1,-7 3-1,-3 7 3,-5 2 1,-8 7 0,0 2-4,-2 0-1,0 0-1,0 0-5,0 0 5,5 11 2,1-3-3,3 1-5,5-5 1,1-4 7,5 0 1,3 0 1,-2 0 3,0-14 4,-5-2 1,-5-2 1,-5 2 3,1 3-3,-5-2 2,-2 7-3,0 1-4,0 4-6,-7 3-8,-6 0-11,-3 0-17,5 0-53,7 6-163</inkml:trace>
  <inkml:trace contextRef="#ctx0" brushRef="#br0" timeOffset="38303.25">29321 9643 330,'8'-6'23,"4"1"-4,3 2 10,12 0 1,-4 2-15,8 0-1,0 1-1,-2-5-3,-4 4-1,-6-2-6,-7-1-2,-6 2 0,-3 2-1,-3 0-4,0 0-21,0 0-46,0 0-157</inkml:trace>
  <inkml:trace contextRef="#ctx0" brushRef="#br0" timeOffset="39231.71">29749 9581 177,'0'-16'277,"-9"2"-265,7 10 5,0 1 15,-4 3 2,0 0-18,0 0-15,-3 0-1,-1 17-1,2 3-3,1-4-1,5-4-2,0-2 3,2-4 0,0-2-2,0-2 0,2-2 5,15 0 1,4 0 8,-1-2-5,0-6 0,-4 0 1,-3 4-1,-4 2-3,-2 2 0,-3 0-5,-4 0 3,0 0 0,0 8 0,0 8 2,0 0 0,4 0 1,-4-4-1,7-6-1,2 0 1,4-6 0,2 0 1,6 0 5,-1-6 2,-3-12 0,2 2 1,-6-6 1,-2 0 0,0 0-3,-7 0-2,-1 4-1,-3 6-4,0 4 0,0 6-7,-3 2-3,-14 0-18,-8 5-33,1 9-52,1 7-157</inkml:trace>
  <inkml:trace contextRef="#ctx0" brushRef="#br0" timeOffset="39495.71">30052 9760 310,'0'0'142,"-2"0"-137,-6 0 2,-3 2 10,-1 10-5,-2 6-2,1 0-2,4-3-6,4 3-2,3-2-2,2-1 1,0-3-2,11-4-8,13-6 0,5-2-10,4 0-38,2 0-65,-4-9-89</inkml:trace>
  <inkml:trace contextRef="#ctx0" brushRef="#br0" timeOffset="39730.11">30252 9440 389,'0'-8'55,"0"8"-36,0 0-2,0 0-9,14 12 1,5 16 6,4 7 2,-5 7-15,-7 4-2,-7 2-3,-4 0 0,0-8 0,-2-3-1,-18-8-7,-4-5-43,-3-3-129</inkml:trace>
  <inkml:trace contextRef="#ctx0" brushRef="#br0" timeOffset="40173.17">30571 9725 267,'-29'-10'179,"13"2"-166,16 6 26,0 2 3,0 0-25,18-2-13,18 0 12,15 0-9,0-2-6,-4 2 0,-5-2-1,-6 0 0,-5 0-7,-6-3-8,-7-2-28,-7-3-41,-11 2-59,0-1-76</inkml:trace>
  <inkml:trace contextRef="#ctx0" brushRef="#br0" timeOffset="40364.18">30785 9576 192,'-7'-1'131,"5"0"-94,-1 1 32,3 0-14,-2 0-14,0 5-23,-2 15-2,-3 6-3,1 4-7,3 4-1,-2 1-5,5-3-9,0-3-8,0-1-26,0-1-95</inkml:trace>
  <inkml:trace contextRef="#ctx0" brushRef="#br0" timeOffset="41090.21">31139 9587 335,'4'-16'131,"-4"6"-120,0 10 19,0 0 31,0 0-15,0 0-19,0 0-15,0 0-8,5 10-3,0 7 5,-1 6-2,0 5-3,1 1 0,-3 0 0,2 0-2,-2-4 0,-2-7-1,0-4-1,0-8-6,0-3 0,0-3-7,0 0-8,5 0-8,4-14-28,0-11-7,4-9 50,-1 0 17,-4-2 0,-1 5 5,-3 1 16,-4 13 18,2 3 3,1 8 1,2 4-12,-1 2-10,0 0-21,7 0 0,3 0 0,5 10 0,4 6-1,-7 2-5,-1 0 1,-3-3 0,-3 0 0,1-5 1,-3-6-1,0-2 2,-2-2 3,5 0 0,1-10 9,3-8-3,-1 2 4,1 2 3,-3 0 2,0 0 6,2 4-2,-2 0-1,3 2-3,1 0-10,1 5-5,-3 3 0,1 0-1,-1 0 0,1 19-3,-3 9 1,-5 4 2,-1 2-1,-5-3 1,0 2-2,0-5-8,0-2-21,0-4-60,0-7-181</inkml:trace>
  <inkml:trace contextRef="#ctx0" brushRef="#br0" timeOffset="42007.89">31166 9526 75,'0'0'25,"0"0"7,0-1 13,0 1 7,0 0-13,0 0-10,0 0-9,0 0-11,0 0-1,0 0-1,-7 0 4,3 0 0,-1 0 2,3 0-4,2 0-2,-3 0-7,3 0-6,-2 4-28,2 2-91</inkml:trace>
  <inkml:trace contextRef="#ctx0" brushRef="#br0" timeOffset="42667.86">32012 9351 372,'0'-2'101,"0"2"-81,0 0 7,-11 7-14,-14 24 0,-8 8-2,0 10-6,-1 7-2,10 4-3,4 0-1,13-4-9,7-12-6,0-10-6,16-12 1,13-8-27,6-7-58,5-7-122</inkml:trace>
  <inkml:trace contextRef="#ctx0" brushRef="#br0" timeOffset="43440.87">32209 9599 42,'-19'-12'349,"6"6"-322,0 1 12,4 4 0,5 1-20,1 0-14,3 0-5,-2 0-5,0 12 4,2 4-3,0-1-2,0-2-3,0-3 3,0 2 5,0 0 0,0-3 1,0-1 0,0 1 0,0-3-2,0-2 0,0-4 0,7 0 2,3 0 0,0 0 0,-1 0 6,1 0-3,2-8 0,-1 4-3,0 2-1,-2 0 1,0 2-2,0 0 2,-1 0 0,2 0-1,-6 0 1,3 0 1,-3 0 2,0 0 4,4 0 5,-2-3-1,3-4 2,3-3 2,-6 0 2,3-2-1,-9 0-9,0 2 0,2 2-5,-2 2-1,0 2 2,0 4-2,0 0-1,0 0-1,0 0-2,0 0 0,0 0-1,0 0 0,0 0-1,0 0 4,0 0 1,0 0 0,0 0 1,0 2-1,0 6 0,0 3 1,0 0-1,0 1 0,0 0 0,0 0 0,0-4-3,0-2-1,2-2 2,7 0-4,2-2 3,4-2 3,6 0 2,1 0-1,2-4 0,3-11 0,-2-2 1,-3-3 1,-7-4-1,-3-4 2,-10 0-2,-2 1 3,0 7-2,0 5-3,-16 6-5,-1 9-7,-3 0-12,1 0-45,4 6-71,7 11-163</inkml:trace>
  <inkml:trace contextRef="#ctx0" brushRef="#br0" timeOffset="43665.65">32641 9626 323,'0'0'77,"0"-1"-59,0 1 13,2-1-7,18 1-10,9 0-5,5 0-3,-1 0-3,5 0 0,-7 0-3,-4 0-3,-5 0-10,-9 0-17,-6-9-29,-7 1-128</inkml:trace>
  <inkml:trace contextRef="#ctx0" brushRef="#br0" timeOffset="43862.04">32799 9547 251,'-7'-3'64,"3"3"-15,4 0 5,-5 0-17,3 0-7,-3 13-3,1 6-3,0 4-18,2 3 0,-1 2-6,3 0-4,0 0-3,-2-4-12,-2-4-6,4-5-21,0-8-93</inkml:trace>
  <inkml:trace contextRef="#ctx0" brushRef="#br0" timeOffset="44322.07">33053 9555 445,'-13'-11'41,"1"5"15,5 5-3,3 1-35,4 0-16,0 0-2,-2 7-4,0 14 4,0 1-9,2-2 4,0-2-4,0-4-8,0-4-12,0-6 7,0-4 10,0 0 5,8 0 7,1 0 10,1 0 4,-4 0 0,-4 0 2,0 0 2,-2 0-7,0 0-11,5 0-6,-5 0-3,2 0-4,12 0 7,3 6 4,6 0-5,3-3 3,1-3 4,2 0 0,2-5 3,1-13 3,-3-3 4,-12-4 2,-1-3-1,-7-2 4,-3 0-4,-6 7 4,0 7-5,0 7-10,-4 9-3,-21 0-6,-4 0-15,-4 19-24,-1 4-64,10 1-156</inkml:trace>
  <inkml:trace contextRef="#ctx0" brushRef="#br0" timeOffset="44582.99">33325 9726 425,'0'-1'20,"-7"1"8,-5 0-1,-1 4-13,-7 18-10,-4 5 2,6-2-5,5 0 0,8-3-2,5-3 1,0-5-1,12-1-2,17-8-8,6-5 4,5 0-12,3-2-22,-5-19-39,-7 0-85,-7-8-33</inkml:trace>
  <inkml:trace contextRef="#ctx0" brushRef="#br0" timeOffset="44863.7">33487 9390 114,'-4'-14'243,"4"6"-192,-5 4 7,5 4-1,0-1-8,0 1-26,0 0-14,0 0-8,11 15-1,7 15 2,1 8 2,-4 9-4,-7 4 0,0 2 0,-6 1 0,-2-2-2,0-4-1,0-6-13,0-10-13,0-7-29,-14-10-9,-3-4-49,-4-5-84</inkml:trace>
  <inkml:trace contextRef="#ctx0" brushRef="#br0" timeOffset="45311.28">33528 9118 235,'0'-17'219,"0"9"-214,11 5-1,11 3-1,3 0 4,-1 0-3,0 7 2,-1 14 0,-1 5 2,-2 6 3,-4 5-4,-3 7 2,-5 3 2,-4 3-2,-4-1 0,0 1-3,0 0 0,0 2-2,0-2 2,0 2-2,0 0-3,4 1 3,7 0-3,-3-3-1,4 1-1,-1-4 1,0 0 0,-4-7 0,6-6 0,-4-4-1,-9-4 1,0-8 0,0-1-4,-18-8 4,-8-3 1,-1-2 2,-11-4-3,0 0-8,-5 0-39,4 0-87</inkml:trace>
  <inkml:trace contextRef="#ctx0" brushRef="#br0" timeOffset="46641.83">29404 9128 348,'-10'-10'19,"10"5"-10,18 5 2,34 0 9,23 0-1,23 0-7,16 0-1,19 0-2,10 0-1,13 0 2,11 0 0,11 0 0,11 0-7,23 0-1,9 0 1,2 0 2,4 5-3,-22 7-2,-17 2 0,-24-2 0,-27-2 0,-27-2 3,-18-2 0,-14 0 4,-13-4 0,-9-2 1,-10 0 3,-4 0 0,1 0-3,-6-8-3,11-3-5,-11 2-1,1-2 0,0 2 0,-9 1 0,0 2 1,0 2 0,4 4-4,5 0 0,-2 0-1,2 0 1,-1 0 1,-3 0 1,1 0-1,1-4 3,-5-2-1,3-2-1,-10 1 2,-4 2 1,-1-1-1,-15 3 3,5 2-3,-1-2 0,10 3-1,5-1 1,1 1 0,9 0 0,-4-3 0,0 3 1,-2-4 1,-2 1-1,-9-2 2,3 2-1,-3-1 1,-1-2-2,-1 2-1,-5 0 0,-3-3 0,-6 4 1,5-4 1,4 1-2,-9 0 0,0 0 0,0 2 0,0-2 0,0 2-2,0 3-2,0-2-2,0 3-15,0 0-44,0 0-148</inkml:trace>
  <inkml:trace contextRef="#ctx0" brushRef="#br0" timeOffset="48552.24">28960 6450 309,'-11'-8'28,"11"-9"-28,0-5 0,56 4 1,60 1 6,6 13-5,29 4-2,21 0 0,13 0-6,2 8 2,4 2 2,6 2 2,-1-3-1,-1-5 1,0-4 0,-8 0 0,-12 0 0,-11 0-8,-17-13 1,-16 5-7,-13 0 14,-15 2-2,-16 1-12,-16-3-17,-15-1 29,-12 3-50,-8-4-29</inkml:trace>
  <inkml:trace contextRef="#ctx0" brushRef="#br0" timeOffset="48818.63">32543 6367 238,'22'0'0,"9"0"7,12-3-7,5-2 5,6-1-5,15-3 5,7 3-5,7 2-5,7 0 4,-9 1 1,-17 3 0,-14 0 4,-21 0 8,-19 0-6,-5 0 1,-5 0 2,0 0-5,0 0-4,2 0-4,0 0-52</inkml:trace>
  <inkml:trace contextRef="#ctx0" brushRef="#br0" timeOffset="186956.01">28369 9382 74,'-2'-4'21,"0"0"-14,2 4 3,0-2 3,0 2-10,0 0-3,0-2 0,0 0 74,0 2-11,0-1-38,0-2-2,0 2-1,-2-4-4,2 3-6,-2-3 0,0 4-3,-1 0 1,3-2-2,-2 1-2,2 2 0,0 0-1,0 0-3,0 0 0,0 0-2,0 0 0,0 0-3,0 0 3,0 0 0,0 0 1,0 0 1,0 0-1,0 0 0,-4 0-1,-8 12 3,-1 8 3,-3 0-4,1 2-2,1-2-1,-1-1 1,-1-1-2,5-6 2,3 0-1,0-6-1,6-3 2,2-3-3,0 0-3,0 0 3,0 0 0,4-5-1,14-13-1,7-4 5,2-1 0,4 0 0,-2-1 0,0 5 0,-9 5 0,-4 5 0,-10 7 0,-1 2 1,-3 0 0,0 0-1,-2 0 0,0 0-1,2 0 1,2 2 1,4 10 0,3-1 0,1 3 0,2-2 2,-1 1-3,1-1 0,-1 0-3,-3 1-3,3-2-16,-5 0-54,-1-2-140</inkml:trace>
  <inkml:trace contextRef="#ctx0" brushRef="#br0" timeOffset="189873.83">31404 9338 160,'0'-12'34,"0"2"-4,0 4-5,0 0 2,0 2 0,0 3-11,0-2 0,0 1-5,0 2 2,0 0-1,0 0 1,0 0-3,0 0 0,0 0 2,-2 0-9,-5 0-3,-4 10 1,-4 8 2,-1 3 0,1-1-3,-3-5 0,5 1 1,1-4-1,-1-1 0,3-6 0,6-2 0,0-2 0,1-1 0,3 0 0,0 0-1,0 0-4,0-1 2,19-14-2,4-2 5,4-2 4,-2-1-3,0 3 0,-3 2 1,-4 3-2,-2 3 2,-3 7 1,-5-3-2,2 5-1,-4 0 0,-1 0-1,1 0-2,1 2 3,0 9 0,2 2 2,1 4-2,2-4 0,-1 4-2,3-6 2,-3 4-1,2-5 0,-2 0-1,0-2-4,-7-3 1,-1 0-6,-1-1-23,-2-1-102</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0T06:34:59.45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4847 926 165,'0'-6'66,"0"-4"41,-2 4-65,2 0-3,0 4 10,0 2-5,0 0-13,0 0-4,0 0-5,0 0-6,0 0-3,0 0 2,0 0-2,0 0-4,0 0-1,0 8-6,0 9-1,0 16 9,0 9-2,0 14 1,0 9-1,0 5 1,8 0-2,-2 2-1,5 0-4,-2-6 2,2 5-1,-2 1-2,-3-2 1,-1 1 2,-2-3-1,-3 0-1,0-4 0,0 4 2,0 2 0,0 0-2,-3 4-1,-4 3 0,3-5 0,2-4 0,2-4-1,0 3 1,0-2 0,0 2 1,0-1 0,0-6 1,6-4 0,-1-7 0,0-4-1,-3-2 0,2-2-1,-2 0 3,1-1-4,-3-2 2,0 0-1,0-4 2,0 0 0,0 0-1,0-2-1,-7-1-1,3-5 0,-1-6 0,5-9 0,0-2-1,0-9-1,0 0-6,0-7-4,0-28-14,26-15-34,10-12-71,-7-1-303</inkml:trace>
  <inkml:trace contextRef="#ctx0" brushRef="#br0" timeOffset="616.33">2087 3220 495,'-74'0'71,"14"0"-62,22 1 17,16-1 17,22 3-14,0-3-20,45 0-8,40 0 1,35 0 4,41 0-6,32-15 0,23-4 0,23-1 0,12-6-4,15 2 0,15 0-3,20 4 6,13-2 1,4 1 1,-6 2-1,-20-6 0,-27 9 1,-20-1 1,-27 0 1,-26 1 1,-34 0-1,-33 3-3,-33-2 0,-30 5 0,-22 2 0,-16 2-3,-11 2 3,-8 2-1,-5-1-2,0 1-9,0-3-26,0 1-73,-5-6-244</inkml:trace>
  <inkml:trace contextRef="#ctx0" brushRef="#br0" timeOffset="1284.35">4924 932 253,'-34'-11'187,"7"11"-154,-2 0-1,-4 15-2,-5 10-12,7 4-6,7 5-9,5 0-3,6-4-3,2-5-4,6-15 2,5-6 0,0-4 0,0 0 5,0-8 5,12-23-2,12-6 13,12-9-10,0 7 1,1 9-1,-5 11 0,-6 6-4,-3 11-2,-6 2 0,4 0-5,1 17-1,4 4-2,3 5-19,-2-14-166</inkml:trace>
  <inkml:trace contextRef="#ctx0" brushRef="#br0" timeOffset="2001.91">6626 3033 434,'-34'-16'49,"14"-7"-47,20 0-4,0 8 0,0 4 2,0 4 0,16 2-6,1 1-3,4 2-14,-5 1-17,-8-2-19,-1 3-7,-7-2 19,0 0 38,0 0-11,0 1-77</inkml:trace>
  <inkml:trace contextRef="#ctx0" brushRef="#br0" timeOffset="2357.31">6586 2877 95,'-4'-4'125,"1"2"-58,3 2 3,-2 0-20,2 0-9,0 0-11,0 0-15,15 0-8,21 0 3,18 0 2,21 0-6,14 0-3,16-2-3,10-10-1,8 0 1,7-1 0,-3-4 0,-5 1 1,-11 0 1,-15 4-1,-22 6 2,-32 2-1,-22 2 0,-17 2 2,-3-2 17,0 2-2,-16-2-18,-10 2-1,-3 0-6,2 0 3,11 0-6,7 0 2,9 0-6,0 0-22,0-4-37,13-6 10,7-2-6,1 0-49,-4-1-70</inkml:trace>
  <inkml:trace contextRef="#ctx0" brushRef="#br0" timeOffset="2748.46">7891 2601 309,'-11'-2'68,"3"2"-37,8 0 13,0 0-9,0 0-11,2 0-19,25 0 3,8 14-2,9-3 1,1 2-7,-3-4 1,-2-1-1,-4 2 1,-7-3 3,-5-1 4,-12 2 2,-5 1-3,-7-1 5,0 11 14,-16 4 2,-16 0-7,-7 6-6,-1-2-7,1-4-3,6 4-3,8-6-1,6-3-1,3-7 0,5-7 1,9-2 1,-1-2 0,3 0 5,0-6 6,0-19 0,0-14-3,0-9 2,3-4-5,-1 4-6,0 8-1,-2 10-1,0 12-7,0 16-30,-15 2-115</inkml:trace>
  <inkml:trace contextRef="#ctx0" brushRef="#br0" timeOffset="3613.57">5238 776 432,'2'-12'60,"-2"10"-12,0 2 2,0 0-13,0 0-21,2 0-16,2 0-2,2 18-1,0 8 3,0 8 3,1 0-3,-3-8-2,-2-6-12,-2-6-6,0-6-24,0-4-69,0-4-64</inkml:trace>
  <inkml:trace contextRef="#ctx0" brushRef="#br0" timeOffset="3986.6">5277 782 196,'0'-12'98,"0"4"-27,0 6-15,0 2-12,0 0-14,0 0-18,6 0-11,7 11 9,5 4-2,-3 1-5,1-6-3,-7-2-1,-3-4 1,-4-2 0,0-2 0,1 0 7,6-5 2,2-8 3,6-7 2,6-2 2,-1 2-1,3 0 6,0 4-6,-1 0-3,-2 4-3,1 6-1,-8 3-5,-3 3-2,-4 0-1,1 0-1,-3 10-2,2 15 3,-4 3 2,-2 6 0,0-2 0,-2-8-1,2-4 0,-2-8-1,3-3-5,1-5-9,0-4-21,2 0-85,-6 0-254</inkml:trace>
  <inkml:trace contextRef="#ctx0" brushRef="#br0" timeOffset="4349.64">5967 451 332,'0'-7'186,"0"2"-146,0 3 3,0 2 8,-12 7-19,-8 28-20,-7 15-11,-6 10 1,8 4-2,7-1-3,10-9 1,8-5-3,0-10-1,4-7-2,16-12-9,7-9-19,4-11-61,3 0-90</inkml:trace>
  <inkml:trace contextRef="#ctx0" brushRef="#br0" timeOffset="4881.93">6138 639 378,'-5'-8'70,"3"7"-19,2 1 21,0-4-22,0 4-11,0-5-17,0 5-6,0 0-8,0 0-7,0 0 1,0 0-1,-2 6-1,-5 11-2,-9 5 0,-1 14 2,-5 4-2,3-5 1,4 0-1,9-14-2,4-6 1,2-7-6,0-6 3,6-2 0,17 0-2,6-8 7,6-15 1,-2-6 1,-1 2 1,-8 8 0,-4-1-1,-6 14-1,-12 1 0,0 5 0,-2 0-2,0 3-2,4 11 3,5 1 1,1 2 0,7-10-1,3 2 1,2-7 0,2-2 0,1 0 3,-7-11 0,-2-10 3,-8-2 0,-8 0 5,0-10-2,0 7-6,-4-2-3,-11 1 0,-1 4-6,3 2-8,4 8-21,9-1-116,-3-5-233</inkml:trace>
  <inkml:trace contextRef="#ctx0" brushRef="#br0" timeOffset="5089.8">6559 356 480,'0'-1'49,"4"1"-40,7 0-1,9 23 0,9 18 14,7 7-1,5 10-10,-4 12-8,-5-6-2,-11-6-1,-11-6-1,-10-15 0,-5 1-3,-35-12-8,-7 0-26,-6-12-200</inkml:trace>
  <inkml:trace contextRef="#ctx0" brushRef="#br0" timeOffset="7132.11">8611 3194 453,'0'-18'86,"0"5"-66,0 10 15,-5 3-12,-4 0-20,-3 20-2,-2 10-2,-2 6 0,5-2-2,4-4-1,5-6-7,2-7 4,0-9 0,0-7-3,20-1 4,7-3 6,2-17 4,0-3 1,-5 7 4,-8 2 1,-7 6 1,-5 2 0,-4 6-1,0 0-8,0 0-2,0 0-10,4 6 6,2 10 3,5-1-4,9-8-1,4-2-1,9-5 4,3 0 3,4-21 1,-2-7 8,-5-6 3,-8-2 2,-12-1 4,-13 0 1,0 1-2,-24 6-5,-9 3-12,-4 11-1,4 9-4,16 7-23,5 0-96</inkml:trace>
  <inkml:trace contextRef="#ctx0" brushRef="#br0" timeOffset="8462.96">4855 1533 241,'0'-3'41,"0"0"-6,0 3 19,0 0-3,0 0-9,0 0-7,-8 0-11,-9 17-17,-5 10 1,-5 8 2,-2 9-4,-5 10 1,-1 11 2,-5 7-1,-7 6-1,-7 4-1,-1 6-1,-3 5 0,-2-5 0,4-4 0,2-8-4,4-8 1,2 0-2,6-7 1,2-1-1,0-6 0,4-4 1,1-6 1,6-6-1,4-8-1,5-4-1,7-3 0,-2-4 1,1 2 0,3-3 1,-3-1-1,1 2 0,-1-1 0,-1 0 0,4-2 1,0-4-1,4-3-1,1-5 1,3 3-1,-1-1 0,4-2 1,-3 0 0,-1 0-1,-3 4 0,-1-1-3,-1 0-4,-1-1-2,8 0-25,2-4-90,0-2-179</inkml:trace>
  <inkml:trace contextRef="#ctx0" brushRef="#br0" timeOffset="9515.31">4953 1482 254,'0'-2'72,"-2"2"-21,2 0-1,0 0-23,0 0-16,0 0-9,15 6 9,9 11 9,5 12-3,3 5 5,3 6-1,3 6-4,2 4-4,2 0 0,0 5-1,1-2-3,1 0-4,-1-3 0,2-2-3,-4-4 0,0 0 0,-3 2 0,2-2 0,-2 0 0,0-6 0,-2-5-1,-3-5 0,-4 0 1,-2-2-1,0-6 1,-6 4-1,2-4-1,-3 1 2,0 2-2,0-1 2,-4 0 0,-1-3 0,-1-3 1,-1 2-2,-2-1 0,7 3 0,-1 1 3,4 1-1,-1-4-3,-3 6 4,4-4-2,-8-2 0,1-2 2,-4-2-4,0-1 3,1 0-2,2 3 1,-2 0 0,-2-2 0,-2-2-1,-1 0 0,2-4-1,-2 2 0,3-2 0,-1 1 1,0-2-1,-4 0 1,-2-4 0,0 0 0,-2-2-1,0 4 1,2-4-1,-2 4 0,3-1 0,-1-3 0,0 6-1,2-6-1,4 5-2,-6-2 1,2-1-6,-2 0-2,5 0-18,-1-3-65,2 0-193</inkml:trace>
  <inkml:trace contextRef="#ctx0" brushRef="#br0" timeOffset="10144.99">2983 3743 495,'-29'10'78,"11"-1"-75,16-7 30,2-2-19,0 0-14,11 0 0,18 0 4,9 0 3,6-4-7,-1-7-3,-3 0-10,-5-4-9,-1 5-37,-5 0-90</inkml:trace>
  <inkml:trace contextRef="#ctx0" brushRef="#br0" timeOffset="10614.97">3500 3538 284,'0'-4'257,"0"4"-218,0 0 2,0 0-7,0 0-21,0 0-8,0 5-5,0 15-3,-7 6 1,-4 6-4,2 0-7,0 3-5,0-6-13,3-7-15,6-5-13,0-16 38,4-1 21,18-5 3,5-20 17,0 1-3,-3 7 5,-6 1-1,-3 3-8,-3 8-6,-6 0-6,1 5-1,-1 0-6,2 0 3,0 16 2,3 1-5,3-2 1,3-7-4,6-5-2,2-3 11,4-3 0,-2-20 7,-6-5 7,-3-5 2,-9 3 4,-9 0 2,0 4-5,-2 6-6,-18 3-11,-4 13 0,-1 4-12,0 0-25,3 10-95,7 19-264</inkml:trace>
  <inkml:trace contextRef="#ctx0" brushRef="#br0" timeOffset="11114.25">3928 3689 227,'0'-5'287,"0"3"-276,0 2 3,0 0 2,0 0-16,0 20 2,0 5 2,0 5-3,0-3-1,0-4-3,0-7 1,0-5 2,0-7 1,0-4 0,0 0 1,0-9 2,4-14 2,16-12 1,4 2 5,5 2 3,-4 9-2,-4 13-8,-11 2-1,-5 5-4,-3 2 0,0 0-2,-2 4-2,0 20 4,0 2 1,0 1-1,0-9-4,0-8 1,0-9 1,0-1 2,4 0 3,1-7 5,6-14 8,2-1 0,3 1 5,0 3 0,-3 6-9,-4 5-8,0 7-4,0 0-4,-2 8-5,-3 28 4,-2 8-1,-2 5-45,0-3-119</inkml:trace>
  <inkml:trace contextRef="#ctx0" brushRef="#br0" timeOffset="11956.07">6314 3257 387,'-18'-3'108,"7"3"-82,9 0 21,2-2-18,0 2-15,0 0-3,0 0-3,0 14 1,0 7-1,-3 5-4,-7 2-2,-6 4-2,3-4 0,-1-4-3,5-6-3,7-7-4,2-6-8,0-5-4,6 0 6,19 0 11,6-14 5,1-4 13,-3 2-7,-3 0 3,-4 3 1,-6 9 1,-5 3-10,-7 1-1,-2 0-4,-2 10 2,0 12 2,0 4 3,0-2-3,0-8 0,10-7-4,3-8-1,5-1 5,2-4 3,2-18 6,-2-8 2,-2-1 2,-9 0 4,-4 1 1,-5 3-9,0 8-7,0 6-2,0 8-6,-5 5-8,-2 0-30,0 5-98,5 18-225</inkml:trace>
  <inkml:trace contextRef="#ctx0" brushRef="#br0" timeOffset="12424.11">6708 3489 463,'-4'0'18,"2"6"-16,0 4-2,-1 6 3,-4 4-2,1 6-1,-3 2-1,-1-4 1,4-5-6,2-9 3,1-3 3,3-7 2,0 0 3,0 0 9,19-17 18,12-10-1,2 1-3,3 2-5,-3 4-3,-6 6-4,-10 8-8,-7 6-7,-8 0-1,-2 0-3,0 13 3,0 10 1,0 2-1,-6-2-2,-2-1-3,4-8-4,4-6 1,0-8 4,0 0 4,0-6 2,18-18 7,9-4 3,2 2 2,-1 2 1,-1 4 6,-3 6-8,-5 8-8,-11 6-5,-3 0-1,-5 10-3,0 17 2,0 6 1,-5 1-11,-10 4-40,-3-5-115</inkml:trace>
  <inkml:trace contextRef="#ctx0" brushRef="#br0" timeOffset="13114.14">5254 3269 267,'0'0'197,"0"1"-163,-8 25 3,-9 6 7,-1 4-21,9-2-16,5 0-6,4-5-1,0-6 0,8-9-1,15-5 1,4-9 2,2 0-1,0 0 4,-1-12-1,-1-8 6,-5-3-5,-3-2 2,-9-6 3,-5-1 0,-5-4-2,0 6-8,-9 5-1,-18 11-6,-4 9-5,0 5-27,8 0-117</inkml:trace>
  <inkml:trace contextRef="#ctx0" brushRef="#br0" timeOffset="14016.58">4502 1471 285,'-11'-9'88,"5"3"-15,4 6 5,2 0-13,0 0-23,0 0-13,0 0-16,0 0-9,0 2-4,0 17 2,0 7 2,0 4-1,0 1-2,0-1 1,-5-5-2,0-6 0,1-5 1,0-6-1,1-4 0,1 1 0,0-5-1,2 1-2,0-1-11,0 0-15,0-6-63,2-16-214</inkml:trace>
  <inkml:trace contextRef="#ctx0" brushRef="#br0" timeOffset="15865.25">4924 4449 156,'2'-6'128,"-2"4"-68,4 2-5,-4 0 4,0 0 0,0 0-15,0 0-11,0 0-11,0 0-6,0 0-3,0 0-2,0 8-4,0 15 1,0 7 3,0 14 0,0 6-2,0 13 1,-4 8 0,2 5-2,-1 7 0,-1 5 1,2 6 0,-3 4-2,3 6 2,-1 1 1,-1-3-2,0-1 1,-3-1-3,1 0 0,-2 3-1,0-3-1,-3-2 1,-1-7-1,-1 2-1,2-6 0,-2-4-2,0 2 1,-1-7 1,1-4 1,1-5-1,3-8-1,1-4 0,1-8 1,0-10-3,5-5 0,-1-7 1,1 0-1,-2 1 0,0-1 0,-3-1 0,3-7 0,1-1 0,1-4-1,-1-1-3,3-3-5,0-2-5,0-3-5,0 0-6,0-5-5,0 0-15,0 0-43,5-2-112</inkml:trace>
  <inkml:trace contextRef="#ctx0" brushRef="#br0" timeOffset="16670.93">4737 7072 28,'0'0'401,"0"0"-377,0 0-12,0 10 23,0 11 3,0 0-21,0 4-5,0 1-4,0-2-3,0-1-2,0-1-3,0-3-3,0-5-4,0-5-17,0-4-72,0-5-300</inkml:trace>
  <inkml:trace contextRef="#ctx0" brushRef="#br0" timeOffset="17663.16">2161 7097 330,'-27'-13'48,"2"6"-30,6 4 39,2 3 1,7 0-20,3 0-8,5 0 0,2 0-17,0 0-10,0 0-3,0 0-3,7 0 3,22 8 1,19 1 3,26-6 2,35-3-1,38 0-2,31-10-1,32-8-2,17-1-3,20-4-1,30-2 1,41-4 3,34-1 0,23-1 0,5 0-1,-5 0-1,6 3 4,7 5 18,1 2 6,-7 7-26,-37 5 0,-37 4 5,-48 3 1,-55 2-2,-51 0-4,-60 0 0,-41 0-3,-24 0 0,-16 0 3,-4 0-1,0 0-1,-4 0-1,-1 0-1,-4 0 2,0-6-1,0 2 0,0 0 1,0 2 0,0 1 0,0-2-3,0 3 1,0-2-4,0 2 3,0 0 2,0 0 3,0 0-1,0 0 1,0 0 0,0 0 0,0 0 0,0 0-3,0 0-6,0 0-2,0-1-8,0 1-4,4-3 3,5 3-2,3 0-18,1-2-39,1 2-49,-6-1-76</inkml:trace>
  <inkml:trace contextRef="#ctx0" brushRef="#br0" timeOffset="17997.07">8415 6628 304,'-25'-9'96,"6"5"-62,7 0 17,7 2 0,5 2-13,0 0-12,3 0-21,23 0-3,20 4 0,6 8-1,9 2-1,1 0 0,-4 5 0,-9-5 0,-7 5-1,-6-1 1,-5-2 1,-11-2 0,-7-1-1,-7-1 1,-6-1 5,-2 6 13,-33 2 8,-11 6-10,-10 1-3,-6-2 0,-1 2-6,5-2 1,8-2-3,9 0-4,10-6-2,13-4-1,9-4-4,7-2-7,2-6-13,7 0-33,26-6-91,5-27-273</inkml:trace>
  <inkml:trace contextRef="#ctx0" brushRef="#br0" timeOffset="20629.12">9139 6666 478,'2'-13'61,"-2"3"-24,0 6 7,0 4-7,0 0-17,0 0-17,0 2-3,0 12 0,0 4-1,0 4-2,0-4-5,-4 0-2,4-4-2,0-3-7,0-4 0,11-4-6,14-3 9,-1 0 16,-2 0 1,-4 0 3,-7-3 4,-1 3 0,-2 0-2,-1 0-6,-1 0 0,4 10-2,3 6 1,0-3-1,7-4-4,5-7 0,6-2 2,7-7 4,4-20 2,0-7 3,-8-6 9,-7-4 2,-17 2 1,-10 4 3,0 4-1,-19 8-11,-17 6-5,-6 5-3,0 8-9,5 7-25,6 0-141</inkml:trace>
  <inkml:trace contextRef="#ctx0" brushRef="#br0" timeOffset="21679.1">4694 7127 3,'0'-23'91,"0"1"-48,0 8 15,0 10 19,0 1 5,0 3-16,0 0-12,0 0-21,0 5-17,0 20-8,0 12 3,0 12 1,0 9-4,0 16 3,-11 14 1,-7 18-3,-2 13-3,-5 3-2,3-2-1,3-7-1,0-14-1,8-12 0,4-19-1,3-14-1,4-14 0,0-8 0,0-11-6,0-7-7,2-7-16,7-7-90,-2 0-203</inkml:trace>
  <inkml:trace contextRef="#ctx0" brushRef="#br0" timeOffset="23631.08">4596 8303 94,'-15'13'42,"3"0"-39,5 4 9,5-9 16,2 1 2,0 4-5,0 1-6,0 3 0,0 2 0,0 4 0,5 2 5,-3 2 7,-2 9-7,0 1 4,0 6-5,0-2-5,0 4-1,0 1-5,-5-2-2,1 0-2,0 0-2,2 0-2,-5 2-1,0 1-1,-2-2-1,0-1-1,-2-1 0,0-7-4,-2-9-4,-1-4-16,3-13-31,-1-10-127</inkml:trace>
  <inkml:trace contextRef="#ctx0" brushRef="#br0" timeOffset="24753.12">4970 4339 401,'10'-7'2,"-6"3"-1,4 4-1,-5 0 0,1 0 0,-2 0 4,3 0 0,-2 4 2,-1 0-5,-2 1 0,0-1 0,0 0 3,0 0 10,0 6 2,-10 5-6,-9 6 2,-2 6 1,-3 6-3,0 4-3,1-1-5,3-1 0,3-4-2,5-7 0,3-8 0,7-8 1,0-6 0,2-2 1,0 0 7,0-10 11,19-18 2,4-9-11,6-2-2,0-3 0,0 3 1,-4 14-1,-4 6 2,-5 13 0,-3 6-11,1 0-2,-1 13 1,3 10 0,-1 5 1,4 3-3,1-1-3,-1-2-7,2-5-24,-4-2-67,-1-4-75</inkml:trace>
  <inkml:trace contextRef="#ctx0" brushRef="#br0" timeOffset="25383.87">5389 4653 377,'-20'-15'41,"5"9"4,10 4 32,5 0-32,0 2-15,0 0-12,0 0-12,11 0-6,14 0 4,6 0-1,7 0 2,-3 0-3,-4-2 0,-6-1-2,-9 0-1,-5-1 1,-7-1-5,1 0-5,-1-5-11,0 0-26,4-3-69,-2 1-85</inkml:trace>
  <inkml:trace contextRef="#ctx0" brushRef="#br0" timeOffset="25661.17">5777 4453 413,'0'-1'41,"0"1"3,0 0 16,0 0-22,0 20-27,0 14-6,0 10-1,0 2-3,0-2-1,0 0 1,0-8-1,0-5 0,0-6 0,-5-7 1,-8-6 0,-5-8-1,-2-3 0,-2-1-3,-1-1-8,4-21-25,5-6-82,5-6-122</inkml:trace>
  <inkml:trace contextRef="#ctx0" brushRef="#br0" timeOffset="25813.54">5748 4255 400,'0'-7'57,"0"4"-50,0 0 13,0 2-19,0-1-1,2 2-18,14 0-5,2 0-37,1 9-228</inkml:trace>
  <inkml:trace contextRef="#ctx0" brushRef="#br0" timeOffset="26285.12">6239 4429 169,'4'-3'165,"-4"0"-114,0 1 24,0 0 22,0 0-37,-14 2-28,-5 0-12,-6 2-12,-4 13-6,-2 3-2,4 0 0,6-3-1,13 2-2,8-3-3,0-1-2,4 4 0,23-6 3,8 2 3,3-1-1,-4-2 1,-6 2 1,-5 0-1,-7-5 1,-7 0 0,-7-3-1,-2 0 2,0 0 3,-5 0 2,-21 0-3,-10 0-2,-2 1 0,-2-3 0,8-2-2,7 0-11,6 0-40,17 0-67,2-1-41,15-11-111</inkml:trace>
  <inkml:trace contextRef="#ctx0" brushRef="#br0" timeOffset="27026.52">6465 4417 318,'0'-10'118,"0"2"-88,0 0 44,-10 3-25,-4 5-20,-1 0-3,-4 0-9,1 0-15,-1 5-2,3 7-5,5 4-1,4-6-7,7 2 1,0-5 0,0-3 1,5-4 1,10 0 10,3 0 2,-3 0 4,-3 0 2,1 4-2,-1 10-3,1 9 1,-1 12 0,0 9-2,-1 6-2,1 0-2,-4 2-2,-3-6-2,-5-2 2,0-5 1,-23-7 1,-4-14 2,-2-11 2,3-7 5,2 0-1,5-18 2,11-14-2,8-8-6,0-6-1,25-8-8,12 1-4,7 8-13,1 5-42,0 8-33,-10 11-20,-6 6-28,-9 3 107,-9 3 42,-3 4 36,-4 1 44,-2-1 23,0 4-8,3-4-15,-3 4-19,2-1-28,6-1-18,1 3-13,4 0-2,3 0-1,-2 0-2,-3 0-5,-5 15 0,-5 1 1,-3 0 5,0-2 2,0-7 0,0-3 1,0-4 4,0 0 4,0 0 9,0-5 10,16-13-5,3-6-10,8 2 1,-2 1-6,-3 7-2,-4 8-6,-7 6-1,-2 0-3,-5 12-5,-4 19 4,0 4-2,0 6-24,-6 1-45,-5-6-95</inkml:trace>
  <inkml:trace contextRef="#ctx0" brushRef="#br0" timeOffset="27326.91">7185 4298 385,'0'-12'120,"0"10"-66,0-1 2,-2 3-16,-1 0-17,3 0-14,-4 5-7,-2 16 2,-3 4-3,-5 2 0,-1 5-1,-1 6 1,-5 3-1,4 5 0,1 2-1,5-6 1,7-6-2,4-6 2,0-10-8,4-8 0,25-9-6,13-3-27,10-7-79,4-13-137</inkml:trace>
  <inkml:trace contextRef="#ctx0" brushRef="#br0" timeOffset="27761.52">7434 4441 416,'-11'-7'82,"3"2"-28,1 4 2,2-1-15,3 2-7,2 0-17,0 0-17,0 0-3,0 9 3,-4 12-2,-1 2-4,-3 4 1,-2-4-2,1-2-1,1-7-5,8-8 1,0-4 0,0-2 0,13 0 3,16-5 6,2-10 2,2-3 1,-2 0 1,-8 1 4,-9 6 3,-6 5 3,-5 6-3,-3 0-5,0 0-3,0 0-2,2 2 1,2 6 2,5-1-2,2 0 0,7-7 1,6 0 1,-1-13 3,-6-7 3,-7 0 7,-8 1 5,-2 1 4,0 0-9,-10 4-9,-9-1-5,-1 5-7,2 2-10,7 3-23,4 1-105,5-2-299</inkml:trace>
  <inkml:trace contextRef="#ctx0" brushRef="#br0" timeOffset="27976.4">7735 4191 357,'9'-10'196,"0"4"-160,2 2-7,0 4 9,5 0-16,4 14-5,0 18-4,2 10-6,-9 12-5,-7 9-1,-6 2-2,-19 1 0,-20 0-3,-17-7-9,-7-11-16,-1-6-49,-5-10-91,1-10-248</inkml:trace>
  <inkml:trace contextRef="#ctx0" brushRef="#br0" timeOffset="28960.31">4752 5709 101,'2'-2'148,"3"2"-126,-1 0-10,-4 0 28,3 0 8,-3 0-1,0 0 4,0-3 4,0 3-8,0-1-13,0-2-5,-10 1-10,-14 2-16,-12 0 1,-8 0-1,-19 0-1,-22 0-1,-25 5 0,-27 5 0,-15 2-1,-16 2 1,-15 0-1,-13 2 3,-16 1 2,3 0 5,8-1 6,23 1-1,35-2-3,34-3-8,46-2-4,30-4-1,31 0-1,2 2-17,29-2 1,27 0 0,19-6-31,12 0-94,-2 0-261</inkml:trace>
  <inkml:trace contextRef="#ctx0" brushRef="#br0" timeOffset="29510.84">5260 5647 80,'4'-5'399,"-4"5"-349,0 5-38,0 21 13,0 5-11,-2 6-4,-8 3-5,-7 0-3,-3-6-2,1-4 0,-8-6-1,0-10 0,-2-3-5,2-10-9,2-1-29,8 0-115</inkml:trace>
  <inkml:trace contextRef="#ctx0" brushRef="#br0" timeOffset="29678.89">5244 5440 493,'-6'-12'46,"-1"4"-11,5 4 12,0-1-30,2 5-17,0 0-2,0 0-20,0 0-14,8 17-104</inkml:trace>
  <inkml:trace contextRef="#ctx0" brushRef="#br0" timeOffset="30731.04">4514 8176 369,'-25'0'61,"19"0"6,1 3 22,5-3-38,0 2-24,16 0-22,26 0 4,20-2 6,23 0-5,22 0-4,16-4-4,17-2 0,11-4-1,12 2-2,13 0 1,9-5-3,13 3 2,9 2-1,3 1 2,2 3 0,-12-2-3,-22 0 3,-26-3 3,-34-1-2,-35 3-1,-33 1 4,-19-2-3,-19 4 0,-10 0 2,-2 0 2,0-3-5,-16 2 0,-13-1-10,-4 2-16,-5 4-55,-4-6-199</inkml:trace>
  <inkml:trace contextRef="#ctx0" brushRef="#br0" timeOffset="31248.92">3496 8658 350,'-32'2'166,"14"-2"-134,16 3 4,2-2-31,5-1 2,21 0-6,12 0 6,9 0-7,6-11-7,-1-5-21,-3 1-66,-11-1-123</inkml:trace>
  <inkml:trace contextRef="#ctx0" brushRef="#br0" timeOffset="31476.89">3970 8404 333,'0'-3'163,"0"3"-154,0 0-1,0 0 22,0 21-2,0 14-7,0 12-12,0 5-4,0 2-5,0-4 0,-6-7-1,-11-9 0,0-14-2,-5-8 0,-3-7 0,-2-5-8,0-3-16,6-21-40,2-8-84</inkml:trace>
  <inkml:trace contextRef="#ctx0" brushRef="#br0" timeOffset="31766.22">3892 8235 416,'0'0'51,"-3"0"-25,-3 0 30,-3 0-18,5 0-12,2 0-12,0 0-14,2 0-2,0 0-2,0 3-5,0-2 1,0 3 3,4-4 5,7 0 0,2 0 1,1 0 1,-4-5 3,-3-7 1,-7 4 1,0-1 0,0 1-1,0 4-6,0 4-1,-9 0-12,-2 0-29,3 8-133</inkml:trace>
  <inkml:trace contextRef="#ctx0" brushRef="#br0" timeOffset="33207.33">4427 10501 396,'0'-26'129,"0"4"-85,-2 6-3,-6 4 10,6 5-10,2 4-12,0 1-8,0 2-14,0 0-5,0 0-2,0 0 0,0 0 0,0 0 1,0 11 2,0-4 0,0 5 0,0-2 2,0 2 0,0 4 1,0 0 3,0 2-2,0 2 1,0 2 0,0 3-1,0 2-1,0 1-2,0 1-1,0 6 0,0 7 0,0 4 0,0 8-1,0 2 0,0 3 4,0 7-4,0-1 2,0 5 1,0 2-1,0 0 0,0 3 2,0-6 0,0 0 1,0-1-1,0 4-1,0 3 1,0 5-2,0 6 4,0 0-1,0 6-2,0 2-1,0 5-1,0 3 0,0 0 0,0-5-2,8-11 1,-2-8 2,1-8-4,-3-1 2,2-1-1,2-2-1,-4 2 0,-2-1 0,-2 4 0,0 6 0,0 3 0,0 2 0,0-2 0,0-6 0,0-6 0,0-2 2,0-8-2,0-1 0,0-5 0,0-8 0,0-1 0,-2-2 0,2 5 0,0 2 0,0 5 0,0-3-3,0-2 2,0 0 0,-2 7-2,-6-1-1,0-14-11,1-8 13,1-18-12,4-10-16,2-4 3,0-4-20,8-25-8,15-11-24,1-14-102</inkml:trace>
  <inkml:trace contextRef="#ctx0" brushRef="#br0" timeOffset="34495.03">1049 13527 327,'-56'-8'112,"5"-3"-82,8 2-24,12 7 18,12 2 41,11-2-18,8 2-21,0 0-19,0 0-7,8 0 0,20 0 5,17 7-1,15-1-4,18-3 1,15 0-1,17-3 2,15 0 0,15 0 1,18-9-1,18-7-1,20-9 1,31-4 0,25-5-2,26-2 0,21 2 0,-2 1-2,-6 6 2,-3 4-1,-7 3 1,0 0 1,1 1-1,-5-4-1,-3 3 1,-16-2 0,-6 4 1,-16 1-1,-18 0 0,-15-1-1,-24 3 0,-23-2 2,-23-2-1,-17 5 0,-22-5 0,-17 2 0,-17 4 0,-6-4-1,-10 3 1,-5 2 1,-4 2 0,-6 2 0,1 1 0,-7 0 0,2 1-1,2 3 1,2 0-1,4 2 2,10-1 0,8-1 0,11-1 0,12 0-1,10-2 2,10 1 2,5-4-3,-2 4 2,-3-3-3,-11 1 1,-10 5 1,-13 1 4,-14-2-1,-9 3-4,-14 0-2,-6 0 1,-9 0-1,-1 0 1,-3 0 0,1 0 0,0 0 1,-3 0 0,0-2-1,-2 2-1,0 0 0,0 0-2,2-2-1,-2 2 0,0-2-3,0-2-6,0-1-18,0 0-40,0-2-82,0 0-212</inkml:trace>
  <inkml:trace contextRef="#ctx0" brushRef="#br0" timeOffset="35856.35">8798 12572 401,'-49'0'136,"1"0"-117,19 3-18,29 15 10,0-6 1,4 2-1,29-2-7,13-4-1,15-2-3,9 0 0,-4 1-2,-3 1 1,-17 5 0,-9 1-1,-12-2 2,-13-1 2,-10 0-1,-2-1 1,-12 6 13,-27 2 5,-17 2 1,-11 4 3,-2 0-3,5 1-7,8-2-11,14-1-3,13-3-6,15-1-8,14-5-17,0-2-71,25-9-217</inkml:trace>
  <inkml:trace contextRef="#ctx0" brushRef="#br0" timeOffset="36306.82">9455 12544 653,'-20'-1'48,"5"1"-46,8 1 3,2 16 5,1 3-1,4 2-9,0 3 0,0 2-7,4-5-6,10 2 1,-1-6-11,3 0-20,-1-8-3,6-8-2,3-2 26,1 0 22,-1-8 21,-4-2 9,-6 4 2,-1 2 4,-4-1-7,2 5-18,2 0-11,8 0-1,2 0-2,6 0-2,-2 0-9,2 0-2,3 0-1,3 0 7,8-17 10,-3-16 4,-3-5 7,-10-3 15,-6-2 3,-19 6 9,-2 5-4,-16 5-12,-24 12-8,-8 10-14,-6 5-2,-6 0-15,-3 20-50,-3 3-307</inkml:trace>
  <inkml:trace contextRef="#ctx0" brushRef="#br0" timeOffset="37407.83">4485 14543 123,'0'-17'62,"0"3"-44,-7 1 22,2 7 0,1 2 7,-3-3-13,5 1-9,0 6 7,2-4-3,0 4-1,-2 0 3,2 0 0,0 0-6,-2 0-6,0 0-6,-2 10-10,2 14 3,2 11-4,0 8 2,0 7-1,0 6-3,0 6 3,0 7-1,8 5 1,-2 6-1,3 3 4,-3-4-1,4-3-2,-4-5-1,-1-5-2,-3-2 0,0-1 0,0-2-1,0-11 1,1-5-2,4-5-5,-1-14-5,3-4 0,2-4-18,-2-8-51,0-3-65,0-1-110</inkml:trace>
  <inkml:trace contextRef="#ctx0" brushRef="#br0" timeOffset="38357.53">4307 10474 319,'-21'0'86,"-14"0"-82,-7 32 13,-3 19 11,16-8-3,4 3-12,8 2-10,-2-2-3,9-12-2,3-9 1,5-14 0,2-11 1,0 0 1,2-16 11,20-22 4,12-15-3,4 0-1,-1-1 0,3 8 2,-1 14 0,-8 13-5,-3 11-6,-3 8-3,-1 0-5,1 6 1,2 15-4,6 3-15,1-3-97</inkml:trace>
  <inkml:trace contextRef="#ctx0" brushRef="#br0" timeOffset="39523.25">4344 10476 267,'-15'-11'65,"8"5"-37,7 4 12,0 2-5,7 0-3,12 0 4,8 0-6,2 12-18,0 12-2,-2 8-4,-2 8-6,-3 4 1,2 4-1,1-5-10,-2-5-27,-6-8-70,-5-9-297</inkml:trace>
  <inkml:trace contextRef="#ctx0" brushRef="#br0" timeOffset="40141.95">4905 10175 315,'0'-17'128,"0"9"-95,0 4 14,0 2 18,0 2-17,0 0-23,0 0-17,0 0-6,0 0-1,0 20-1,0 9 2,0 3-1,3 10-1,-1 0 0,-2 2 0,0-4-1,0-4 1,0-6 0,0-6 0,0-8 0,0-3-9,0-7-6,0-3-22,0-3-55,0 0-58,0 0-91</inkml:trace>
  <inkml:trace contextRef="#ctx0" brushRef="#br0" timeOffset="40564.51">4995 10207 320,'-3'-14'97,"-3"8"-52,6 1 28,0 4-20,0 1-21,0 0-31,0 0-1,13 6 0,7 11-1,3 1-1,-4 0-3,0-1-1,-4-5-1,-6-5 2,0-2 2,-5-5 2,3 0 1,2-5 1,0-14 3,2-7 1,3-6 5,1 1 0,3 0 3,-3 4 2,3 4 1,-3 0-1,1 5-1,3 4-4,-4 4-1,-2 8-7,3 2-2,-5 6 0,0 28 2,-2 12 2,-5 4-1,-2 6-1,-2-3-2,3-5 0,-1-4 0,2-10-4,-1-7-3,-3-10-9,2-5-27,3-4-64,-5-8-161</inkml:trace>
  <inkml:trace contextRef="#ctx0" brushRef="#br0" timeOffset="41037.01">5098 9569 394,'-3'-12'70,"-8"8"-55,2 4 9,-5 0-2,1 16-12,3 8-10,-4 4 0,5 0-5,3-6 0,-2-8-7,6-6 4,2-8 8,0 0 0,0 0 0,0-14-1,12-14 1,5-4 0,3 6 7,3 2 4,-6 10 1,1 6-3,-2 4 0,-3 4-3,5 0-3,-4 6-3,1 10 0,1 4-2,-3 0-3,3 1-18,1 2-33,-3-7-221</inkml:trace>
  <inkml:trace contextRef="#ctx0" brushRef="#br0" timeOffset="41380.53">5743 9739 492,'-17'0'99,"-6"24"-94,1 14 12,0 8 6,4 8-8,3 8-10,5 5-3,6 4-2,4-1-1,0-12-9,4-11-4,14-16-4,3-13-13,2-12-62,2-6-63,2-2-157</inkml:trace>
  <inkml:trace contextRef="#ctx0" brushRef="#br0" timeOffset="41857.24">5917 9972 396,'-2'-9'70,"-5"5"-5,1 2 8,4 1-23,-1-1-15,3 2-13,0 0-10,0 0-11,0 0-1,0 0-4,0 14 4,0 12 0,0 8-3,0 4 1,-5 0 0,1-4-2,4-4 1,0-8 0,0-5 0,0-12-3,12-5-1,14 0 4,3-12-2,4-13 5,1-6 2,-8-1-2,-1 2 2,-7 8 1,-9 8 0,-5 11-2,-4 3-1,0 0-1,0 7-2,0 17 3,0 3 0,0 0-1,0-9-1,12-8 0,3-10 1,8 0 1,1-6 0,0-22 3,-4-1 4,-3-8 1,-9 3 3,-4-2-2,-4 0-5,0 4-4,-2 0 0,-16 9-6,3 6-12,3 8-23,8 9-140</inkml:trace>
  <inkml:trace contextRef="#ctx0" brushRef="#br0" timeOffset="42048.04">6548 9731 253,'11'0'326,"0"0"-292,11 2-16,5 21 14,4 6-15,5 11-4,1 13-5,-5 7-7,-10 12-1,-20 11-3,-2 0-7,-46-1-12,-26-9-81,-12-13-86</inkml:trace>
  <inkml:trace contextRef="#ctx0" brushRef="#br0" timeOffset="42677.97">5080 9549 153,'0'-5'114,"-9"4"-78,1 1 13,4 0-12,-4 0-4,1 0-14,-3 16-8,0 6-8,-3 6-1,1 0-1,-1 0-1,2-4 0,2-1-1,2-9-2,3-3-5,4-5-8,0-6-18,0 0-64,0 0-70</inkml:trace>
  <inkml:trace contextRef="#ctx0" brushRef="#br0" timeOffset="42977.04">5092 9481 251,'0'0'65,"3"0"-53,2 0 12,-1 0 15,5 7 6,2 10-11,3 3-5,1 2-12,3 5-8,-1-2-5,6 2 2,-5 2-2,-1-2 0,-1 3-1,-3-7 2,-3-2-3,-4-6-1,-1-3 2,-3-6-1,0-3-2,-2-2 0,2-1 2,-2 0-2,0 0 0,0-1-4,0-10-19,0 4-48,0 4-128</inkml:trace>
  <inkml:trace contextRef="#ctx0" brushRef="#br0" timeOffset="43278.04">5044 9626 126,'-10'0'72,"0"13"-71,1 5 5,-3 1-6,1 4-2,3-1-35</inkml:trace>
  <inkml:trace contextRef="#ctx0" brushRef="#br0" timeOffset="48639.78">4344 11480 74,'0'-4'18,"0"2"-6,0 0 12,0 0-13,0 0-1,0 0-7,0 0 4,0 0-3,4 2-2,1-3-2,-3 3 66,-2-1 19,0-1-55,0-3-22,2 1-5,-2 3-3,3-1 2,-3 2-2,0 0 1,0 0-1,0 0 3,0 0-3,0 0 0,0 0 2,0 0 4,0 0-1,0 0-1,0 2 0,-3 14 1,-12 4 2,-5 4-4,-4 7 3,-1 0-2,-4 7 4,-2 6-2,0 6 1,-5 4 0,3 7 0,-6-5 2,2 2 1,3-6 2,5-4-1,5-2-2,2-2-6,6-1 0,-4 1-1,2-3 0,-4 2-2,-3 0 3,0-6-3,-1-1 1,0-2 0,-1-3 1,0-4-1,0 0 1,0-1 1,2-2 1,4 0 0,0-1-4,1 0 2,5-2-2,-1 0 0,1-3 1,2-2-1,-1 0 1,3-1 0,-3 2 1,-3 1 2,-1 3 1,0-4 1,-2 4 1,2-3 0,1 0-1,-2 0-4,2 0 0,1-4 0,1 1-1,-3 2 1,-1 1 0,4 0 2,-1 0-2,-1-2 1,1-3 0,-1 4 3,-2-1 1,-1-2-1,1 4 0,-6-2 0,-4 4 1,2 0-2,-4 1 1,6-2-2,4 1-1,2-1-1,8-1-1,-2-3 1,0 3-2,4 0 2,-5 0-1,1 3 1,-1 1 1,1-2 1,-1-1-2,1-2 1,5-3-1,-6-2 0,5-2-1,3 0 1,-6-2-2,3-4 0,3 0 0,-1 3 0,3-1 0,-1-3-1,3 1 1,2-4-2,-3 0-3,1 0-8,2 0-13,0-1-69,19-20-229</inkml:trace>
  <inkml:trace contextRef="#ctx0" brushRef="#br0" timeOffset="50286.56">6185 13156 102,'0'-15'39,"0"2"-21,0 5 31,0 2-6,0 2-2,0 2-8,0 0-3,0 0-1,0 0 5,0 0 3,-2 2-2,-10 0-5,-10 0-6,-7 12-7,-12 16-4,-5 9-1,-3 7-1,0 7-1,4 8-3,1 3-2,4 3-3,-3-4 0,4-3 0,-7-3 0,2-3 3,-1-4-1,-3 3 2,-4 0 1,-4 5-1,-1 0-1,-1 0-2,0-7 1,9-3 0,2-2-3,5-4 0,4-2-1,0 1 1,3-8-1,1 1 0,3-1 1,2-1 0,2-3-1,0 1 2,3-1-1,-3-1 0,2-4 0,4 0 0,-2-3 0,5 2 1,1-4-1,-2-2-1,6-1 1,-1 0 1,1-2-1,3 2 0,-2-2-1,3 0 2,-4 2-2,-1 2 0,4 0 0,-4 2 0,5-5 0,0 0 0,2-3 0,3 0 0,-1-2 1,-1 1 0,-3 1-1,2-1 2,-2 4-2,-2 3 1,0-3-1,-2 3 1,0 1 0,3-6-1,-1 0 0,5-1 0,2-2 0,-2-4-1,4-4 1,2 0-1,0 0-2,0 0-6,0 0-4,0 0-22,0-8-126,5-17-298</inkml:trace>
  <inkml:trace contextRef="#ctx0" brushRef="#br0" timeOffset="51704.67">6118 12743 280,'-7'-12'180,"-4"0"-156,4 2 13,7 4 8,0 2-17,0-2-12,0 0-10,7 0-3,-3 2-1,-2-1-1,0 5-1,-2 0 1,0 0 1,0 0 3,0 0-2,0 0 1,0 0 1,0 0-1,0 0-2,0 0-2,0 7 0,-4 15-1,-9 6 1,-3 1-1,3 2 0,1-1 0,4-6-1,4-3 0,4-9-2,0-6-2,0-6 0,16 0 3,7-4 1,14-18 0,5-11 2,0 1 0,-1 0 1,-8 6 0,-9 9 0,-13 12 1,-8 5-2,-3 0 0,0 0 1,0 4-1,0 12 0,0-2 0,0-1 0,8-6-4,8-6 3,6-1 1,5 0 0,2-19 2,-2-9 2,-5-2 3,-5-1-1,-7-2 0,-10 3 0,0 4 1,0 4-1,-12 8-6,-7 9-1,-2 5-8,1 0-13,5 15-40,6 11-167</inkml:trace>
  <inkml:trace contextRef="#ctx0" brushRef="#br0" timeOffset="52556">6605 12705 333,'-4'-2'84,"0"2"-65,4 0 15,0 0-4,0 0-18,0 5-10,0 8 1,0 3-3,0-4 0,0 3 0,0-6 0,0-1 0,0-2 0,0-6 0,0 0 0,0 0 1,6 0-1,2-12 2,2 1-2,3 0 9,-3 5-2,-2 2 2,-1 4-1,-3 0-3,2 0-4,-4 0 1,2 6-2,0 4 1,-1-3 1,-1-2-2,0-1 0,-2-4 0,4 0 0,8 0 1,-1-6 7,7-11 13,-1-2 2,-1 5 5,-1 4-7,-6 6-8,-2 2-8,-2 2-4,-3 0-1,2 12 0,1 12 2,-3 3-2,-2 0-2,0 1-3,0-3-2,0-3-16,0-4-54,-5-8-179</inkml:trace>
  <inkml:trace contextRef="#ctx0" brushRef="#br0" timeOffset="53409.71">1737 14028 456,'-40'15'116,"18"-7"-102,13-4 27,9-2-14,0 2-27,25-3 0,10-1 4,15 0 0,5 0-4,0-7-7,1-9-5,-4-1-26,-6 3-54,-8-1-129</inkml:trace>
  <inkml:trace contextRef="#ctx0" brushRef="#br0" timeOffset="53886.88">2381 13794 365,'0'-4'99,"0"3"-70,0 1 35,0 0-4,0 0-22,0 0-31,0 0-7,0 8-2,0 15-1,0 1-5,-2 6-3,-9 6-3,0 2-1,-3 0-4,6-8-3,8-12 0,0-9 11,10-9 10,22 0 1,7-22 4,7-5 1,-7 4 3,-3-4 0,-11 5 2,-3-2-2,-7 9-7,-5 6-1,-4 7 0,-6 2-4,0 0-5,2 12 9,1 8-1,3-2-2,-2-6 1,6-6-1,1-6 3,-3 0 1,6-4 9,-1-16 2,1-2 3,-3-2 3,-7 0 0,-4 2-2,0 4-4,0 3-9,0 8-3,-6 6-4,-10 1-8,-4 1-22,4 21-74,1 5-199</inkml:trace>
  <inkml:trace contextRef="#ctx0" brushRef="#br0" timeOffset="54378.81">2852 13997 490,'0'0'17,"0"0"-13,0 0 16,0 0 10,0 0-23,0 1-7,0 13 0,4 4 0,-2 3 0,0-1-1,-2-2 1,0-2 0,0-6-1,0-4 1,0-6 1,0 0 2,0 0 3,5-10 6,3-12 2,6-2 7,4-2 1,0 2-3,2 2-10,0 7-5,-4 9-4,-6 5 0,-3 1-3,-3 0 1,4 7-1,-6 9 3,4 1-2,-3-1 1,1-6-2,-2-4 0,0-5 0,0-1 3,6 0 4,3-1-1,1-20 5,7 1-3,-4 1 5,5 7 2,-2 3-1,-2 9-10,0 0-1,-6 0-1,1 21-3,-6 8 0,-2 7-2,-3 3-15,0-4-58,0-2-170</inkml:trace>
  <inkml:trace contextRef="#ctx0" brushRef="#br0" timeOffset="55593.24">4035 13516 302,'-7'0'94,"-7"0"-70,-5 21 36,3 7-3,1 3-33,3 0-12,5 1-8,7-4-3,0-3-1,0-7 0,0-7-4,16-5-1,8-6 0,5 0 2,4-8 3,2-15 1,-2-7 3,-9-1-3,-6-5 2,-9-1 0,-9-6 1,0 3-1,-13 5 1,-16 6-4,-5 15-5,-3 14-3,0 0-32,11 30-81,10 6-246</inkml:trace>
  <inkml:trace contextRef="#ctx0" brushRef="#br0" timeOffset="57333.44">4135 14933 337,'0'-6'88,"-3"6"-55,3 0 21,0 18-11,0 12-12,0 10-21,0 3 2,0 8-5,0-1-4,0-4-3,0 3 2,0-10-2,-13-3 0,-9-9 1,-7-9-1,-2-8 1,2-7-1,0-3-1,6 0-2,8-4-8,9-19-16,6-8-84,0-11-135</inkml:trace>
  <inkml:trace contextRef="#ctx0" brushRef="#br0" timeOffset="57542.25">4082 14716 411,'-12'-8'47,"3"2"-42,7 4 42,2 0-13,0 2-16,0 0-18,0 0-11,0 0 3,0 0 1,0 0-9,2 0-15,-2 0-40,0 14-187</inkml:trace>
  <inkml:trace contextRef="#ctx0" brushRef="#br0" timeOffset="57837.41">3504 15209 429,'-18'4'30,"12"1"7,6-5 20,0 0-46,18 0-2,15 0 7,9-9-9,2-1-7,2 1-8,-9 1-8,-4-1-15,-1 4-73,-14-4-175</inkml:trace>
  <inkml:trace contextRef="#ctx0" brushRef="#br0" timeOffset="58697.87">4905 11359 229,'-17'-12'246,"1"2"-219,7 2-14,9 8 1,0 0-5,0 24-5,9 13 12,7 5-8,-1 4-7,-1 2-1,-3 0 0,-5-6 0,-6-4 0,0-5-3,0-9-2,-17-9-3,-3-8-5,-5-7-18,0 0-33,6-5-64,1-19-154</inkml:trace>
  <inkml:trace contextRef="#ctx0" brushRef="#br0" timeOffset="58936.58">4779 11221 400,'-11'-9'40,"4"-2"-17,5 3 36,2 2-14,0 0-13,0 1-14,0 4-8,0-2-8,0 3-2,0 0-2,0 0-8,0 0-16,2 0-37,11 0-198</inkml:trace>
  <inkml:trace contextRef="#ctx0" brushRef="#br0" timeOffset="61705.43">12408 794 0,'-23'-17'513,"-2"2"-462,4 2-25,11 12 33,10 1-21,0 1-19,0 26-15,0 9 4,0 10-5,12-2-2,1 6-1,3-1-2,-1-4-4,1-4-7,-1-11-10,1-12-35,4-8-71,5-10-118</inkml:trace>
  <inkml:trace contextRef="#ctx0" brushRef="#br0" timeOffset="61876.65">12811 782 278,'0'-6'258,"0"6"-215,0 0-12,0 0 1,-13 20 1,-12 8-18,-6 6-10,-2 4-4,-1 0-1,5 4-3,-4-2-12,2-1-14,2-3-64,0-13-106</inkml:trace>
  <inkml:trace contextRef="#ctx0" brushRef="#br0" timeOffset="62222.87">12599 1155 210,'-9'0'174,"1"0"-149,0 0 34,6 0 16,0 0-19,2 0-9,0 0-19,0 0-7,0 2-2,0-1-7,0-1-3,0 11-3,0 7-5,0 14 5,-2 8 2,-5 3-5,-1 4 0,-4-5-3,3-3 1,-1-6 0,2-8 0,2-5-1,4-9 0,-1-6-2,3-3 1,-2-2 0,2 0-5,0 0-6,0 0-12,0-12-33,2-3-70,15 2-177</inkml:trace>
  <inkml:trace contextRef="#ctx0" brushRef="#br0" timeOffset="62492.05">12813 1488 488,'-13'-5'114,"6"2"-94,5 0 27,2 3-7,0 0-15,0 0-7,0 5-9,0 12-5,0 11 2,-3 1-4,-3 5 0,-3 2-2,3-4 0,-4-2 0,6-8-3,-3-6-1,5-8-9,2-6-16,0-2-37,0 0-89,11-28-211</inkml:trace>
  <inkml:trace contextRef="#ctx0" brushRef="#br0" timeOffset="62818.54">13210 980 524,'-9'-16'89,"2"0"-53,2 8 14,1 0-10,4 3-4,-2 4-6,2 1-12,0 0-8,0 0-8,0 0-2,-2 0-1,0 6-1,-9 12-1,-7 16 3,-7 8 1,-6 6 2,0 9-3,4-3-2,2 0 1,12-8-1,7-4-3,6-10-6,0-9-4,6-10-16,21-10-17,11-3-21,9-7-44,6-19-147</inkml:trace>
  <inkml:trace contextRef="#ctx0" brushRef="#br0" timeOffset="63265.55">13444 1119 480,'-12'-11'45,"6"5"16,2 3 13,4 3-23,-3 0-18,3 0-7,-2 0-11,0 0-10,-3 0-5,-6 14 0,-6 10 0,-4 6 2,-3 2-2,-1-4-2,10-3-3,5-6-2,8-7-6,2-6-1,12-6-5,17 0-6,9-6 4,-1-12 13,-8 4 8,-6 4 1,-12 7 0,-7 0 6,-2 1 1,-2 2-3,0 0-2,2 0-3,6 0-4,2 0 2,9 0 1,8 0-2,4-6-1,-5-8 4,-2 0 0,-8-2 4,-11 2 2,-5 2 8,0-4 3,-7 6-2,-17 0-15,-1 0 0,0 4-3,6 3-12,3 2-18,7 1-48,9 0-97,0 0-190</inkml:trace>
  <inkml:trace contextRef="#ctx0" brushRef="#br0" timeOffset="63499.63">13789 894 396,'2'-6'157,"-2"6"-116,0 0 4,3 0-1,1 0-16,9 2-16,5 22-5,9 2 7,0 10-5,0 4-6,-8 7-3,-7 3 0,-10-2 0,-2 2 0,-10-4-1,-19-8 1,-6-4-2,-1-8-5,5-10-11,12-5-30,13-10-63,6-1-270</inkml:trace>
  <inkml:trace contextRef="#ctx0" brushRef="#br0" timeOffset="63739">14602 1057 586,'-15'0'83,"5"0"-75,10 0 17,0 0-12,8 0-13,18-2 0,12-2 3,9-2-3,0-2-4,-7 1-13,-7 3-10,-13 2-39,-11 2-82,-9 0-184</inkml:trace>
  <inkml:trace contextRef="#ctx0" brushRef="#br0" timeOffset="63886.05">14596 1241 377,'0'0'131,"0"0"-103,22 0 19,9 0-5,13 0-15,8-6-21,4-6-6,-3 2-14,-10 5-51,-12 5-217</inkml:trace>
  <inkml:trace contextRef="#ctx0" brushRef="#br0" timeOffset="65141.92">13415 1051 107,'-7'-9'88,"2"8"-26,-1-2 12,2 2-20,-1 1-12,1 0-10,-1 0-5,-4 0-11,-2 5-9,-3 11-1,-3 9 0,1-1 2,-6 6-1,2 2 1,2-5-1,3 0-4,6-5-1,6-2-2,3-6 0,0 1-1,7-13-3,15-2 4,7 0 0,2 0 3,2-8-3,2-9 0,-12-3 0,-2 4 1,-8 2-1,-4 0 3,-2 2 0,-1 4 2,1 2-5,-3 2 0,6 0 1,-4-2-1,-1 0 1,-1 0 4,-4 3 8,0 0 2,0 3 4,0 0 0,0 0-5,0 0-5,0 0-5,0 0-3,0 0-1,0 0 0,0 0-3,0 3 2,0 14 1,0 1 2,0 2-2,0-2 0,0-4-1,0-2-1,0-4 0,4-2-1,12-4 0,7-2-2,-2 0 3,6 0 1,-2 0 0,-7-6 1,-3-4 0,-4 0 1,1-4 2,-6 0 2,1-5-2,-1-4 5,0 3 0,-2-7-6,0 4 4,-4 0-3,0 2 2,0 1 1,0 3 1,-11 4-2,0 4 0,0 7 0,-3 2-4,3 0-1,3 0-4,-2 6-2,6 12-9,1 4-13,3-1-49,0-7-178</inkml:trace>
  <inkml:trace contextRef="#ctx0" brushRef="#br0" timeOffset="65656.86">15438 623 288,'6'-6'196,"-6"6"-128,0 0-36,0 2-15,0 24-1,0 11 6,0 8-14,0 5-8,0 3-4,-4 1-14,-7 0-41,-10-9-335</inkml:trace>
  <inkml:trace contextRef="#ctx0" brushRef="#br0" timeOffset="65800.89">15155 1152 265,'0'0'170,"24"0"-166,30-8-2,19-3-2,14-1-6,11 2-16,-6 6-80</inkml:trace>
  <inkml:trace contextRef="#ctx0" brushRef="#br0" timeOffset="66107.92">15438 1311 369,'0'-4'67,"0"-4"-29,9 4 6,11 0-19,0 4-11,2 0-1,-4 0-4,-2 0-4,-10 18-4,-6 9-1,0 4 3,-27 7-3,-8 2-2,-3-3-5,7-7-1,15-12 6,16-9 1,0-6 2,25-3-1,26 0 3,18-15 3,9-2-6,2 1 0,-7-1-4,-8 7-31,-11 1-117</inkml:trace>
  <inkml:trace contextRef="#ctx0" brushRef="#br0" timeOffset="66371.92">16273 511 418,'-24'-16'181,"19"9"-173,5 0-8,20-3-3,30 2 3,14-6 3,12-6-3,4 2 0,-9-4-17,-9 0-24,-19 10-119</inkml:trace>
  <inkml:trace contextRef="#ctx0" brushRef="#br0" timeOffset="66626.11">16262 603 280,'-8'36'99,"-2"8"-68,-1 3 59,0 5-2,-5 8-40,1 12-23,-3 8-13,-7 10-6,-4 1-4,3-3-2,4-7 0,8-9 0,14-14-1,0-6-1,7-9 0,27-14-1,14-13-3,19-11 2,18-5 1,10-17-23,1-15-84,-9-17-287</inkml:trace>
  <inkml:trace contextRef="#ctx0" brushRef="#br0" timeOffset="67293.07">16797 938 407,'5'0'170,"-5"0"-137,0 0-24,0 12 13,-5 12 16,0 10-18,5 0-12,-4 1-8,2 1 0,-3-5-5,-3-11-6,0-5-2,4-9 3,4-6-1,0 0 11,0 0-3,0-12-9,0-10 9,0 2 3,0 8 3,0-2 2,0 10 1,0-5-6,2 4-1,0 2-8,4 0-11,-6 0-42,0 3-81,0 0-120</inkml:trace>
  <inkml:trace contextRef="#ctx0" brushRef="#br0" timeOffset="67867.92">16797 938 408,'33'-2'70,"-35"2"-32,2 0 5,0 0-18,0 16-15,0 8 6,2 7-10,14-12-3,4-3-3,0-1-4,-6-8 1,-1-2 1,-9-4 0,3-1 2,0 0 1,-1 0 5,5-7-4,3-4 3,3 4 2,4-1 2,-1-1-1,-3 5-2,-1 0 2,-3-2-2,-4 0-3,1 3 0,-2-4 2,1 3-1,0-4-1,-2 0-2,-1 0 3,-1 4 0,1 1 1,2-2-3,-4 4 1,0-2-2,3 3 2,-1-4-1,4 0-1,-4-2 1,1-2 0,-3 3 1,0 5 3,-1 0 0,-3 0-2,0 0-2,0 11-1,0 9 1,0 8 8,0 2-5,-7 9-2,1-3-2,-1 1 1,3 4-2,0-9 0,0-4-3,2-5 3,2-4-5,-2-5-3,0-4-11,0-9-24,2-1-50,0 0-114</inkml:trace>
  <inkml:trace contextRef="#ctx0" brushRef="#br0" timeOffset="68108.39">17637 808 243,'0'0'322,"0"-2"-266,0 2-4,0 0-11,-14 6-9,-7 24-11,-8 14-5,-2 12-3,1 10-9,6 0-4,8-1-1,11-8-6,5-8-8,0-11-1,23-8-7,8-16-9,5-9-25,11-5-64,1-5-127</inkml:trace>
  <inkml:trace contextRef="#ctx0" brushRef="#br0" timeOffset="68567.02">17926 986 530,'-10'-2'53,"0"2"3,1 0 1,-1 0-23,3 0-8,0 0-7,2 2-14,-1 10-5,-3 10-1,0 6 0,0-2-5,0 8-2,1-9-5,3-3-3,5-4 0,0-10 5,0-2-7,5-6 4,21 0 11,7-8 3,6-16 2,0 2 1,-5 6 1,-9 1 3,-15 9-1,-5 6 0,-5 0 0,0 0-6,0 17-3,0 7 3,0 2 0,0-2-1,0-9-5,11-2 0,16-11 2,2-2 4,5-6 7,-3-16 2,-7-6 5,-6 0 3,-12-4 5,-6-3-2,0 6-7,0 0-13,-4 5-1,-9 11-11,3 8-11,2 5-40,3 0-104</inkml:trace>
  <inkml:trace contextRef="#ctx0" brushRef="#br0" timeOffset="68814.92">18390 1061 548,'0'0'73,"0"0"-32,0 0-8,16 0-7,8 0-19,19 0 0,17 0-3,6 0-2,1 0-2,-17 0 0,-19 0-2,-20 0 2,-9 0 0,-2-3 0,0-3 0,0-1-16,-11-4-36,1 5-75,6-3-210</inkml:trace>
  <inkml:trace contextRef="#ctx0" brushRef="#br0" timeOffset="69489.7">19074 908 346,'0'-8'259,"0"8"-195,0 0-37,0 0-7,-3 10-8,-5 12-6,-5 7-4,-1 0-2,1 1-2,-3-2-6,3 2-8,1-7-11,6-10-31,6-3-17,0-10 9,4 0 36,17-1 30,1-11 19,-7 2 7,-3 8 10,-8-1 3,-2 3-5,1 0-17,1 0-15,2 3-2,3 9 0,3 1 0,5 2-6,10-8-5,12-7 3,2 0 8,6 0 2,-9-22 1,-9-1 13,-7-12 14,-6-3 11,-9 4-9,-7-2-13,0 5-2,0 14-9,-11 3-8,-3 10-3,-1 4-13,-1 0-27,3 21-78,6 4-198</inkml:trace>
  <inkml:trace contextRef="#ctx0" brushRef="#br0" timeOffset="69717.7">19533 1196 487,'0'0'129,"-7"0"-94,-15 12-5,-9 9-14,-5 7-12,5 0-4,10 2 0,15-1-5,6-6-7,0-4-2,31-11-2,14-8-4,6 0-20,5-8-34,-3-13-47,-3-5-118</inkml:trace>
  <inkml:trace contextRef="#ctx0" brushRef="#br0" timeOffset="69924.6">19954 776 229,'0'-5'357,"0"5"-296,2 0-45,9 21 1,5 8 10,1 10-6,2 3-10,-6 2-7,-6 0-4,-7 4-1,-16-2-3,-30 1-6,-12-5-27,-5-7-86,10-10-187</inkml:trace>
  <inkml:trace contextRef="#ctx0" brushRef="#br0" timeOffset="70198">20447 1087 526,'-27'-9'123,"14"9"-86,13 0-1,8 0-32,32 0 0,23 0-2,13 5 5,6 3-5,-4-8-2,-11 0 0,-11 0-5,-19 0 1,-18-3-1,-11-7-1,-8-2-6,0 1-28,-16-2-58,-12 5-157</inkml:trace>
  <inkml:trace contextRef="#ctx0" brushRef="#br0" timeOffset="70388.63">20777 974 535,'-10'-5'118,"6"5"-53,2 0-3,2 0 2,0 0-19,0 5-23,0 19-20,0 11 0,0 9 0,0 6-2,-5 2-6,-6 2-9,-7-5-22,-2-6-43,-11-17-88</inkml:trace>
  <inkml:trace contextRef="#ctx0" brushRef="#br0" timeOffset="71231.92">21388 940 468,'12'-4'142,"-10"2"-111,-2 2-20,0 8 10,0 19-1,-14 6-4,-3 7-14,-1 2-2,5 1-4,2-7-6,8-4-5,3-14-11,0-10-18,23-8 8,8 0 22,4-14 14,-4-4 4,-1 2 10,-8 6 10,-6 4-1,-5-2 4,-7 5-9,1 3-10,3 0-8,2 0-4,3 3 1,5 12 0,-1 2-1,4-3-4,6-2-1,-1-12 4,8 0 5,-1 0 3,-6-16 4,-2-11 5,-8 0 3,-8-3 2,-6-4 4,-3 2-6,0-1-3,-12 8-12,-3 11-2,1 8-8,-1 6-10,5 6-48,6 15-123</inkml:trace>
  <inkml:trace contextRef="#ctx0" brushRef="#br0" timeOffset="71438.39">22098 1077 315,'0'-14'186,"11"2"-134,13 6-26,10 6-11,12-4-9,8 4-4,4 0-2,6 0 0,-6 0-1,-9 0-3,-15-4-5,-17-9-17,-10 2-55,-7-8-91</inkml:trace>
  <inkml:trace contextRef="#ctx0" brushRef="#br0" timeOffset="71618.25">22381 874 291,'0'0'171,"0"0"-128,0 0-14,-2 6 31,-6 16 8,4 8-18,-1 1-28,3 4-14,0 4-8,0-2-1,0 3-4,-5-5-11,2-3-18,5-8-64,0-10-192</inkml:trace>
  <inkml:trace contextRef="#ctx0" brushRef="#br0" timeOffset="72083.4">22936 952 502,'0'-6'111,"0"2"-53,0 4-12,0 0-8,0 0-14,0 2-15,-5 18-8,-4 8-1,4-4-4,1 5-3,-3-4-3,3-3-4,-1-6-11,5-1-2,0-10 2,0-2 8,18-3 15,9 0 2,4-10 5,0-6 0,-4-1 5,-7 6 2,-9 3-2,-4 3 0,-7 5 0,0 0-10,0 0-4,0 24-3,-2 9 6,-3-2-8,5-2-9,0-8 1,20-8 3,12-11 7,6-2 7,-1-15 4,-3-14 11,-8-5 7,-7 2 4,-11-5 0,-8 1-1,0 7-13,0 2-12,-4 10 0,-8 4-10,6 11-20,-1 2-56,-4 0-243</inkml:trace>
  <inkml:trace contextRef="#ctx0" brushRef="#br0" timeOffset="72308.89">23439 1275 575,'-25'-4'54,"-2"4"-21,-2 0-1,1 14-23,-1 10-9,9 6-1,13 2-7,7-4-9,0-1-10,27-9-19,13-13 0,4-5-31,5 0-28,-4-17-87</inkml:trace>
  <inkml:trace contextRef="#ctx0" brushRef="#br0" timeOffset="72526.18">23846 708 426,'0'-5'123,"5"5"-59,2 0-26,6 23-16,3 15 5,3 18 1,0 6-19,-9 10-3,-10 4-6,0 2-1,-29 3-2,-23-9-7,-16-8-19,-3-9-77,-2-18-284</inkml:trace>
  <inkml:trace contextRef="#ctx0" brushRef="#br0" timeOffset="73126.1">21128 739 384,'2'-3'97,"-2"3"-40,0 0-11,0 16-14,0 15 12,0 12-3,-20 5-19,-6 5-13,-7 10-5,-2 2-3,4-1-1,12 0-2,9-9-7,10-10-5,21-13-16,35-14-76,17-13-201</inkml:trace>
  <inkml:trace contextRef="#ctx0" brushRef="#br0" timeOffset="73941.03">23935 383 156,'5'-32'275,"7"5"-227,5-2 26,12 4-19,4-1-13,0 6-11,8 13-6,-7 3-11,-1 4-6,-2 20-2,-6 27 1,-8 25 4,-10 20 4,-7 13-2,0 12-5,-3 3-1,-7 1-2,3-2-2,7-8-2,0-7-1,0-12 0,2-13 0,-2-17 0,0-16 1,0-12 0,-18-11 0,-13-4 5,-11-7 6,-18-7-2,-13-5-3,1 0-7,5-11-4,13-11-9,12 2-39,5-8-111</inkml:trace>
  <inkml:trace contextRef="#ctx0" brushRef="#br0" timeOffset="75378.27">12626 2410 490,'0'-12'86,"0"12"-77,0 0-8,0 0 7,6 18 14,13 10 1,-2 4-15,3 5-8,-1 4-2,-6 0-10,-1-8-22,2-10-127</inkml:trace>
  <inkml:trace contextRef="#ctx0" brushRef="#br0" timeOffset="75531.87">12994 2408 518,'0'-2'47,"0"2"-36,-5 4 5,-15 16-1,-3 13-10,0 2-5,-4 1-6,-2 7-31,-2-6-171</inkml:trace>
  <inkml:trace contextRef="#ctx0" brushRef="#br0" timeOffset="75746.92">12784 2713 368,'2'-11'158,"-2"5"-120,0 5 12,0 0 5,0-2-14,0 3-20,0 0-19,0 8-2,0 24 0,-6 12 0,-13 8 1,-2-2-1,-2-1 0,-1-9 0,3-7-2,8-6-9,7-11-13,6-8-48,0-8-112</inkml:trace>
  <inkml:trace contextRef="#ctx0" brushRef="#br0" timeOffset="76081.86">12871 3054 212,'-4'0'219,"2"-4"-187,2-2 38,0-6-19,0 1-26,15 0-12,7 0-5,5 8 2,-2 1-6,-6 2-2,-5 0-2,-7 12 0,-7 11 0,0 8 2,-14 3 0,-12-1 0,-3 0-2,4-5 0,7-7 0,11-9 0,7-1-2,7-5-1,26-6-2,12 0 1,9 0 0,3-6-5,1-7-3,-8-6-29,-8 1-77,-13-4-132</inkml:trace>
  <inkml:trace contextRef="#ctx0" brushRef="#br0" timeOffset="76336.05">13561 2366 624,'-19'-18'43,"3"8"1,-1 4 5,-4 6-17,-1 0-14,-12 31-17,3 19-1,-2 15 0,6 9-2,16 1-4,11-8-8,0-12-3,11-13-9,18-12-8,6-12-12,6-13-31,1-5-53,2-3-79</inkml:trace>
  <inkml:trace contextRef="#ctx0" brushRef="#br0" timeOffset="77022.64">13767 2604 365,'0'-3'140,"0"-2"-115,0 5 29,-2 0 5,2 0-8,0 0-19,0-1-15,0 1-12,0 0-5,0 0-1,0 0 1,-9 0-2,-7 12-2,-5 13 1,-2 1 2,-2 1 0,7-1-1,5-8 0,6-2 0,7-4-2,0-6 0,0-2-1,9-2-1,11-2-1,2 0 6,1 0 1,-3 0 0,-7 0 1,1 0-1,-3 0 0,1 0-1,2 0 1,-1-6 0,3-2 0,0-3 3,-5-6 3,-2-2 1,-5 2 1,-4 5-1,0 2 3,0 4-3,0 4-4,0-1-3,0 3 0,0 0 0,0 0-1,0 0-1,0 0 0,0 0 2,0 0 0,0 0-1,0 0 2,0 0-2,0 0 0,0 0-1,0 6-2,0 9 4,0 0-2,0-1 2,0 1-2,0-5-2,0-2 2,11-3-2,5-5 1,5 0-1,2 0 4,2-8 1,0-11 2,-5-4 1,-7-2 0,-4-1 2,-9-2-1,0 6-2,0 0 0,-5 6-3,-8 3-1,-3 1-6,6 3-18,3 2-54,5 1-159</inkml:trace>
  <inkml:trace contextRef="#ctx0" brushRef="#br0" timeOffset="77222.31">14128 2400 330,'0'-2'214,"0"2"-185,6 0-22,5 10 10,7 16 13,5 9 0,3 3-14,1 6-11,-7 4-3,-11 2-2,-9 2-1,-2-1-1,-30-4 1,-7-7-8,-3-6-12,9-9-38,18-11-142</inkml:trace>
  <inkml:trace contextRef="#ctx0" brushRef="#br0" timeOffset="77455.87">14887 2721 431,'-2'0'168,"2"-8"-161,10 2-4,19 0 1,6 0 0,7 0-4,5 2 0,-3 1-9,-8 3-23,-11 0-71,-21 0-139</inkml:trace>
  <inkml:trace contextRef="#ctx0" brushRef="#br0" timeOffset="77582.27">14901 2857 149,'0'0'159,"23"0"-139,12 0 36,9-11-39,6-2-17,2 3-20,-2 0-158</inkml:trace>
  <inkml:trace contextRef="#ctx0" brushRef="#br0" timeOffset="77927.92">16124 2279 569,'0'0'80,"0"0"-76,0 7-1,0 17 15,0 8 1,0-3-14,3 6-3,-3 1-2,0 0-4,0 0-11,0-2-22,-23-4-126</inkml:trace>
  <inkml:trace contextRef="#ctx0" brushRef="#br0" timeOffset="78100.39">15749 2755 386,'-2'0'152,"2"0"-121,23-4-10,33-8-2,23-2-13,16 0-6,-2 4-8,-13 4-22,-22 6-99,-27 0-286</inkml:trace>
  <inkml:trace contextRef="#ctx0" brushRef="#br0" timeOffset="78449.84">15984 2939 231,'-2'0'271,"-1"0"-183,3 0-34,0 0-24,0 0-14,3-4-2,17-2-8,4 0-6,7 2 0,0 4 0,-2 0-1,-4 0-1,-5 14-2,-11 6 0,-5 10 1,-4 3 0,-9 1-3,-20-2-1,-8-4 0,1-4 5,3-4 2,13-5 1,11-8 1,9-1-2,0-4 1,17-2-1,21 0 4,9 0-2,9-8 0,0-4-2,-6-4-10,-2 2-15,-6 1-81,-15 2-178</inkml:trace>
  <inkml:trace contextRef="#ctx0" brushRef="#br0" timeOffset="78865.75">16657 2967 573,'-9'-11'40,"6"4"-8,3 3 0,0 0-16,0 2-3,0 2-12,0 0 0,0 0 0,0 0 0,0 0 3,0 0 2,0 0-3,0 0 0,0 0-3,0 0 0,7 14 2,0 6-2,-5 10 1,0 6-1,-2 4 0,0 0-1,0-5-1,-13-5-5,-7-5 3,-5-13 1,-8-3 2,-3-9 1,1 0-4,6-2-17,13-16-42,11-8-101</inkml:trace>
  <inkml:trace contextRef="#ctx0" brushRef="#br0" timeOffset="79019.87">16761 2789 435,'0'-8'133,"-2"4"-69,0 0 7,0 0-32,2 2-28,0 0-11,0 2-10,0 0-15,0 0-72,0 0-209</inkml:trace>
  <inkml:trace contextRef="#ctx0" brushRef="#br0" timeOffset="79562.45">15772 2713 165,'-4'-2'202,"1"2"-143,3 0-22,11 0-24,32 0 8,19 0 7,20 0-14,14-3-5,14-3-9,1 0 1,0-1-1,-3-3 1,-13 0-1,-5-2 0,-13 0-1,-21-1 1,-21 8 1,-19 1 2,-16 4 6,0 0 20,-9 0-29,-11 0-7,7 0-23,-3 0-26,5 8-125</inkml:trace>
  <inkml:trace contextRef="#ctx0" brushRef="#br0" timeOffset="80529.28">17311 2077 421,'-10'-8'38,"10"8"-34,4 0-2,29 0 2,23 0 10,17 0 3,14 0-8,1-2-9,-9-10-16,-17 2-31,-25-4-124</inkml:trace>
  <inkml:trace contextRef="#ctx0" brushRef="#br0" timeOffset="80781.28">17359 2155 363,'-14'40'26,"-1"11"28,-1 7 19,-2 8-13,-4 10-17,1 8-13,2 7-16,1-1-11,3-5-2,5-5 0,8-12 0,2-10-1,0-12 1,18-12-1,18-12-3,20-10-3,19-12-1,18 0-10,11-12-69,-14-19-161</inkml:trace>
  <inkml:trace contextRef="#ctx0" brushRef="#br0" timeOffset="83499.11">18209 2508 457,'0'-20'69,"-6"3"-37,-9 12 40,12 3-24,3 2-25,-5 0-12,1 16-7,-3 11 4,-1 7-3,-2-1-2,-1 1-2,1 3-1,-9-3 0,4-5 0,-3 1-3,-5-7-1,6-5-12,1-6-9,12-4-44,4-6-91,0-2-189</inkml:trace>
  <inkml:trace contextRef="#ctx0" brushRef="#br0" timeOffset="84454.95">18105 2587 359,'-18'-10'52,"7"2"-43,7 2 39,4 1 21,0 1-26,0 1-17,0-2-18,4 0-4,9-4-2,-1 3 2,-6 0-1,-2 5 2,-1-2 1,-1 3 2,-2-2-4,2 2-4,-2 0 1,2 0-1,3-1-2,2-2-1,-1 1 3,1 1 0,-1 1 1,-4 0 0,-2 0 2,0 0 0,0 0 1,6 0-1,0 0-3,7 1 3,1 7-1,-1 2 0,1-2-2,-3-1 0,-3-2 1,-1-3-1,0 1 1,0-2 1,-1-1 0,1 0 3,-3 0 3,3 0 2,-2 2-5,1 2 0,1 2-4,-1 3 1,4-1-1,-4-2-1,1-2 2,-3-3-2,0 2 2,-1 1-2,2-2 2,-1 4-2,0 4 1,3 0 0,-1 0-1,0-2 1,-2-4 1,-2-4-2,-2 0 1,2 0 3,-2 0 3,2 0 4,-2 0 3,3 0 0,-1 0-4,-2 0-5,2 0-3,0 0 0,0-3-2,2 2-3,4-3 1,3-5 2,2 1-3,7-6 3,3-1 0,3-6 0,1-1 0,-1 0 1,-5 2 1,-5 8 1,-6 4-1,-1 4-2,-5 0 0,-1 4 0,4 0-2,-5 0 1,3 0 0,-3 0 1,0 0-1,2 0 1,0 0 0,4 12 0,-4 4 5,-2 6-1,-2 9 0,0 2 0,0 6-2,0 5 2,0 2-1,-4-2-1,-6-6-2,2-10 0,1-4 1,3-7-2,0-8 1,4-3 0,0-6-3,0 0-3,0 0-5,0 0-16,0-6-34,11-18-82,6-8-308</inkml:trace>
  <inkml:trace contextRef="#ctx0" brushRef="#br0" timeOffset="85960.88">18373 2135 124,'0'-2'64,"0"1"-11,0 1 19,0 0 0,0 0-14,0 0-10,0 0-4,0 0-15,-6 0-14,0 6-8,-3 15 3,-7 9 0,-1 1-6,-4-3-3,-3 0-1,2-6 0,-3 0-2,7-6-7,5-6-6,5-4-13,8-6-40,0 0-42,6 0-88</inkml:trace>
  <inkml:trace contextRef="#ctx0" brushRef="#br0" timeOffset="86189.34">18373 2157 222,'2'-8'67,"-2"7"-11,0 1 1,0-3-9,0 3-22,6 0-17,5 0-5,7 0 9,2 3-2,7 8-4,-3 3 1,1-4-1,0 5-2,-4-1 5,-5 3-4,-1 2-4,-7-1 1,-2-2-3,1-4 0,-1 0-24,6-6-63,-3-6-267</inkml:trace>
  <inkml:trace contextRef="#ctx0" brushRef="#br0" timeOffset="86898.1">19161 2350 499,'8'-30'84,"-8"10"-45,0 20 7,-6 7-19,-19 30-11,-6 13-1,-5 14-6,1 4-6,8 7-3,10-5-1,7-6-5,10-8-5,0-14-7,16-16-14,18-16-38,8-10-57,5 0-91</inkml:trace>
  <inkml:trace contextRef="#ctx0" brushRef="#br0" timeOffset="87429.3">19348 2519 354,'-7'-5'102,"3"4"-60,4-2 34,0 1-18,0-2-16,0 2-9,0 2-12,0-1-4,0 1-9,0 0-2,0 0-4,0 0-1,-2 0-1,-7 7-1,-7 17-3,-4 10 4,-7 4 0,7-5-1,7-3-4,4-10-2,9-3-2,0-8 1,2-9-5,21 0-5,6 0 2,2-12 9,-2-4 3,-4-2 4,-10 5 2,-9 10 1,-4 1 2,-2 2-2,0 0-3,0 0-2,0 0-3,8 8 1,-2 4 4,5 0 0,5-4-1,6-3-1,5-5 0,6 0 2,0-12 3,-4-7 1,-6-5 2,-7-5 5,-12 3 5,-4-6-2,0 3-4,-14 2-1,-7 7-5,-6 10-4,2 7-8,3 3-8,6 0-27,7 8-68,9 15-183</inkml:trace>
  <inkml:trace contextRef="#ctx0" brushRef="#br0" timeOffset="87692.21">19805 2604 316,'0'-5'253,"0"2"-200,0 3-7,0-1-14,0 1-14,6 0-12,25 0-4,17 0 6,10-3-3,4 3 0,-6-1-3,-16 1-1,-13-3 0,-19 3 0,-8 0-1,0 0 4,0 0-4,0 0-1,0 0-6,-8 0-18,-2 0-82,-1 0-251</inkml:trace>
  <inkml:trace contextRef="#ctx0" brushRef="#br0" timeOffset="88445.05">20553 2408 22,'0'-4'413,"0"4"-319,0 0-39,0 0-2,0 0-17,0 0-23,0 0-12,0 16 1,-9 4-2,-4 9 0,-3 0-4,1 3-4,4-2-6,4-8-17,7-8-15,0-8 1,16-6 12,13 0 27,2 0 6,-3-11 8,-3 1 11,-7 3 2,-7 6-3,-7-2 0,-4 3 0,0 0-8,3 0-10,2 0-7,4 11 7,1 0 0,4 1-2,6-6-4,4-3 2,3-3 4,4 0 0,-2-12 2,0-11 7,-2-4 3,-7-1 9,-9-3 6,-6 3 0,-5 4-6,0 8-9,-14 6-8,-6 9-4,-4 1-8,1 0-21,-2 13-56,10 13-127</inkml:trace>
  <inkml:trace contextRef="#ctx0" brushRef="#br0" timeOffset="88697.37">21053 2725 521,'0'-4'94,"0"2"-54,0 2 1,-12 0-13,-3 0-16,-10 19-12,-2 4 1,7 5-1,9 2-5,11-5-6,0-6-1,2-3-6,21-7-11,8-8-18,7-1-20,2 0-42,0-7-36</inkml:trace>
  <inkml:trace contextRef="#ctx0" brushRef="#br0" timeOffset="88929.98">21429 2329 449,'0'-8'120,"0"7"-62,0 1-11,0 0-19,9 6-21,11 18-3,9 10 9,-2 6-6,-5 5-7,-13 5-1,-9 4-3,-5 0 0,-30-4-6,-14-2-11,-5-8-55,5-9-128</inkml:trace>
  <inkml:trace contextRef="#ctx0" brushRef="#br0" timeOffset="89243.39">21980 2557 550,'-23'-15'77,"12"7"-40,11 6 7,0 2-26,0 0-18,22 0-4,19 0 4,23 0 4,16 0-2,3 5-2,-12-4-1,-13-1 0,-15 0-2,-14 0-1,-10 0-6,-7 0-12,-10 0-23,-2-4-56,0 2-211</inkml:trace>
  <inkml:trace contextRef="#ctx0" brushRef="#br0" timeOffset="89452.59">22296 2452 600,'-13'-12'67,"5"8"0,6 2-5,2 0-17,0 2-11,0 0-24,0 18-10,0 20-1,0 15 1,-2 5 0,-4 0-9,-5-2-4,1-6-14,4-4-42,-5-17-89</inkml:trace>
  <inkml:trace contextRef="#ctx0" brushRef="#br0" timeOffset="90082.54">23040 2457 564,'16'-5'61,"-16"-1"-33,0 6 0,0 0 5,0 18-14,-12 14 0,-7 4-9,1 2-6,-3 0-3,4-4-1,3-1-2,1-9-9,-1-4-11,3-8-13,3-5-41,3-7-87,5 0-209</inkml:trace>
  <inkml:trace contextRef="#ctx0" brushRef="#br0" timeOffset="90561.08">23120 2501 165,'3'-11'276,"-3"3"-215,0 2 24,0 4-19,0-1-23,0 3-16,0 0-22,0 0-5,6 0-6,3 9 5,0 5 1,0 0 0,-3 2 0,-1 1 0,-3-1 0,0-3-1,0-2 0,1-5 0,2-5 1,-1-1-1,2 0-1,7 0 2,6-4 1,1-11 2,5-3 2,1-5-1,0 2 0,1-2-2,0 5 2,-2 2-1,-6 6-1,-3 2-1,-9 6 1,-3-1 0,-4 3 1,0 0 2,0 0-2,0 0-3,2 3 0,0 11 4,2 6 0,-4 10-1,0 4 1,0 4-3,0 0-1,0-1-1,-8-5 0,0-6-2,-1-6-6,1-8-11,2-5-41,4-4-77,0-3-299</inkml:trace>
  <inkml:trace contextRef="#ctx0" brushRef="#br0" timeOffset="90978.64">23352 2065 380,'-9'-14'98,"5"8"-59,4 6 22,0 0-12,0 0-8,0 0-16,-2 0-9,-8 7-10,-7 16-5,-4 3 0,-6 3-1,6-4-1,-2-4 0,7-8-1,8-7 0,3-3 0,5-3-3,0 0-2,0 0 3,15-15 4,12-15 4,4-4 0,1 4 1,-6 4 2,-5 14 0,-8 5 0,-6 7-2,-2 0-5,3 0-3,1 17 0,5 7 3,3 2-3,1 7-17,-1-1-56,4-6-175</inkml:trace>
  <inkml:trace contextRef="#ctx0" brushRef="#br0" timeOffset="91371.9">24129 2195 518,'0'-4'101,"-17"4"-59,-12 16-9,-11 21-10,-10 13-1,-1 8-5,5 10-11,6 8-6,5 2-1,14 0-11,7-9-8,14-17-5,0-14-14,10-16-27,23-17-80,11-5-268</inkml:trace>
  <inkml:trace contextRef="#ctx0" brushRef="#br0" timeOffset="91894.92">24339 2458 512,'-13'-14'83,"4"6"-39,2 4 13,4-1-26,3 5-10,0 0-4,0 0-11,0 0-6,0 0-3,-6 11 0,-5 11 3,-3 2 0,-1 6 0,1 0 0,1-1-2,5-6-5,6-5-1,2-4 1,0-7-5,4-5-1,23-2 1,4 0 7,4-10 5,1-9 0,-7 2 3,-4 4 2,-10 1 2,-7 9 1,-2 3-1,-6 0 0,0 0-7,0 1-6,0 16 4,0 1 2,2 0 0,11-3-4,3-6-2,5-8-1,11-1 6,-1-1 1,-2-19 2,-5-5 4,-7-1 2,-9-3 7,-4-4 0,-4 1-4,0 2-3,0 5-8,-6 8-3,0 9-4,-4 8-16,6 0-40,4 8-147</inkml:trace>
  <inkml:trace contextRef="#ctx0" brushRef="#br0" timeOffset="92095.16">24896 2519 24,'0'-11'506,"0"4"-450,7 4-11,10 1-8,12-2-24,9 0-10,11 2-3,5 0 0,4 0-1,-5-2-6,-10 0-14,-12-4-55,-16-1-86,-15-2-194</inkml:trace>
  <inkml:trace contextRef="#ctx0" brushRef="#br0" timeOffset="92276.26">25112 2370 348,'-5'0'95,"-1"0"-39,-3 0 19,-3 0-4,4 14-20,-3 4-20,-1 4-21,4 6-5,1 4-4,-1 3-1,0-2-4,-1 2-6,-1-5-10,-2-8-28,8-3-112</inkml:trace>
  <inkml:trace contextRef="#ctx0" brushRef="#br0" timeOffset="92778.89">25473 2419 574,'-9'-6'63,"3"6"-27,6 0-3,-2 0-9,-4 1-12,2 11-8,0 6-4,-1-2 0,3 2-7,2 2 2,-4 1-2,0-3 0,-8-1 2,3-2 0,-2-7 2,6-3-2,5 0 3,0-4-3,0-1-5,0 0-4,18 0 8,9 0 6,2 0 4,0-7-4,-4 3 1,-12 1 2,-4 2 2,-7 1-3,-2 0-2,0 0-1,0 9 1,0 5 2,0-2-2,5-3-1,6-7 0,4-2 0,7 0 1,3-9 8,4-13 3,-2-2 1,-8-3 7,-5 0 2,-5 3-2,-5-2-2,1 2-4,-5 2-7,5 6-6,-5 6-4,0 6-4,-5 4-25,-10 0-56,6 6-214</inkml:trace>
  <inkml:trace contextRef="#ctx0" brushRef="#br0" timeOffset="93067.82">25890 2671 579,'-12'-7'62,"6"7"-9,-5 0-16,-7 0-30,-13 13-4,-3 11-3,-3 4 0,1 2-2,16-1-4,5-6-1,15-5-2,0-3-1,13-8-6,24-5-8,13-2-28,5 0-32,-2-12-108</inkml:trace>
  <inkml:trace contextRef="#ctx0" brushRef="#br0" timeOffset="93310.84">26244 2336 583,'-7'-7'39,"7"7"-11,0 0-12,0 19-10,13 13 5,8 4 1,3 6-11,-9 2-1,-7 0-1,-8-2-5,-5-3-5,-29-5-16,-8-6-68,-3-9-192</inkml:trace>
  <inkml:trace contextRef="#ctx0" brushRef="#br0" timeOffset="93911.05">26634 2044 524,'2'-6'63,"0"1"-13,3 5-6,3-4-16,6 2-15,3 2-6,4 0 2,-1 0-2,-3 0-3,2 0 1,-2 0 2,-1 4-2,2 6 0,0-2 0,0 0-1,-5-4 1,-5-2 3,-2 0 0,-4-2 0,0 2 3,0 6-3,2 0-5,3 8-3,5 6 3,1 8-3,0 8 2,-8 11 0,-5 5 0,0 4 2,0 6 0,-16 8-2,1 2-1,3 7 1,5-3 1,7-6-1,-2-8-1,0-6-1,-2-5 0,-1-5-1,2-12 1,-1-9 0,-5-10 0,-3-11 0,-7-6 2,-8 0 4,-8 0-5,-10-8-1,-4-11-1,0-4-11,-4-7-30,-3-5-84,-6-2-358</inkml:trace>
  <inkml:trace contextRef="#ctx0" brushRef="#br0" timeOffset="97245.02">26092 2220 99,'0'-4'8,"0"-3"17,0 1-13,0 2 9,0 3 3,0-3-18,0-1 8,0 4 12,0-5 8,0 4 5,0-2-12,0-3-7,0 5 3,-2-2-4,2 0 3,0 2-6,-2-2-6,2 2 2,0 0 0,0 2 4,0 0-1,0 0-3,0 0-7,0 0-1,0 0-4,0 0 0,0 0-7,0 2 5,0 9 2,2-4 1,4 6-1,2-6 1,3 3-1,0 7 1,2-6 1,0 1-1,-4 2 2,-2-5-1,0 0 3,-3 2 0,1-4 0,-1 6 0,0-3-2,1-1 2,4 2-1,0-1 2,-1-2 1,4 0-2,-5-2 2,-3 0-1,0-2 2,-4-1-4,2 2 2,4 1-4,-2 0 1,2 0-2,1 4 1,-1-4-1,0 2 1,-2-5-1,-2 2-1,-2-1 2,0-2-2,0 4 3,0 2-1,0 3 2,0-3 1,0 1-1,0-1-2,0 0 0,0-3 0,0 1 0,-4 0 0,-1-3 1,0 5 0,1 0-1,0 2 0,-1 0 2,3-2-1,0 2-2,-2-3 0,2-2-1,-4 4 1,6-4 0,-2 1-1,2 2 0,-2-4 0,0 3 1,-3-4-1,3 1 1,-2-1 0,2-2 1,2 2 0,0 1 0,-2-1 0,0 0-1,-4 1 1,2-1-1,2 3-1,-3 0 0,1-1 0,0 1 1,2-4 0,-1 2-1,1-3 1,-1-1 0,1 3 2,0 1-1,-2-2 2,-3 3 0,1 1 1,1-1-1,-2-1-2,3 0-2,-1-2 0,1 2 0,2-2 1,0 0-1,-1 0 2,-1 2 0,-1 0 0,-2 0 0,3 1 1,-2-3-1,3 3 0,-1-1 0,0-2 0,1 0-1,-4 2 1,3 0 0,-5 0 1,1 0 1,0 2-2,2-2 0,-1 0 0,3 1 0,0-4 1,0 0 1,2-1-2,2 3-2,0-3 1,0 0-1,0 0 2,0 0-1,0 0 0,0 0-1,0 0 2,0 0-2,0 0 0,10 0-3,5 0-1,8-8-3,1-4-19,10 6-39,-5-6-110</inkml:trace>
  <inkml:trace contextRef="#ctx0" brushRef="#br0" timeOffset="100883.24">20284 3786 156,'0'-7'9,"0"4"189,0-2-167,5 1-16,-1 4 19,-4 0 3,2 0-9,0 0-14,0 0-1,0 0 4,1 0 2,1 10 5,1 5 0,2 5-2,-3 4-7,0 7-2,1 8 1,-5 8-3,0 9-5,0 3 4,0 8-2,0 2-3,0 5-1,0 1 2,0 0-2,0 3 4,0 0-2,0-1 0,0 2 2,0-3 2,0-7 0,6-1 0,2-4-1,-6-2-2,-2 0 2,0-1-2,0-2-1,0 0 0,-12-1-3,-1 4 0,-1-2-1,5 0-2,5 0 0,2-1 1,2-2-1,0-1 1,0 3 1,0-7 0,0 0 1,0-4-1,0-1 1,0-5-1,0-2-1,0-2 0,0-2 1,0 2-2,0-2 0,0 0 1,0 2 0,0 0-1,4 1 0,-2-3 0,5 0 0,-2-4 1,0 0-1,-1-7 0,0 2 0,0-7 0,-1-2-1,1-8 1,-4-2-1,0-4 0,0-2-6,0-2-9,4 0-19,12 0-35,7-24-69,-4-10-412</inkml:trace>
  <inkml:trace contextRef="#ctx0" brushRef="#br0" timeOffset="102840.83">13216 6238 235,'-37'0'47,"3"-2"-34,7-4 31,7 2 14,9 2 3,5 2-16,6 0-15,0 0-17,0 0-10,24 0-2,21 0 2,21 0 1,26 0 0,17 0-4,14 0 0,12 2 0,10-2-2,14 0-1,9 0 0,9 0-1,8 2-5,10-2-3,27 0 0,21 0 12,23 0 0,17-8-6,7-2-3,4 4 6,7 2 1,2 0 2,7 0 1,8 2-1,-1 2 1,8 0 0,5 0 0,2 0 1,3 0-1,-13 0 3,-14 0-1,-10 0 0,-17 0-1,-19 0-2,-14 0 0,-30 0-6,-23 0-6,-35 0-27,-38 0-56,-37 0-211</inkml:trace>
  <inkml:trace contextRef="#ctx0" brushRef="#br0" timeOffset="104096.21">21565 6250 305,'-11'0'55,"11"0"-52,4-6 12,34-4-7,24 2 8,25-1-5,23 2-3,36 3-7,26-2-1,26 0 0,24-2-3,13 0-3,19 0 0,20 5-1,29 0 7,23 0 4,19 2 5,12-3 12,-16 2-6,-12 2 9,-20 0 4,-20 0 1,-15 0-11,-23-6-10,-20 2 1,-21 0-2,-29 2-5,-28 2-2,-30-2-1,-29 2 0,-30 0-5,-19 0-1,-17 0 6,-12 0 1,-9 0 0,-3 0 0,0 0 1,-4 0-2,6 0 1,2 0-7,5 0 6,10 0-4,-1 2-2,3 2-5,-3 0 0,2-2 0,1 3-1,-2-4 1,-4 4-3,-1-5-3,-3 0 0,1 0-12,-3 0-3,-3 0-8,-8 0 27,-2 0 14,0-5 0,0-5 3,-2 0-3,-12-1 0,3-1-2,0 1-4,-2-1 2,0-1 4,-1 4 9,5 3 10,0 2 8,2 0 3,3 2-6,-1 2-7,5 0-1,0 0-7,5 0-9,19 0 7,10 11-1,6 3-5,5 3-1,3-3-1,2-3 1,-3 0 1,-7 1-1,-11-4 3,-14 3 4,-13-3-1,-4 3 22,-42 3 25,-21 3-10,-16-4-15,-6 1-10,3-2-6,2 0-8,13 6-4,22-2-9,15 0-17,26-4-54,6-12-339</inkml:trace>
  <inkml:trace contextRef="#ctx0" brushRef="#br0" timeOffset="104966.07">20430 3814 368,'-12'0'32,"-44"0"-29,-17 9-3,4 31 4,38 6-2,6-15-2,7-5 0,5-6-4,5-5 3,6-9 1,2-6 1,0 0 17,7-13 17,17-17-4,13-10-11,2-4 4,3 0-8,-1 10 2,-7 9-1,-13 12-2,-7 13-8,-5 0-7,1 18-10,4 14 8,9 8-1,8 6-15,5-4-53,6-6-361</inkml:trace>
  <inkml:trace contextRef="#ctx0" brushRef="#br0" timeOffset="106097.08">28583 5809 251,'5'-18'354,"-5"0"-338,0 10 5,0 8 12,0 0-19,0 0-14,0 13-2,0 7 1,-3 10-2,-5-1-3,-6 0-1,-3 1-7,-4-7 1,6-5-3,6-8 9,4-5 7,5-5 0,0 0 0,0 0 4,5 0 8,11-6 0,4-5-2,-1-1-2,-2 3-2,-5 0 0,-3 3-4,-4 6-1,2-2-1,-7 2-1,0 0 0,0 0-1,0 0-1,0 0 2,0 0 0,0 0 0,0 0 1,2 0 0,2 0 0,3 0 1,5-4 0,5 0 0,-3 2-1,-3 0 0,-3 0 1,-4 2 1,0-2-2,-4 2 0,0 0 1,0 0 3,0 0-2,0 0-1,2 0-1,2 0 1,0-4 0,3 0-1,1-3 0,4 2 0,-1-3 2,0 0-2,-2 2 0,-2 0 0,-1 2-2,-1 4 4,-5 0-1,0 0-1,0 0-1,0 0-2,0 0-1,-13 0-1,-10 0-12,1 0-25,-2 0-106,-1 0-216</inkml:trace>
  <inkml:trace contextRef="#ctx0" brushRef="#br0" timeOffset="106732.02">28697 5715 394,'0'-4'101,"0"4"-62,-8 0 14,-8 0-13,-3 18-6,2 4-13,-1 2-7,3 8-7,-1 2-3,1 3-2,3-2-2,3 1-1,5-4 0,4-3-4,0-5 1,4-4 0,23-7-3,8-7 3,13-6 3,2 0-1,6-1 2,-6-19 1,-8-4 3,-9-2 2,-13-1 0,-9 5 5,-11 4 1,0 5 3,0 2-1,-11 7-8,-5 4-4,-1 0 0,3 0-4,-1 15 2,-1 4-3,5 3 3,0 3-2,2 1-1,7-2 0,2-1 3,0 0-5,0-7 2,2-2-1,22-6 2,16-7 1,10-1 1,8 0 0,2-13 2,-4-13-1,-3-4 1,-6-7 4,-12-1 2,-8-2-2,-14 0 3,-13 4 3,0 8 6,-15 8-1,-16 10-7,0 10-9,-3 0-1,7 14-4,7 14-1,9 6-5,9 1-2,2-4-12,11-3 0,16-6-13,2-5-9,-7-11-4,-4-6-6,-4 0-16,-4 0-93</inkml:trace>
  <inkml:trace contextRef="#ctx0" brushRef="#br0" timeOffset="107229.95">28864 5711 327,'4'-2'65,"-4"0"-12,2 2 14,2-3-22,-4 3-19,0 0-8,0 0 3,0 0-3,0 0-8,0 0-2,0 0-1,0 0-5,-12 0-2,-6 5 0,-6 8 0,-7 6 0,-7 9-1,-1 0-1,2 3 1,3-2-8,10-2-2,9-4-11,7-7-20,8-4-69,0-6-58</inkml:trace>
  <inkml:trace contextRef="#ctx0" brushRef="#br0" timeOffset="107496.36">28813 5748 319,'0'-1'60,"-5"1"-10,-4 0 21,-4 0-20,-3 0-11,1 4-8,-7 14-6,-1-1-7,-4 6-10,0 3-4,-1 0-2,2 2-2,1 0 0,2 0 1,8 0-2,3-2-3,10-3 0,2-6-3,0-2 0,5-8 0,15-1-2,9-6-3,4 0-31,5 0-79,-3-6-204</inkml:trace>
  <inkml:trace contextRef="#ctx0" brushRef="#br0" timeOffset="108516.55">20698 3753 281,'-6'-27'229,"-3"4"-163,9 19-19,0 4-8,0 0-12,0 0-10,0 13-13,15 13 3,1 2-1,2 4-6,-2 2 0,-3-2-3,3-2-10,-3-4-8,7-6-45,7-10-133</inkml:trace>
  <inkml:trace contextRef="#ctx0" brushRef="#br0" timeOffset="108690.31">21205 3726 241,'0'-9'263,"0"9"-221,-10 0 4,-13 12-7,-10 16-21,-5 8-10,5 0-7,2 1-1,4-5-14,4-2-20,6-4-74,6-9-200</inkml:trace>
  <inkml:trace contextRef="#ctx0" brushRef="#br0" timeOffset="108914.34">20877 3998 240,'0'-6'176,"-3"4"-126,3 2 20,0 0-8,0 0-13,-2 0-19,2 0-9,0 0-5,0 2-7,0 15-5,0 8 3,0 7-4,0 6-1,-2 3-2,-5-1 0,2-2-1,-1-8-2,-1-8-4,5-11-5,0-5-11,2-6-45,0 0-101</inkml:trace>
  <inkml:trace contextRef="#ctx0" brushRef="#br0" timeOffset="110136.87">21133 4309 352,'-11'-8'56,"4"-1"15,2 8 25,1-4-35,4 5-16,0 0-13,0 0-17,0 0-6,0 0-3,0 0-1,0 0-1,0 0-2,-5 17 1,-5 5 4,-2 6-4,-3 4-2,2-1-1,-1-2 0,3-2-3,-3-7-8,8-6-6,6-6-16,0-6-56,6-2-119</inkml:trace>
  <inkml:trace contextRef="#ctx0" brushRef="#br0" timeOffset="110440.39">21509 3688 541,'0'-11'44,"0"7"-14,0 4 29,0 0-20,0 0-17,0 0-12,0 0-7,0 0-3,0 11 0,-7 12 0,-1 9 1,-10 5 1,-2 4 0,-5 2-1,1 1 0,-1-2-1,3-4 0,4-2-3,7-3-7,11-4-14,0-7-20,13-5-74,19-7-153</inkml:trace>
  <inkml:trace contextRef="#ctx0" brushRef="#br0" timeOffset="110957.54">21741 3894 425,'-9'-12'84,"5"6"-36,4 1 28,0 4-19,0 1-16,0 0-17,0 0-12,0 0-7,-3 0-5,-1 0-1,-7 20 1,-5 7 0,-8 6 1,-1 3-1,3-4 0,1 1-3,11-7 0,7-8-1,3-4-6,0-6-5,13-8 4,19 0 1,6-3 0,2-19 3,-7-2 4,-6-3 3,-6 4 5,-11 6 2,-3 6 3,-7 7 2,0 4 2,0 0-6,0 0-8,0 0-3,0 10-3,0 10 4,0 2-2,0-3-4,16-6 1,6-5 5,2-8 2,1 0 0,-5 0 2,-2-8 2,-9-8 5,-4-6 0,-5 0 4,0-4-7,0-4-1,0-3-5,0 0-4,0-5-10,0-2-14,0 1-50,17 0-113,3-2-231</inkml:trace>
  <inkml:trace contextRef="#ctx0" brushRef="#br0" timeOffset="111137.05">22136 3605 389,'19'2'40,"8"20"9,2 8 32,2 2-32,0 9-10,-4 3-16,-2 1-10,-10 5-12,-10 5-1,-5-1-3,-20 0-5,-22-6-12,-16-9-20,-10-12-29,-1-8-53,3-5-121</inkml:trace>
  <inkml:trace contextRef="#ctx0" brushRef="#br0" timeOffset="112892.1">23675 4606 38,'0'-16'6,"0"-2"-1,0 3 14,0 4 12,0-3-24,2 2 23,5-1 6,-3 4 32,0 3-18,-1-1 1,-3 4 7,0 3-10,0 0 0,0 0-8,0 0-14,0 2-14,-11 17 2,-14 16-2,-6 5-3,-7 14-3,-4 8 0,-5 4-2,-9 8 5,-4 5 0,-2 3 0,-7 8 3,0 1-3,0-6-2,-1-2 0,4-5 0,-3 3-4,2 0-1,0 3 0,2 1-1,10-7 1,6-6-2,7-12 1,6-7 1,5-9-1,4-11-1,5-4 1,1-5-1,6-6 0,1-2 0,6-4 0,1-1 0,3-4-1,-1-1 1,2 0-3,-3-2 2,6 0-1,0-2-3,0-2-6,0 0 0,0 0-7,0 0-16,0 0-34,2 0-56,8 0-136</inkml:trace>
  <inkml:trace contextRef="#ctx0" brushRef="#br0" timeOffset="114096.34">23764 4432 207,'0'-6'74,"0"3"-36,0 1 21,0 0-6,3 2-14,1 0-9,-2 0-5,2 0-6,5 2-6,3 18 5,5 5-2,6 7-2,-1 5 0,5 4 0,6 6-2,7 3-2,7 5-2,2 1 0,2 2-3,0-2-2,-4 3-1,0 3 0,-4 3-1,-2 2-1,5-2 2,-2-5-2,3-7 1,-3-4 2,-2-4 0,1-2 1,-3-3 5,-3-2 1,0-1 0,-9-1-3,-1-5 5,0 0-5,-7-6 1,-5 0 6,-1-6-5,-7-2-2,-1-1 4,-2-2-4,4-2 2,-2 2-1,1 1-6,4 4 0,-2-1 2,2 4-2,2 0-2,1 0 1,1 0 0,-1 1-1,-1-4 1,1 1-1,-1 0 0,-3-3 2,2 1 0,-1-4-2,-1-2 0,-4-5 0,1 1 0,-1 1 2,-2-3-2,-2 0 1,4-2-1,-4 0 0,0-2 0,0 1 0,0-2-1,-2-1 1,3 0-2,-1 0-1,0 0-4,7 0-12,2 0-20,4-4-48,-6-6-165</inkml:trace>
  <inkml:trace contextRef="#ctx0" brushRef="#br0" timeOffset="114741.76">23777 6134 160,'-4'-17'97,"2"10"-32,2 1 18,-2 4-13,2 2-6,0 0-19,0 0-24,-2 0-19,-6 4 1,2 13-3,-1 8 0,1 3-4,4 2-16,2 0-59,0-5-272</inkml:trace>
  <inkml:trace contextRef="#ctx0" brushRef="#br0" timeOffset="116558.17">23771 6575 5,'-9'0'368,"-13"0"-334,-9 4-3,-3 28 24,14-7-26,7 6-22,11-5-6,2 3-1,0-9-2,13-5 0,9-5 2,9-10 4,1 0 2,1 0-1,-2-18 0,-4-3 3,-5-10-1,-6-3 3,-10-4-2,-6 2 3,0 4-5,-11 6 0,-16 12-6,-10 8-5,1 6-13,7 0-22,15 17-99</inkml:trace>
  <inkml:trace contextRef="#ctx0" brushRef="#br0" timeOffset="117605.5">24976 6448 359,'0'-12'80,"0"12"-31,0 0 24,0 0-29,0 0-19,0 0-19,-8 8-4,-6 13-2,-1 0-1,-4 4 1,4 0-4,-1 0-2,5-2-5,7-10-1,4-1-2,0-8-3,2-4-1,20 0 17,7 0 1,2-14 3,-2 1 2,-4 2 9,-7 5 0,-5 2 0,-5 0-9,-2 4-3,-2 0-2,-2 0-3,0 6 3,3 5-1,-1 2 1,0-3-5,6-4 2,1-4 2,0-2 1,7 0 4,-3-6 4,3-12 0,0 0 3,-7-4-2,-2-2 0,-3 1-2,-6 2-1,0 5-6,0 5-2,-2 11-9,-20 0-13,0 4-24,-3 19-122</inkml:trace>
  <inkml:trace contextRef="#ctx0" brushRef="#br0" timeOffset="118204.84">25203 6697 249,'0'-2'124,"2"2"-84,-2 0 17,2 0 17,-2 0-24,0 0-30,4 0-13,-4 0-4,0 4 4,0 13 0,0 2-1,0 6-1,0-3-5,-8-1-1,2-1 0,1-7 1,1-3-3,4-9 2,0-1 1,0 0 0,0-1 0,15-17 1,5-7 0,9 1 1,0-2-1,-2 8 4,-5 6-1,-10 6 3,-8 6-6,0 0-1,-4 0-2,0 2 0,0 10 2,0 2-1,0 1 1,0-2-2,0-2 0,0-7 1,0-4 0,2 0 1,12 0 2,2-9 5,4-7 0,2 2 5,-6-1 5,0 6 4,-3 6-6,-5 0-8,-1 3-7,0 0-3,-3 6 0,-1 12-2,-3 2 0,0 2-8,0 0-16,0 0-45,-7 1-110</inkml:trace>
  <inkml:trace contextRef="#ctx0" brushRef="#br0" timeOffset="120081.75">24473 6394 163,'-14'-16'132,"5"6"-89,7 6 15,-2 4-6,0 0-24,-4 0-19,2 3-4,-3 8 0,0 2-3,0 0-1,-2 0 0,2 2-1,0 1 0,-2 3 0,0 3 0,2-4-1,-2 3-1,4-2-2,5-3 1,2-4-2,0-3-2,0-7 4,7-2-1,10 0 4,5 0 5,3-7-2,0-7 3,-4 0 0,-4 2 1,-7 7-2,-2 0 0,-6 5-1,-2 0-4,0 0-7,0 0 5,0 10 2,4-1-2,3-2-2,-1-5 1,8-2 3,1 0 4,6-2 0,1-14 4,-2-2-2,-4-5 3,-3-3 0,-5 1-2,-2-1-2,-4 8-5,-2 1 0,0 12-4,0 5-17,-21 0-24,1 10-84</inkml:trace>
  <inkml:trace contextRef="#ctx0" brushRef="#br0" timeOffset="120385.01">24673 6699 190,'2'-2'104,"0"0"-66,-2 2 32,0-2 1,0 2-10,0 0-22,0 0-11,-17 4-24,-8 12-1,5 2-3,5 4-1,3-3-1,12-2-7,0-3-4,2-7-13,27-4-28,2-3-89</inkml:trace>
  <inkml:trace contextRef="#ctx0" brushRef="#br0" timeOffset="120748.16">24718 6519 305,'-5'-6'66,"3"4"-52,2 0 24,0 2-27,2 0-10,18 0 5,7 0-3,0 0-3,-2 0-4,-6 0-7,-1 0-11,-3 0-22,-5 0-96</inkml:trace>
  <inkml:trace contextRef="#ctx0" brushRef="#br0" timeOffset="120906.08">24858 6448 225,'-9'0'124,"3"0"-85,-2 0 17,2 6-20,-1 11-24,3 6-9,-2 6-3,-2 1-10,0 2-28,1-2-156</inkml:trace>
  <inkml:trace contextRef="#ctx0" brushRef="#br0" timeOffset="122771.66">23499 6511 244,'-7'-6'51,"5"-1"-12,2 6 21,0 1-25,0 0-32,0 0-3,0 0 0,0 8 4,-2 8-2,-5 2 3,0 4 4,-6 6-1,-3 2-5,-1 2-1,1 3-1,1-4-1,7-5 0,4-6-1,4-8 1,0-3-2,7-9-1,15 0 3,7 0 6,2-11-4,0-1 0,-2-2 2,-6 2-3,-6 2-1,-3-2 2,-5 2 0,-3 0-2,0 1 2,-4-2 0,2 1-1,0-2 0,1-3 0,-3 7 0,2-5 0,0 3 0,2 4-1,-2-1 0,0 6-1,1-1 1,-3-1-1,4 2 0,-4-3 0,6 4 0,-6 0 1,-2-2 1,2 2-1,-2 0 2,0 0 0,0 0 5,0 0-3,0 0 3,0 0-7,0 0 1,0 0-1,0 0 0,0 0 0,0 0 2,0 0-2,0 0 2,0 0 1,0 0-2,0 0-1,0 2 0,0 14 7,0 2-5,0 1-1,-4-2-1,2 1 2,-4-3-2,6 0 0,0-5 0,0 0 0,0-1 1,0-8-1,0 4 0,12-5 2,1 0 2,3 0-1,1 0-2,4 0 0,-1-6-1,0-5 2,-4 1-1,-1-2 0,-3-2 3,-2 0 0,-1-2 1,-2-4 0,0-2-1,-5-3-1,2 0 0,-4 0-2,0 4 3,0 2-1,0 4 4,0 3 0,0 2 1,0 3 2,-6 4-4,-4 0-3,0 3-2,-3 0-1,-1 3-1,7 11-1,5 0 1,2 2-5,0 2 2,19-2-2,16 0-2,5-2-8,6 0-38,3-2-138</inkml:trace>
  <inkml:trace contextRef="#ctx0" brushRef="#br0" timeOffset="123121.74">24023 6940 304,'0'-6'112,"0"4"-49,0-2 34,-3 4-42,-17 0-23,-11 0-17,0 14-8,-1 5-5,8 6 0,9-2-2,8-4-3,7 2 1,0-9-4,13-3 1,20-2-1,15-7 0,5 0-21,4-7-62,-5-13-188</inkml:trace>
  <inkml:trace contextRef="#ctx0" brushRef="#br0" timeOffset="124720.08">21884 6497 391,'0'-11'48,"-2"6"-37,-8 5 25,4 0-21,-3 4-12,-3 12-3,-1 2-1,-7 5 0,1 4-1,-2 1-2,1 0-6,7-4-1,6-6 2,7-6-1,0-7 2,0-4 4,16-1 4,8 0 3,-1 0 5,-2-6 0,0-1 2,-1-4-4,0 3 1,0 0-5,0-1-2,-2 4-1,-7 2 0,-2 0 0,-5 3 1,1-2 0,-1 1 1,3-2 2,2-1 5,2 0-2,3-4 0,-3-3-1,-5-2 1,-2-1 3,-4 0 2,0 2 1,0 4-3,0 2 0,0 4-5,0 2-4,-4 0-3,2 0-6,0 8-2,2 0-7,0 0 0,0-4 7,0-4 7,0 0 3,0 0 1,2 0 3,0 0 3,-2 0-2,2 0 1,2 0 2,2 0-5,-4 0-2,0 0 0,-2 0-1,0 0 0,2 0 1,-2 0-1,0 0 0,0 0 0,0 0-3,0 0 4,0 2 3,0 4-1,0 2 2,0 3 0,0 2-1,-6 3 0,0-1-2,4-2-1,0-1 0,2-4 0,0 0 0,0-5-1,16-3 1,4 0 1,2 0 2,3 0-2,-3-13 1,2-1 3,-1-3-3,-3-4 2,1-1-1,-6-6-1,-2-4 0,-2-1-2,-6 1 1,-3 5-1,-2 7 0,0 10 0,-2 10-5,-14 0-14,3 7-30,-2 20-59,-2 5-171</inkml:trace>
  <inkml:trace contextRef="#ctx0" brushRef="#br0" timeOffset="125019.18">22316 6778 267,'0'0'102,"0"0"-70,0 0 36,0 0-12,-14 0-20,-5 14-17,-6 7-1,-4 2-9,4 2-5,-1 0-4,8-2 0,9-6-3,9-3-6,0-4-3,4-4-13,23-3-6,6-3-31,8 0-40,-3-9-132</inkml:trace>
  <inkml:trace contextRef="#ctx0" brushRef="#br0" timeOffset="125221.05">22423 6586 437,'-9'-1'21,"9"1"6,0 0 5,0 0-32,4 0-6,17 0 5,0 0-10,6 0-39,-2 0-44,-5 0-174</inkml:trace>
  <inkml:trace contextRef="#ctx0" brushRef="#br0" timeOffset="125670.98">22626 6515 333,'-2'0'105,"0"0"-88,-2 0 28,4 0-9,0 0-24,-4 10-7,2 6-4,-2 4-1,-1 3-3,-1-2-11,2-1-7,0-4-12,4-8-11,0-4 12,6-4 17,9 0 15,7 0 9,1-4 6,-2-4 7,4 1 0,-7-2-2,-2 3-1,-5 0-5,-4 4-9,-1 0-5,1 2-3,-3 0-8,3 0 3,-2 0 4,1 0 4,1 2 1,1-2 3,4 0 4,1 0 3,1-8 3,1-9 4,-3-2 2,-4-6 0,-3 4 0,-5 1-6,0 4-4,0 8-10,-5 8-5,-15 0-10,-2 4-23,4 16-56,2 8-163</inkml:trace>
  <inkml:trace contextRef="#ctx0" brushRef="#br0" timeOffset="126170.92">22936 6742 231,'0'0'225,"0"0"-194,0 0-1,0 0-5,0 5-18,-5 11-6,-2 0-1,-2 2-1,3 1-5,-3-6 0,2 0 0,4-5 3,1-6 3,2-2 2,0 0 8,0 0 7,0 0 10,0 0 1,2-9-13,12-2-8,1 1 6,4-5-2,-2 5 0,-1 5-6,-1 1-4,-7 1-1,-4 3-2,0 0-1,-2 0-1,1 0 3,-3 11 1,0-4 0,2 1 0,0-2 0,0-4 1,0-2 0,2 0 2,4 0 3,1-2 3,1-5 1,4 0-2,-1 6 1,-1 1-7,-1 0-2,-5 0 0,1 9-2,-5 12 0,-2 6-2,0 0-5,-13-2-11,-8 2-51,0-6-186</inkml:trace>
  <inkml:trace contextRef="#ctx0" brushRef="#br0" timeOffset="127919.86">16895 4532 24,'5'-12'28,"3"-1"12,-3-1-13,3-1-3,0-2 17,0-1-13,3-4 10,1 2-10,-4 3 17,-3 0-5,-3 7-4,-2 4-6,0 4 5,0 2-6,0 0-18,0 0-6,-7 0-4,-11 20 0,-3 9-1,-10 7 3,-8 9-1,-7 14-1,-8 7 2,-2 10 0,1 8-1,-1 3-1,-2 1 1,-4 7-2,-1-1 2,-1 0-2,-1-6 1,3-6 2,2-14-2,4-6 0,4-2 0,6-1-1,3-2 0,3 2 1,3-3 0,-1-2 3,4-5-3,5-6 1,3-7-2,1-6 0,7-3 0,1-4 0,-2-2-1,4-1-1,-1-2 0,3-2-3,4-2-9,0-5 1,3 2-10,1-5-32,3 2-63,2-2-96</inkml:trace>
  <inkml:trace contextRef="#ctx0" brushRef="#br0" timeOffset="129101.6">16984 4411 156,'3'0'116,"-1"0"-94,0 0-11,5 2 12,3 17 2,6 1-2,4 4 2,4 2 4,3 4-5,2 2 0,3 4 3,-3 4-3,0 2-5,2 6-3,0 4-2,2 0-4,-2 0-2,-1 3 2,-1-4-5,0 2-2,0-1-1,0-6 2,-3-3 1,0-3-1,-3-2-1,-3 0 1,-2-4-2,-2 2 2,-3 1 0,1-4-3,1-1 1,-1 3 0,3-6 0,-1 1 0,1 0-1,-1 3 1,-3-1-2,3-3 2,-3 1 0,3 1-1,-1-3 0,1 0 0,0-2 0,-3 0 1,0-2 0,-4 2-1,3-1 2,-1 5-1,0-3-1,2 0-1,0 0 1,1-2-1,-1-4 0,-1 0 1,-1-3-1,-3-2 0,-3-3 1,2 4-1,-5-1 0,3 1 2,-1 2-2,0-2 0,0-3-2,4 1 2,-2-5-2,1-4-7,4-4-10,9-2-39,0 0-196</inkml:trace>
  <inkml:trace contextRef="#ctx0" brushRef="#br0" timeOffset="129710.4">16984 6102 401,'0'-9'46,"-5"8"-27,1 1-6,-3 12-8,1 16 1,0 6-6,2 6 0,4 2-20,0-4-71</inkml:trace>
  <inkml:trace contextRef="#ctx0" brushRef="#br0" timeOffset="130169.25">16496 6803 436,'-2'-14'71,"2"-2"-70,5 9-1,24-3 4,10-1-1,11 4-3,3-3-4,7 1-17,-4 1-35,-7-4-156</inkml:trace>
  <inkml:trace contextRef="#ctx0" brushRef="#br0" timeOffset="130685.98">17002 6561 511,'-7'-8'46,"1"6"-2,6 2 7,0 0-32,-2 0-19,-4 6 0,0 16-2,-1 2 1,3 2-9,0 2-1,0-1-6,-2-4-3,2-7-7,0-4-16,1-9 2,3-3 21,0 0 20,21-22 6,8-8 8,0 7-1,-5 3 5,-4 8-2,-9 9-6,-4 3-10,0 0 0,-3 0-4,0 6 1,3 9 0,0 2-2,4-2-7,4-7-7,3-6 1,1-2 14,0-2 4,-1-21 11,0-4 5,-5-3 9,-4 0 0,-2-1-3,-5 4-8,-2 7-7,0 5-7,0 13-4,-5 2-22,-5 7-53,-4 25-115</inkml:trace>
  <inkml:trace contextRef="#ctx0" brushRef="#br0" timeOffset="130898.78">17367 6779 450,'-10'-6'89,"-7"5"-70,2 1 29,-1 0-33,-2 16-13,5 7-1,2 6-1,4 0-2,7 2-5,0-8-8,18-8-8,18-9-9,11-4-34,6-2-69</inkml:trace>
  <inkml:trace contextRef="#ctx0" brushRef="#br0" timeOffset="131986.97">17968 6703 241,'-19'-6'103,"-1"2"-59,5 4 35,9 0-16,6 0-28,0 0-31,0 0 0,12 0-4,11-2 0,8-3-1,6 0-16,5-4-16,6-2-62,-6-3-223</inkml:trace>
  <inkml:trace contextRef="#ctx0" brushRef="#br0" timeOffset="132548.97">18408 6441 36,'-16'0'403,"-3"0"-368,3 20-6,-3 5 19,6 6-27,3 0-10,0 6-8,6 1-3,4 0-3,0 0-7,4-6-7,18-3-5,5-5-14,2-6-66,-4-7-162</inkml:trace>
  <inkml:trace contextRef="#ctx0" brushRef="#br0" timeOffset="133083.91">18579 6636 385,'-15'-8'77,"3"2"-49,8 1 49,4 3-37,0 2-9,0-2-13,0 2-7,0 0-8,0 0-2,0 0 0,0 0 2,-2 0-3,-5 10 2,-1 8 2,-2 0-4,1 1 0,3-2-2,6-1-1,0-4-3,0-4-3,0-4-2,15-4 0,8 0 5,3 0 6,6-16 0,-5 2 1,-3-2 1,-9 5 1,-3 2 2,-3 3 0,-5 2-1,0 4-3,-4 0-1,0 0-5,2 0 1,1 13 4,3-4 0,2-1-1,0 0-2,3-6 1,3-2 2,1 0 0,1-8 3,-1-10 2,-5-4 1,-6-1-1,-2-2 3,-2 1-4,0 4-2,0 6-2,0 8-3,-8 6-9,-4 0-20,-1 8-70,1 16-190</inkml:trace>
  <inkml:trace contextRef="#ctx0" brushRef="#br0" timeOffset="133403.17">18998 6728 328,'-6'0'98,"-6"0"-43,3 0 28,-7 0-49,1 11-19,-3 11-4,3 1-4,1 3-7,8-2 0,6-2-2,0-5-5,0-4-6,11-7-5,13-6-6,7 0-28,0-2-76,6-10-131</inkml:trace>
  <inkml:trace contextRef="#ctx0" brushRef="#br0" timeOffset="133636.1">19148 6631 338,'-10'-2'99,"4"1"-61,4-2 29,2 3-25,0 0-29,0 0-12,11 0 0,7 0-1,6 0 0,5 0-12,2-2-30,-1-2-66,-6-2-119</inkml:trace>
  <inkml:trace contextRef="#ctx0" brushRef="#br0" timeOffset="134059.46">19460 6528 291,'0'0'166,"0"0"-118,-3 0 0,1 0 6,-2 3-23,-1 8-23,-2 6-7,3-1-1,0 0 0,-1 0-4,5-4-7,0-3-5,0-3-6,2-6 1,16 0 5,2 0 9,3 0 7,-6 0 1,-3-6 4,-6 1 8,-3 4 4,-5-2 1,2 3-5,-2 0-6,4 0-7,2 0-4,0 0 2,0 3-1,5-2-4,5-1 4,-1 0 2,4 0 1,-1-10 2,-3-11 4,-1 0 5,-5-3 2,-5-2 4,-4 3 0,0 9-3,0 1-12,0 9-2,-7 4-10,-7 0-22,-3 12-46,-1 16-180</inkml:trace>
  <inkml:trace contextRef="#ctx0" brushRef="#br0" timeOffset="134607.46">19669 6707 447,'0'0'62,"2"0"-45,-2 0 21,0 0-8,0 0-23,0 0-7,0 10 1,0 7 1,0 1-1,0 2-1,0-3 0,-4 1-1,2-6 1,-1-6 0,1-2 0,2-4 3,0 0-1,0 0 3,0 0 8,0 0 7,0-7-2,2-9-5,12-5-5,3 3-1,1 0-5,0 4-1,0 7 0,-7 2 0,-4 4-1,-3 1-2,-2 0 1,-2 0-1,3 7 2,-3 6 0,0-3 0,0-1 0,0-4-4,2-2 1,0-3 2,2 0 0,6 0 1,1-6 3,5-5 3,-3-3-1,2 5 1,-1 2 2,-4-2 2,4 7-3,-5 2-3,2 0-4,-7 0-1,1 5-2,-5 10 0,0 1 0,0 3-4,0 0-10,-16-2-15,1-3-49,-1-5-89,3-5-153</inkml:trace>
  <inkml:trace contextRef="#ctx0" brushRef="#br0" timeOffset="134827.51">19940 6454 429,'0'-6'136,"3"6"-86,6 0-19,6 2-12,8 20 1,4 9-3,-5 2-11,-7 4-6,-6 5 0,-9 6-2,0 6-3,-34 4 0,-14 3-13,-14-5-30,-7-8-92,-1-8-134</inkml:trace>
  <inkml:trace contextRef="#ctx0" brushRef="#br0" timeOffset="135403.6">20495 6417 431,'-22'10'52,"11"10"-33,2 0 10,7 2-17,2-2-6,0-1-2,4-6-1,17-1-3,1-8-2,4-4 2,-1 0 5,4 0 3,0-10 3,0-12 0,0-6-2,-7-6 0,-4 0 3,-9 2-1,-9 5-3,0 7-1,-20 12-5,-20 8-2,-7 0-16,1 14-25,3 11-126</inkml:trace>
  <inkml:trace contextRef="#ctx0" brushRef="#br0" timeOffset="136776.44">13569 7016 383,'-29'6'81,"11"-6"-50,15 0 30,3 0-50,7 0-9,24 0-4,12 0 2,10-2-5,3-9-22,-3-1-68,-6-1-174</inkml:trace>
  <inkml:trace contextRef="#ctx0" brushRef="#br0" timeOffset="137399.85">14097 6761 409,'-2'-12'38,"2"2"-33,0 0 9,4 3 0,7-2-1,-3 3-6,-2 4-4,-4 0-2,0 2 2,-2 0 8,0 0 10,0 0-2,0 0-5,0 0-3,0 0-2,0 0-3,0 0 3,0 0-3,0 0 1,-8 19-3,-11 8-1,-3 6 0,-3 7 0,5 4-3,2-4-1,5-2-1,11-8-1,2-7-2,0-9-3,7-5-1,15-9 0,11 0 4,1-14-1,3-12 0,-5-6 6,-8 1 0,-4 6 5,-11 6 1,-4 9 2,-5 8 4,0 2-4,0 0-8,0 6-2,0 17-1,-5 0 0,1 0-5,4-3 1,0-6 0,0-4-3,2-8 4,11-2 6,0 0 1,-1-16 10,3-8 1,-1-7 1,-1-2-2,-1 2-1,-2 3-2,-3 6-8,-5 10 0,-2 6-4,0 6-8,0 0-27,0 24-103,0 11-225</inkml:trace>
  <inkml:trace contextRef="#ctx0" brushRef="#br0" timeOffset="137618.26">14473 7050 464,'-13'-6'51,"1"6"-12,-1 0-4,-1 0-26,2 12-6,0 9-2,5-1-1,7 1-1,0 2-2,5-7-7,21-5-3,4-4-4,5-7-1,4 0-21,-4 0-65,-4-15-128</inkml:trace>
  <inkml:trace contextRef="#ctx0" brushRef="#br0" timeOffset="137951.29">14676 6813 248,'-14'-6'160,"6"1"-109,6 3 28,2-1-30,0-1-30,2 0-19,22-1 4,8-1-4,3 0-1,3 0-2,-5 0 1,-2-1-3,-8 1-10,-4 2-12,-3 3-19,-5-2-78,-7 3-163</inkml:trace>
  <inkml:trace contextRef="#ctx0" brushRef="#br0" timeOffset="138218.31">14830 6681 7,'0'-6'334,"-3"3"-279,1 3 11,2 0 1,0 0-30,0 6-30,0 18 4,0 3-8,0 5-3,-9 7 0,-4 1-7,-1 2-12,3-4-50,3-5-167</inkml:trace>
  <inkml:trace contextRef="#ctx0" brushRef="#br0" timeOffset="138801.07">15148 6681 505,'-12'-3'70,"10"3"-51,2 0 14,0 0-15,0 0-13,0 0-4,0 1 2,0 9-3,2-4-1,2 2 0,-4 0 0,0 4 1,0 7 1,0 2 0,-4 5-1,-6 2-2,3-3 2,3-4-3,4 0-5,0-11-7,6-8 1,21-2 1,2-4 6,5-19 7,-3-4 0,-6 1 4,-4-5 5,-5 6 2,-5 3 4,-7 6 0,-2 10-5,-2 3 1,0 3-5,0 0-6,0 9-5,0 8 4,0 0 0,-2-1-1,2-6-3,0-3 3,0-4 1,0-3 1,12 0 0,5 0 2,4-17 2,1-1-3,-2-1 3,-2-2-1,-3-1 1,-1-4-1,1 0 0,-3-2-1,-6-1 1,-1 10-1,-5 7 2,0 5-4,-9 7-3,-14 0-10,1 0-15,2 19-42,4 5-184</inkml:trace>
  <inkml:trace contextRef="#ctx0" brushRef="#br0" timeOffset="139433.07">15507 6792 363,'0'0'63,"0"0"-41,0 0 16,0 0 13,0 0-5,5 0-16,-3 0-10,2 1-7,-4 12-9,0 4-1,0 2 1,0 5 0,0 2-3,-6-7-1,-2 0 0,4-7 0,2-6 0,2-1-2,0-5 2,0 0 0,0 0 2,0-11 2,9-8-2,4-4 0,6-4-2,0 0 3,3 3-2,-4 5 0,-2 12-1,-8 4 0,-1 3 0,-4 0-2,-1 0 2,0 7 0,-2 6 0,0 2-1,0-1 1,0 0-2,0-7 1,0-1-1,0-2 1,0-4 1,3 0 0,1 0 3,4-13 1,6-7-1,1 2 3,2 2 5,0 3 0,-1 5 0,-1 7-4,3-1-6,-7 2 0,1 0-1,-6 2-1,-4 14 0,-2 3 0,0 4-1,0-2-5,0 2-9,-11-5-24,2-5-83,0-4-179</inkml:trace>
  <inkml:trace contextRef="#ctx0" brushRef="#br0" timeOffset="139667.29">15803 6468 456,'0'-9'100,"4"7"-59,15 2-2,7 2-28,10 20 4,8 10-3,-1 8-5,-10 8-7,-10 6-2,-17 8 0,-6 9 0,-22 2-5,-24-2-6,-18-3-17,-9-8-34,-4-10-105,-6-6-147</inkml:trace>
  <inkml:trace contextRef="#ctx0" brushRef="#br0" timeOffset="140318.21">14001 6603 264,'0'-8'97,"0"4"-33,0 4 13,0 0-24,-2 20-35,-8 20-1,-5 12-6,3 12-6,2 11-5,1 0-1,9 0-4,0-7-11,6-14-15,21-8-77,11-18-223</inkml:trace>
  <inkml:trace contextRef="#ctx0" brushRef="#br0" timeOffset="141889.84">20172 4349 185,'-26'2'179,"10"-2"-147,11 2 4,5 0 1,0 2-36,18-2 9,24-2 7,24 0-1,20 0-16,15-6-24,-1-8-63</inkml:trace>
  <inkml:trace contextRef="#ctx0" brushRef="#br0" timeOffset="143285.96">19678 4175 344,'-21'-30'190,"2"13"-154,-1 12-12,13 5-4,7 18-13,0 12 6,0 10-2,0 2-10,0 3-1,0 6-8,0-1-19,0-4-46,-8-7-267</inkml:trace>
  <inkml:trace contextRef="#ctx0" brushRef="#br0" timeOffset="143458.19">19261 4611 287,'-9'-7'242,"9"3"-210,18-2-24,29-2 2,21 0-9,15-3-1,0 5-8,-6 5-22,-19 1-99</inkml:trace>
  <inkml:trace contextRef="#ctx0" brushRef="#br0" timeOffset="143798.29">19506 4714 171,'-2'0'238,"2"0"-174,0 0 7,0 0-28,0 0-20,0 0-9,9 0-1,11 0-12,4 0 0,-1 0-2,2 10 0,-8 4-2,-5 7 2,-8 0-1,-4 3 2,0 3-1,0-5 0,-14-4-1,1-4 2,7-8 5,4-2 0,2-4 0,0 0-5,8 0 0,26 0 4,10 0-3,9-9-1,1-3-7,-3 1-17,-11 2-75,-20 0-306</inkml:trace>
  <inkml:trace contextRef="#ctx0" brushRef="#br0" timeOffset="148638.81">20297 8205 62,'-4'-19'107,"4"5"-62,-4-1 38,1 7-12,1 2-19,2 2-3,-2 1 0,2 2-1,0 1-15,0 0-9,0 0-6,0 0-8,0 0-6,0 14 2,0 16 3,0 10 1,0 10 0,0 9-3,0 5 0,0 4 0,0 0-2,4 0 0,5-4-2,-5-2 2,-2 1 2,3-1-1,-5-2 0,2 4-1,0-3-1,3-3-1,-2 1 0,1-4 2,-2 1-2,-2-4-1,0-4 0,0 0 1,0-6-1,0-4 2,0-1 2,0-1-3,0-2-1,-2 0 1,0 2 2,0-2-4,-3-2 2,2-1-2,-1 0 1,-3 0 0,1 1 0,4 4-2,-3 0 1,5-2-1,0 3 1,0-6 1,0 1-1,0-1 1,0-2 0,0 2 0,0-2-1,0 0 1,0-2 0,0 2 0,0-2-1,0-2-1,0-3 1,0 0-1,0-4 0,0 4 0,0-1 0,0 0 0,-2-1 1,2 0-1,0-2 0,0 0 0,0 0 1,0 2-1,0 0 1,0 4-1,0 2 1,0 1-1,0-1 0,0 1 0,0 0 0,0-3-1,0-2 1,-2-4 0,2-4 1,0 0-1,-3-3 0,3-4 0,0 1 0,0-2 0,0 0 0,0 0 0,0 0-1,0-2-1,0 1 2,0-2-2,0 1-2,0-2-4,0 1-5,-2-3-20,0 0-44,-7 0-97</inkml:trace>
  <inkml:trace contextRef="#ctx0" brushRef="#br0" timeOffset="149832.21">13883 10565 24,'-34'0'264,"3"0"-228,0-2-23,6 2 27,5 0 19,7-1-7,9 1-27,4 0-24,0 0-1,11 0 0,22 0 2,16 0 0,18 0-2,13 0-1,13 1 1,15 1 0,14-2 0,14 0 0,11 0-2,11 0 0,14 0-2,11-2-4,8-5 3,14-3 5,-2-3-5,4 4 2,3-3 1,-6 1 2,8 1 2,4 2-2,-4 0 1,6 1 0,-4-2 0,-7 1-1,-1 0 2,-8 4 2,-7 2 0,0 2 0,2-2 1,-6-1-1,-2 3-1,-7-1-3,-7 1 0,-1 0-1,-1-5-3,-1 3-3,-6-7 0,-2-1 2,-2 0 1,-15 2 1,-14-3-10,-22 6-21,-35-1-48,-28 4-119</inkml:trace>
  <inkml:trace contextRef="#ctx0" brushRef="#br0" timeOffset="150717.01">20681 10349 184,'-25'-8'63,"3"-1"-40,1 6 44,10-1 6,5 3-9,4 1-12,2 0-20,0 0-28,11 0 1,28 0 2,22 0 3,26 0-7,31 1 0,29-1-2,26 0-2,22 0 1,11 0-1,20 0 0,15-8-2,13 0 3,20-2-6,11-1 6,4 4-2,6-3 2,0 1 0,-2 1 3,-2 1 6,-5 0-8,-10 1 1,-7 4 0,-8 2 0,-11 0 0,-23 0-2,-22 0-4,-29 0-4,-36 0 0,-34 0 3,-40 0-3,-32 0-7,-24-6 9,-10 1 6,0 1 1,0-2-1,0 3-6,-10 2-12,-1-2-17,-1 3-20,3 0-17,5 0-34,4 0-21</inkml:trace>
  <inkml:trace contextRef="#ctx0" brushRef="#br0" timeOffset="151033.29">26649 10243 354,'-11'-6'33,"7"3"0,4 1 31,0 1-41,29 1-12,24-2-7,21 2-4,19 0-5,12 0-2,2 0-5,0 0 1,-2 0 2,-7 0 9,-2 0 5,-21-3-2,-17-2 1,-19-1 6,-22-1 4,-9 2 0,-5 1 3,-3-1-7,0 4-10,0-2-4,0 1-3,0 2-17,0-1-27,0 1-40,-7-3-95</inkml:trace>
  <inkml:trace contextRef="#ctx0" brushRef="#br0" timeOffset="151328.1">27581 10087 216,'-14'-17'62,"6"4"13,3 5 2,3 3-21,2 1-13,0 4-11,9 0-29,20 0-1,13 16 0,9 4-2,1 0-1,-4 2-4,-8-2 2,-5-2 0,-16-2 3,-3-4 1,-10-3 1,-6 1 3,-2 2 9,-29 4 16,-20 4 1,-10 3-6,-10-6-10,0 3-1,6 0-10,19 0-4,12 0-1,16-2-10,16-4-8,2-4-24,6-2-62,26-5-170</inkml:trace>
  <inkml:trace contextRef="#ctx0" brushRef="#br0" timeOffset="152080.21">28236 10050 612,'0'-7'21,"-2"7"4,2 0 14,0 0-8,0 0-14,0 0-16,0 17-1,0 7 0,0 4-3,0 0-3,-2-1 1,-6-4-6,2-5 1,6-4 0,0-4 3,0-4-2,0-4 8,16 1 1,5-3 2,6 0 5,2 0-3,2-9-2,3-3 0,-1 1 0,-2 3 1,-8-2-3,-7 5 1,-10 4-1,-6 1 1,0 0 1,0 0 2,0 0-2,0 0 4,0 0-2,0 0-2,0 0 3,0 0-3,0 0 0,0 0 2,0 0-1,0 0-1,0 0 1,0-3 1,0 3-3,0 0 0,0 0-1,0 0 0,0 0 0,0 0-1,0 0 0,0 0 1,0 0-2,0 0-1,-4 10 1,-2 7 2,0 1 0,2-3 0,4-1-1,0-1 1,0-2-2,0-2-3,20-7 5,9-2 0,13 0 1,6 0 1,2-17 0,2-6-1,-3-8 2,-9-7 0,-4-3 1,-12-2 1,-9 3 1,-11 6 1,-4 7 2,-4 8 2,-19 7-8,-11 7-3,-6 5-3,-2 3-8,2 21-11,9 6-36,6 6-97</inkml:trace>
  <inkml:trace contextRef="#ctx0" brushRef="#br0" timeOffset="153082.78">20364 8153 233,'-11'-12'52,"5"6"-17,6 2 18,0 4-1,0 0-1,0-2-19,0 2-16,-3 0-2,-2 0 0,-8 0-5,-7 14-8,-2 2 2,-3 4-3,5-2 0,5-4-1,5-3-1,6-7 2,4-1-1,0-3-1,0 0 0,0 0 2,10-16 8,9-4-4,4-5 1,4-2 0,-3 1 2,-4 6-1,-2 6 0,-12 8 8,-3 6-1,-1 0-8,-2 0-5,2 6-1,4 14 1,4 3-2,1 0-9,3 2-22,1-8-116</inkml:trace>
  <inkml:trace contextRef="#ctx0" brushRef="#br0" timeOffset="153733.18">20800 7786 444,'-26'-22'56,"6"7"5,18 13-9,2 2-27,4 3-16,19 19 1,4 6-1,-1 2-9,3 3 0,-3-3-3,-3-2-8,-3-2-9,-2-8-16,0-6-56,-3-8-72,3-4-120</inkml:trace>
  <inkml:trace contextRef="#ctx0" brushRef="#br0" timeOffset="153904.88">21182 7786 363,'0'-8'105,"0"6"-37,0 2 4,0 0-26,-12 17-27,-9 10-18,-6 3 0,-2 5-1,0-6-6,0 1-11,0-3-27,2-7-97,7-4-164</inkml:trace>
  <inkml:trace contextRef="#ctx0" brushRef="#br0" timeOffset="154139">20950 8036 317,'2'0'120,"-2"0"-67,0 0 28,0 0-13,0 0-21,0 0-19,0 0-13,0 2-12,0 17-2,0 5 2,0 4-3,0-1 0,0 0 0,0-4 0,0 0 0,0-6 0,0-1-1,0-9-3,-2 0-7,0-6-13,2-1-26,0 0-79,0 0-255</inkml:trace>
  <inkml:trace contextRef="#ctx0" brushRef="#br0" timeOffset="154530.16">21146 8172 345,'-7'-4'71,"7"-3"-61,0 3 53,0-4-31,12 2-17,9 2-12,4 4 0,4 0-2,-4 0-1,-5 10-2,-9 6 1,-9 4-1,-2 4 2,-6 0 1,-21 5 0,-4-3 0,4-7 1,9-4 1,11-5 2,7-4 0,0-2-2,25-4 0,12 0 1,6 0-1,4 0-3,-4 0-1,-6-2-2,-3-6-7,-12-2-8,-7 0-44,-8 1-143</inkml:trace>
  <inkml:trace contextRef="#ctx0" brushRef="#br0" timeOffset="154846.85">21679 7700 425,'-11'-14'67,"3"6"-36,2 2 42,4 4-22,0 0-14,0 2-15,-5 0-15,-5 8-7,-7 22 2,-10 8-1,0 6 0,2 4-1,2-2 0,10-1-1,3-7-1,12-6-3,0-8-4,0-7-4,21-8-2,10-9-12,11 0-24,5 0-31,2-21-34,-2 0-62</inkml:trace>
  <inkml:trace contextRef="#ctx0" brushRef="#br0" timeOffset="155330.87">21830 7881 155,'0'-11'168,"0"4"-62,0 2-28,0 3-12,0 0-15,0 2-8,0-1-14,0 1-10,0 0-8,0 0-7,0 0 0,0 0-2,0 0-2,0 0-2,0 3 2,-8 13 0,-4 5 2,3 0-2,-2 0 0,2-6 0,7 0-1,2-3-3,0-4-1,0-5-4,11-3 0,7 0 3,6 0 3,3-9 3,-2-7 1,-3 2 2,-6 1 0,-8 8 2,-6 1 3,-2 4-1,0 0-3,0 0-4,0 0-4,3 0 2,3 11 2,8 0-1,-1-3-2,9-4 0,1-4 2,2 0 1,4 0 1,-8-11 3,0-8 2,-1-5 2,-11-2 1,2-2-2,-7-3 2,-4 3-5,0 2-4,0 2-3,-9 2-6,-4 6-10,2 2-21,2 6-81,2 2-177</inkml:trace>
  <inkml:trace contextRef="#ctx0" brushRef="#br0" timeOffset="155511.87">22300 7650 371,'16'0'77,"-7"0"-38,4 16 51,-1 6-35,0 3-17,7 9-17,0-1-11,2 3-5,-13 2-5,-8 2-3,0 1-1,-35-4-4,-21-1-19,-15-6-53,-16-1-193</inkml:trace>
  <inkml:trace contextRef="#ctx0" brushRef="#br0" timeOffset="158608.87">24101 10162 121,'0'-13'315,"0"1"-266,0 3 17,0 7-3,0 2-24,0 0-19,0 0-11,0 0-9,0 5-4,0 22 3,0 9-1,-8 8-2,-9 2-18,-3-4-38,-1 0-172</inkml:trace>
  <inkml:trace contextRef="#ctx0" brushRef="#br0" timeOffset="166144.99">24023 8618 70,'0'-10'68,"0"2"-40,0 2 23,0 3 2,0-4 5,-3 1-26,3 0-6,0 2-5,-2 0-1,-2 0 1,2 2 4,-3 0 1,5 2-3,0 0-6,0 0-11,-3 0-5,-1 22 1,2 8 9,-3 6-1,5 5-5,0 3 1,0 2 1,0 5 0,0 5-1,0-1 1,0 1-2,0 1 1,0-6-2,5-1 1,4-1 1,0-3-2,2 1-1,-3-3 1,2 0 0,-3-4 0,-3 0-3,2-2 2,2-2-2,-2-2 0,3-4-1,-3 0 0,-4 0 0,1-2 0,2-3 0,-5-4 2,4-1-2,1-4 0,-3 2 0,0-2 0,0 5 1,0-5-1,-2 3 1,0 2 0,0 0 0,0 4 0,0-2-1,0 0 1,0-1 0,0 2-1,0-2 0,2-5-1,3 0 1,-1-3 1,1-2-1,-5 2 1,0-2 0,0 2 1,0-1 2,0-2-2,-2 1 1,-1-1-3,1 1 0,0-3-1,2 0 1,0 0-1,0-1 0,0 1 1,0 1-1,0-2 1,0 0 0,0-2 0,0 1 0,0 2-1,0-3-3,0 2-5,0 0-20,0 0-60,7-5-314</inkml:trace>
  <inkml:trace contextRef="#ctx0" brushRef="#br0" timeOffset="167433.15">24132 10429 69,'0'-24'81,"0"1"-45,0 6 12,-7 3 9,0 4-13,3 3-10,2 2-10,0 1-8,-1 3 2,3 1-4,0 0-1,-2 0-8,2 0 5,0 0-2,-2 8 3,2 13 9,-2 7-2,-1 0-2,1 6 0,-3 2 1,3 6-2,0 2-8,0 3 2,0 0-1,0 3-1,2-3-1,0 1 0,0-3-3,0-1 1,0-3-1,0 1 1,0-1 1,0-1-3,0-2 0,0-2 0,2-2 1,-2-2-1,0 0-2,0-2 0,0 0 1,0 0-1,0 1 0,0-3 0,0-3 0,2 2-1,-2-4 2,2 0-2,-2-2 0,2-2 1,-2-1-1,2-2 1,0-2 0,1 0 0,2-2 1,-3-5-1,0 4 0,0-1 0,3 3 0,1-1-1,-1 1-2,1-1 3,1 3 0,0-4 0,-1 3 0,-1 0-1,-1-2 2,3 2-1,0 0 0,-3-4-1,3 5 1,-5-8-2,0 6 2,0-1-1,4 0 1,-4 2 1,0 0-1,0-1 0,-2 2-1,0-1 0,0-1 1,0-1 0,0 1-1,0-3 0,0 0 1,0-4-1,0 4-1,0-2 0,-2 2-1,-5 3 0,-2-3-5,4 3 0,-1-1 3,2-4-5,1-1-10,3-5-8,0-2-63,3 0-41,16-5-148</inkml:trace>
  <inkml:trace contextRef="#ctx0" brushRef="#br0" timeOffset="169874.92">4502 16437 147,'-40'52'0,"-7"-2"-86</inkml:trace>
  <inkml:trace contextRef="#ctx0" brushRef="#br0" timeOffset="179874.25">23898 8526 30,'0'-4'11,"0"2"-4,0 2 1,6 0-4,6 0-2,-3 0-2,1 0 0,-1 0 0,-1 0 0,0 0 27,-6 0-14,3 0 2,-3-2 6,2-2 7,-2 2-6,4 0-11,-4 2-2,-2 0 5,2 0 8,-2 0-2,0 0-10,0 0-4,0 0-2,0-3 3,0 3 1,0 0-6,0 0-2,4 0-4,-2-1 4,3 1 0,-1 0 0,3-2-2,4-2 2,2 1 0,-1-4 2,-3 5-1,-3-2 3,-2 2 2,-4 0 8,0 2 11,0 0 3,0 0-7,0 0-6,0 0-6,0-2-4,0 2-5,0 0-2,0 0 2,0 0 0,0 0-1,0 0 0,0 0 1,0 0 0,0 0 2,0 0-2,0 0 0,0 0 4,0 0-1,0 2 1,-2 4-2,-4 1-1,-1-1 1,-1-1-1,-2 1 0,1 2-1,-1 2 2,-2 0-1,-1-1 0,-3 0-1,5 1 1,-7 2-1,1 3 1,-4 0 0,1 1 0,0 1-1,2-1 1,1 2-1,-1-2 2,-1 1-2,2 4 0,-3 1 0,0 1 0,0-2 1,-3 5-1,-1-2 1,2 0-1,2-2 0,-3-1 1,4-4 0,0 1 0,2 1 0,1-2-1,3 1 0,-3 2 0,3 2 0,-5 1 0,1-1 0,-2 0 0,1 1-1,-1 0 1,1-1-1,0 1 2,-2 0 0,-1 2-1,4-4 0,-1 2 0,3-2 0,-3 3 0,2 1 1,0-3-1,0-1 0,3-1 0,0 0 3,2 1-2,-2-3 0,1 2 2,-1 0 3,-2 4-4,-1-2 0,-2 2-1,0-1 0,2-6 0,-1 3 2,-1 0-1,3-2 0,-1 2 0,3 0-1,1-2 2,1 0-1,0 2 0,-3-2-1,1 3 2,-5-2-2,-1 3 4,-6 3-1,3-1 3,-5 0 1,4 0-1,2-2-3,2 0-2,6-4-1,2-2-1,0-3 0,4 2 1,-2 1-1,2-3 1,-3 3 1,1-1-2,-3 2 2,1-2 0,-3 3-2,-1 0 1,-1-1 0,1-2 0,1-3 0,6 2-1,-3-5 1,4 0 0,0 2-1,0-4 1,1 6-1,-3-1 1,2-5-1,0 1 0,3-1 1,0-1 0,-1 0 0,1-2 1,2-4-2,0 0 0,2 0 0,0 0 0,0 0 0,0 0-4,0 0-3,0 0-6,0 2-11,-5 2-32,0 4-71</inkml:trace>
  <inkml:trace contextRef="#ctx0" brushRef="#br0" timeOffset="181809.28">25524 10309 4,'7'-2'14,"-1"2"-9,-3 0-3,-3 0 77,0 0-26,0 0-28,0 0 0,0-2 8,0 2-1,0 0-6,0 0-11,0 0-3,0 0 3,0 0 8,0 0-5,0 0 0,-5 10-5,-8 6 4,-5 4-5,1 4-1,-4 2-3,-3 4 0,-1 4 1,-4 2-3,0 2-2,-2 5-1,0 1 3,-1-2-2,1-1 3,-2 0-1,-3-2 2,3 0 0,-5-1 0,3 2-4,-8-2 1,3 0 3,0-1-1,0-5-1,4-1-3,3 1 1,2-1-1,-1 3 0,3 1 0,2-4-3,4 2 1,-2-2 0,2-3 0,-1-1 3,1-5 0,2-5 1,0-1 0,1-1-2,0-3-1,2 1 0,1 2 0,-1 1-1,3 0 0,1 2 0,1-3-1,-1-3 0,3 3 1,-3 2-1,-1-3 1,-1 5-1,1-1 1,-3 2 0,0 0 2,2-1-3,1 0 1,1 2-1,1-3 0,3 0 1,-2-6-1,3 0 0,1-4 0,2 0 0,2-2 0,2 1 0,-3 2 0,-3 1 2,-1 0-2,-3 0 2,2 1-1,0-2 0,4-1-1,-3 0 1,2 0-1,3-2 0,-3-2 1,2 2-1,-3-1 0,1 4 0,-2-3 0,2 0 0,5-2-1,-2-2 1,4 0-5,-2 1 5,2-3 0,0 0-4,0 0 0,0 0-4,0 0-8,0 0-18,2 0-65,11-9-92</inkml:trace>
  <inkml:trace contextRef="#ctx0" brushRef="#br0" timeOffset="182157.74">24103 11925 28,'-5'0'9,"3"4"-5,2-4-3,0 0-1,0 0-1,0 0-5,0 0-24</inkml:trace>
  <inkml:trace contextRef="#ctx0" brushRef="#br0" timeOffset="182387.22">24132 11771 36,'0'-2'129,"0"0"-72,0 2-52,0 0-1,2 0 20,3 0 1,1 4-7,1 6-3,-5 6-4,0-1-1,0 4 2,-2 3-10,0-4-1,0-2-1,3 0-1,-3-5-2,0-3-7,0-4-5,0-1-41,0-3-62</inkml:trace>
  <inkml:trace contextRef="#ctx0" brushRef="#br0" timeOffset="182650.99">24183 11722 95,'0'-1'204,"0"1"-154,-2 0-14,2 0 5,-3 0-22,1 12-11,0 3-4,0 6 1,2 4-4,-2 0-1,0 1-1,-1-2-1,-1-2-2,-1-4 1,3-1 0,-3-2-4,3-3-7,0-3 1,-2-5-6,2-1-9,-1-3-22,3 0-27,0 0-26,0 0-22</inkml:trace>
  <inkml:trace contextRef="#ctx0" brushRef="#br0" timeOffset="183475.08">24136 11903 81,'0'-2'65,"0"2"14,0 0-12,0 0-27,-7 0-20,1 0-3,-1 2-3,1-2-9,1 2 3,1-2-4,1 0 0,1 0-1,-1 0-2,-1 0 1,2 0 6,0 0 3,2 0-3,0 0-5,0 0-2,0 0 1,0 6 0,0 5-2,0 0 0,0 1 0,4-2 0,-2 0-1,3 0 0,-5-4-1,5-2 1,-1-2-5,-4-2-3,2 0 1,1 0 4,-3 0 4,0 0 0,0 0-3,0-12-11,0 2-5,0-2-11,0-4-2,0-2-6,0-2-2,0 2-1,0 1 41,0-2 3,0 5 8,0-2-9,0-1 0,0 3 1,0-1 2,0-3 2,0 0-7,0-3 0,0 2 0,0 2 2,0 5 7,0 2 7,0 4 8,0 1-10,0 2-5,2 2 1,-2 1 5,0 0 5,0 0 3,0 0-6,0 0-4,0 0-7,0-2-4,0 2-1,0 0 1,0 0 2,0 0 0,0 0-2,0 6 7,0 11 6,0 4-6,0 5-2,0 4-4,-2 0-2,2 1 0,0 2-1,0 0 1,0-6 0,0-2-1,0 0 0,0-7 0,-5-5 1,5-2-1,0-3 0,0-2-2,-2 0 2,2-3 0,0-1 0,0-1 0,0-1-1,0 0-4,0 0-4,0 0-4,0 0-5,2 0-20,5 0-57,-5 0-34,0 0 35</inkml:trace>
  <inkml:trace contextRef="#ctx0" brushRef="#br0" timeOffset="183716.21">24116 12031 47,'0'4'52,"0"-4"-21,0 0 16,0 0 25,0 0 1,0 0-22,0 0-15,0 0-7,0 0-8,0 0-14,7 0-7,-3 0 0,-2 0-1,5-2-2,2-6-4,0 2-2,0 1-5,-4-1-1,-5-3-3,0 3-1,0-2-16,0-1-6,0 5 6,0 1-3,0 0-10,0 2-31</inkml:trace>
  <inkml:trace contextRef="#ctx0" brushRef="#br0" timeOffset="183907.53">24116 12031 73,'65'-55'76,"-65"55"-33,0 0 21,0 0-12,0 0-16,0 0-13,0 0-10,0-5-5,6-11-2,8-4-3,-1-6-1,1-5-2,3-6-11,3-6-13,-2 2-50,2 2-70</inkml:trace>
  <inkml:trace contextRef="#ctx0" brushRef="#br0" timeOffset="184205.16">24210 11915 49,'0'4'7,"-3"-1"-5,3 0 32,0-2-1,0-1-15,0 0-6,0 0 8,0-1 13,3-13-21,13-8-1,1-3-2,5-8-2,3-5-7,2 2 0,-1 4-9,-1 5-9,-9 16-1,-8 7-9,-8 4-8,0 0-14</inkml:trace>
  <inkml:trace contextRef="#ctx0" brushRef="#br0" timeOffset="184506.21">24201 11945 132,'-2'0'76,"2"0"-53,0 0 4,2 0 20,11-8-10,1-3-16,-1 0-7,1-3-4,-1-4-3,2-1 0,5-11-3,1-1-2,5-10-2,6-4-2,1-8 0,5 1-4,-1 0-4,-1 10-2,-9 13 0,-9 8 3,-5 9 8,-7 6 0,2 0-3,-2 2-10,-2 0-21,3 0-44,-5 4-47</inkml:trace>
  <inkml:trace contextRef="#ctx0" brushRef="#br0" timeOffset="184924.75">24392 11662 132,'-2'0'34,"2"0"-2,0 0-9,9-2 6,9-14-8,7-8-4,4 0-11,2-4-5,0-1-1,3-7-1,-3 1-1,0-3-1,-6 4-3,-4 6-12,-7 7 11,-5 10 2,-5 8 3,-4 2 2,0 1 0,0 0-6,0 0-8,0 0 10,0 1-12,0 5-17,-4 1 4,2-3 12,-3-1 15,-4 6 2,0 5 11,-6 6 5,-8 6 9,-4 5 2,-4 5-7,-4 1-11,-1-1-5,1-1-4,-4 1-1,4-2-6,1-3-19,-1 2-35</inkml:trace>
  <inkml:trace contextRef="#ctx0" brushRef="#br0" timeOffset="186254.14">25500 9726 127,'4'-19'157,"10"1"-130,-3 4 25,-5 8 14,1 2-5,-5 2-10,-2 2-17,3 0-4,-3 0-10,0 0-4,0 0-11,0 6-4,0 16 2,0 6 4,-7 6-7,-6 0 0,-3 0 0,0-4-1,5-3-3,4-6 0,1-13 0,6-3-1,0-4-3,0-1 2,16 0 3,3 0 2,8-12 0,0 1 1,0 1 2,-5 2-1,-4 5 0,-4 3-1,-6 0 0,-3 0 0,1 0 0,-4 3 0,2 5 0,6-2 0,-1-2 0,1-4-1,7 0 1,0 0 1,5-10 2,3-11-3,-5-5 4,0-4 1,-4-2-3,-10 0-1,-3 0 3,-3 6-3,0 10-1,-19 8 0,-7 8-3,-5 0-7,2 17-12,2 4-34,9 5-96,12 0-210</inkml:trace>
  <inkml:trace contextRef="#ctx0" brushRef="#br0" timeOffset="190008.97">25888 9932 20,'0'0'19,"0"-2"-11,0 2 6,0 0 66,0 0-46,0 0-11,0 0-5,0 0-9,0 0-3,0 0-2,2 0 6,-2 0 9,0 0 5,0 0 3,0 0 0,0 0 1,2 0-11,-2 0-7,0 0-2,0 0-4,0 0 0,0 0 3,0 0 0,0 0 4,0 0 1,0 0 2,0 0 0,-6 2 1,-15 15-9,-6-3 0,5 7 0,-5-1-2,10-2-2,3 0-1,5-7-1,9 2 0,0-3-5,5-4-1,15-2 1,7-4-4,2 0-6,0 0-11,-2-6-30,-4-6-59,-2 0-70</inkml:trace>
  <inkml:trace contextRef="#ctx0" brushRef="#br0" timeOffset="190322.06">25984 9812 290,'-3'-2'38,"3"-1"-6,0 2-6,5-2-11,14-3 5,8 2-10,0 0-6,4-2 0,0 1 0,-4-2-3,0 4-1,-7 0-3,-7 1-2,-4 2-5,-5 0-5,-4 0-15,0 0-45,0 0-123</inkml:trace>
  <inkml:trace contextRef="#ctx0" brushRef="#br0" timeOffset="190826.37">26148 9705 274,'0'-2'67,"0"2"-49,0-2 14,0 2 0,0 0-8,0 0-9,0 14 2,0 6 1,0 7-4,0-2-8,-2 3-5,-7-1-1,0-4-1,0-2-9,3-3-8,-1-4-24,5-2-67,2-4-140</inkml:trace>
  <inkml:trace contextRef="#ctx0" brushRef="#br0" timeOffset="191387.72">26402 9697 234,'0'-4'193,"0"0"-168,0 4 22,0-2 0,2 2-17,-2 0-17,0 0-8,0 0-4,0 0 0,0 0-1,0 0 2,0 0 0,0 4 6,0 8-2,-2 6-2,-9 0-3,-3 3 0,3-2 0,3-2-1,1-1 0,2-7-2,5-1-1,0 0-1,0-5-2,0-3-1,5 0 3,12 0 3,6-3 1,2-10 0,-4 2 0,-2 5 0,-9 5 2,-4-2-1,-6 3 3,0 0 1,0 0-5,0 0 0,0 3 2,0 4-2,0-1 0,4-1-1,2-4-1,5-1 2,7 0 0,2 0 1,2-6 1,1-12 2,-5-2-1,-1-5 2,-3-6-2,-3 1 1,-4 3 0,-5 2-3,-2 7-1,0 11 0,0 4-5,-17 3-7,-6 3-11,-2 16-31,3 6-82,2 2-129</inkml:trace>
  <inkml:trace contextRef="#ctx0" brushRef="#br0" timeOffset="191906.04">26696 9824 262,'0'-3'145,"0"3"-135,0 0 11,0 0 8,0 0-10,0 7-16,0 5-3,0-2 0,0 2 0,-4-2 0,0 0-2,1-5 1,-2-2-5,5-1 3,0-2 3,0 0 1,0 0 1,0-12-1,8 0 3,7-2 1,3 2 0,-3 3 3,1 1-1,-7 7 1,-3-2 2,-1 3-8,-3 0-1,0 0-1,1 3-1,-3 2 0,2 3 1,-2-3-4,2-1 4,-2-3-1,3-1 1,-1 0 2,4 0 7,3 0 7,3 0 24,1-1-2,1-5-11,1 2-3,-2 1-9,-2 3-10,-4 0-3,-3 0-2,-2 10 0,-2 9 0,0 2-2,0 3-1,-11 1-5,-9-1-14,-1 0-51,-2-5-140</inkml:trace>
  <inkml:trace contextRef="#ctx0" brushRef="#br0" timeOffset="198863.26">23588 10563 112,'0'-12'159,"0"-2"-25,0 6-86,-2 0-1,2 6 7,0 2-16,0 0-19,0 0-13,0 0-3,0 0-3,0 0 2,-4 9 1,-4 9 2,-5 5-3,-5 5-1,-1 4-1,-6 2-1,5 2-4,0-5-3,4-1-1,7-3-5,5-8-3,4-11-1,0-8 2,13 0 5,18-4 5,7-17 6,5-6 0,-6 1 1,-5 3 3,-10 9 2,-7 5 1,-7 3 0,-6 6-3,-2 0-2,0 0 0,0 0-2,0 0 0,0 0 0,0 2-2,6 0-3,1-2 1,9 0 3,-1-6 1,3-14 0,-3-2 3,-4-3 4,-6 6 4,-2 1 3,-3 3 4,0 8-8,0 1-10,-5 6 0,-13 0-7,-2 3-9,2 19-12,4 4-41,6 2-131</inkml:trace>
  <inkml:trace contextRef="#ctx0" brushRef="#br0" timeOffset="199136.04">23819 10796 125,'0'0'293,"0"0"-245,0 0 23,0 0-8,0 0-24,-8 0-25,-5 14-11,-1 8 1,-1-3-3,1 4 0,5-4-1,9-6 0,0 2-1,0-8-5,9-1 0,18-6-1,4 0-4,10 0-13,-2-9-39,-1-8-82,-9-1-254</inkml:trace>
  <inkml:trace contextRef="#ctx0" brushRef="#br0" timeOffset="200786.01">21552 10858 426,'-7'-9'71,"2"0"-63,5 9 16,0 0-8,0 0-7,0 0-9,0 0-3,-4 6 3,-1 12 0,-3 5 0,-1 0-1,-5 1 1,-1 3 0,1-6 0,1 0-1,4-3 1,0-5-1,5 0 1,2-3 0,-1-2-2,3 0-2,0 0 4,0-2-1,0 2 1,0-2 0,0 2 0,9-2 0,3-3-1,-4-2-1,3-1 0,3 0 0,-1 0 2,3-5 1,-1-12 1,1-2 0,-1 0 0,2-6 1,-2 2-2,-1 1-1,-6 4 3,-1 8-2,-5 6-1,0 4 2,-2 0-1,0 0-1,0 0 0,0 0 0,0 0-2,0 0 2,0 10 2,-2 4-2,-5 2 1,-1 4-1,0-3 0,4 4-1,2-5 1,2-5-1,0 0 0,0-5-5,6-6 3,10 0 2,9 0 0,2-10 1,-1-8 1,1-6 0,-5 1 0,1-7 0,-8-2 1,-6 1-2,-4 0 3,-5 9-3,0 8-2,0 8 0,-18 6-9,-3 0-27,2 14-39,-2 10-107</inkml:trace>
  <inkml:trace contextRef="#ctx0" brushRef="#br0" timeOffset="201086.37">21835 11141 145,'0'-2'135,"0"2"-102,0 0 27,0 0-4,0 0-11,-5 0-16,-3 2-8,-4 14-8,1-1-7,-5 6-1,5-2-4,3-2-1,5 1-1,3-6-8,0-3-6,3-6-9,16-3-16,6 0-36,2 0-88</inkml:trace>
  <inkml:trace contextRef="#ctx0" brushRef="#br0" timeOffset="201300.87">21968 10964 291,'-7'-3'94,"5"-1"-82,2 4 13,2-3-17,21 3 0,6 0-7,0 0-1,0 0-5,0 0-13,0 0-17,-7 0-77</inkml:trace>
  <inkml:trace contextRef="#ctx0" brushRef="#br0" timeOffset="201803.16">22287 10858 399,'0'-4'59,"-2"1"-19,2 3 31,0 0-33,-2 0-23,2 0-15,-3 3-2,1 15 1,-5 4 1,3 2-3,-7 2-1,-5 1-6,3-1 0,-1-6-4,5-5 7,9-4 3,0-7-1,0-4 1,11 0 1,10-4 3,5-15 2,6-2-1,-3 0 5,-2 3-1,-8 7 0,-7 4 4,-8 5-5,-4 2 0,0 0-3,0 6-1,0 12 2,-9 1-2,2-3 0,7-2-4,0-5-3,0-4 0,0-5 2,16 0 5,7-7 2,-2-14-1,2 0 4,1-4 3,-4-1-1,-6-2-3,-1 1 3,-9 5-3,-4 8-2,0 4-2,0 8-1,-2 2-11,-13 0-17,-1 4-78,-2 18-159</inkml:trace>
  <inkml:trace contextRef="#ctx0" brushRef="#br0" timeOffset="202316.86">22608 11015 397,'0'-4'119,"0"4"-109,0 0-6,0 0 5,0 0 3,0 1-12,0 13-1,0 4-1,-3 3-9,-3-5 2,0 2 4,-2-6-1,2-4 2,3-6 4,3-2 1,0 0 5,0 0 4,9-12-2,14-6 2,6 0 4,2 0 11,0 2-3,-2 5-10,-6 7-2,-8 1-7,-9 3-3,-1 0-1,-5 3 0,0 12 1,0 3-1,-3-2-3,-5 0-1,3-6-2,3-4 3,2-4 1,0-2 2,0 0 1,9-14 4,11-4 2,1 2 4,-2 4 3,-1 2 5,-3 4 1,-1 3-7,-7 3-7,-5 0-5,-2 15-1,0 13-2,-9 4-4,-18 2-13,-8 5-49,-6-6-198</inkml:trace>
  <inkml:trace contextRef="#ctx0" brushRef="#br0" timeOffset="203083.01">19912 10843 312,'-29'17'73,"4"4"-72,12 8 7,6-7-1,5 3 1,2-4-4,0 0-1,6-5-2,13-3-1,3-9-4,2-4 4,3 0 0,0-1 3,-5-15 8,-1-2-1,-8-7-1,-3-3 7,-2-2-4,-8 0-1,0 0-3,0 10-8,-8 6 0,-15 12-2,-6 2-13,-8 8-20,-1 17-66</inkml:trace>
  <inkml:trace contextRef="#ctx0" brushRef="#br0" timeOffset="204405.83">16771 10307 513,'4'-16'60,"-4"1"-53,0 15 8,0 0 4,0 12 7,0 17-11,0 3-10,0 4-5,-8 3-2,-4 0-5,-4 1-17,0-4-32,-2-1-162</inkml:trace>
  <inkml:trace contextRef="#ctx0" brushRef="#br0" timeOffset="206470.18">16815 9093 0,'0'0'33,"0"0"-12,0 0-1,0 0 5,0-1 2,0-1 5,0-2 9,0 0-18,0 0-7,2 0-4,-2-1 3,0 2 10,0 0 0,0 2-12,0-1 3,0 2-3,0-3-3,0 2-4,0 1 4,0 0 0,0 0-1,0 0 2,0 0-1,0 0-10,0 0 3,0 0-2,2 1 7,0 5-3,0 0-2,1 3-1,-1-5 1,-2 2-2,0-4 0,0-2 2,0 0-2,0 0 2,2 0 2,-2 0-1,3 0 3,-3 0-4,0 0-3,0 0 0,0 0-3,0 0-5,0 0-3,0 0-2,0 0-8,0 0-23,0 0-176</inkml:trace>
  <inkml:trace contextRef="#ctx0" brushRef="#br0" timeOffset="-203379.44">16748 9113 81,'-2'-12'23,"2"3"-8,0 0-7,0 5-8,0 4 0,0-4 178,0 0-148,0 2-13,0 1 11,0-1 1,0-1 0,0 0-10,0 0 1,0-1-5,0 2-4,0 1-5,0-2-6,0 3 1,0 0-1,0 0-1,0 0 0,0 0 0,0 0-4,0-1 0,6-2-3,3-1-1,3 3-8,-6-2 2,-4 1 3,-2 2 7,0 0 5,0 0 6,0 0 2,0 0-1,0 0-3,0 0-1,0 0 0,0 0-3,0 0 0,0 0 1,0 0 1,0 0 2,0 0 2,0 0-2,-4 10 6,-6 4-3,4 4-3,2 0-1,-1 1 2,3 1-2,0-2-1,2-2 1,0 0-1,-2-2-2,2 2 5,0 0-5,-2 0 2,0 2-1,-1 0 2,0 2-3,3 0 2,0-2 0,0-2-2,0 2 1,0-2 0,0-1-1,0-1 2,0-3-1,0 1 0,0-2 0,0 5 0,0-4-1,0 1 0,0 3 1,0-3-1,0 2 0,0 1 0,0 0 0,0 1 0,0 0 0,0 0 1,0 1-1,0-2 0,0 1 0,0 0 0,0 0 0,0 2 0,0-4 0,0 0 1,0 2-1,0-3 0,0 0 0,0 4 0,0-2 0,0 3 1,0 4 0,0-1-2,0 1 1,0 0 0,3-2 1,-3 2-1,0-2 0,0 2 0,0 0-1,0 0 1,0 0 1,0 3-1,0 5 0,0-4 2,0 6-4,0-4 4,0 0-2,0 2 0,0-4 0,0 0 1,0-2-2,0-4 1,0-1 0,0 0 0,0 1 0,0 0-2,0 0 1,3 1 0,-1 2-2,0-1 0,2 3 3,-4-2-2,2 4-1,-2-4 3,0 4-2,0-4 0,0 4 2,0-5 0,0 0 0,0 2 0,0-1 0,0 0 0,0 4 0,0-6 0,0 3 1,-4 0-1,0-2 0,2 3 1,-1-3-1,0 2 2,3 1-2,-2-2 0,0 1 0,0-2 0,0 3 2,0-4-2,2-1 1,-3 0 1,1 0-1,2 0 0,-2 0 1,2-2-2,0-2 0,0 0 1,0 1-1,0 2 0,0 2 0,0-2 0,0 2 0,0-4 0,0 2 0,0-4 1,0 1-2,0 1 1,0-3 0,0-2 0,0 2 0,0-2 0,0 0 0,0-2 0,0-3 0,0 4 0,0-5 0,0 2 0,0 0 0,0 1 0,0-2 0,0 1-1,0 0 1,0 2 0,0-2 0,0 2 0,0 0-1,0 0 1,0 0 0,0 3 0,0 0 0,-2-1 0,2 2 0,0 0 0,0-1 0,0 3 0,0-2 0,0 0 0,0 0 0,0-3 0,0 4 1,-2-3-1,0 0 0,2-2 0,0 2 0,0-4-1,0 0 1,0 1 0,0-3 0,0 1 0,0-2 0,0 4-1,0-5 1,0 2 0,0 0 0,0 2 0,0 2 1,0 0-1,0 0 0,0 0 0,0-1 0,0-2 0,0-3 0,0 0 0,0 1 0,0-2 0,0 3 0,0-4 1,0 2-1,0-1 0,0 0 0,0 1 0,0 1 0,0-1 0,0-2 0,0 2 0,0-1 1,0 1-1,0 0 0,0 0 0,0 0 0,0 0 0,0-2-1,0-2 0,0 4 1,0-1 0,0 0 0,0 0 0,0-3 0,0 0 0,0 0-2,0 0 0,0 0-2,0 0-3,0 0-2,0 0-11,0-3-51,0-3-203</inkml:trace>
  <inkml:trace contextRef="#ctx0" brushRef="#br0" timeOffset="-201549.22">16830 9068 105,'-2'-2'12,"0"2"-3,2 0 15,0 0 5,0 0-6,0 0-13,0 0 2,0 0 9,0 0 3,0 0 9,0 0-8,0 0-4,0 0-4,0 0-4,0 0 0,0 0-3,0 0-4,0 0-4,0 0 5,2 5 3,7 7 1,4 2-4,1 2 2,3 3-2,4 3 2,-4-2-1,3 0-1,-3 2-2,0 0-1,-1 0 2,-1-2-4,3 1 1,-3 0 0,4-3-3,-2 0 3,-1 0-3,1 0 1,1-4 1,1 3-1,0-7 0,-1 1 1,0 0-1,-2-1 1,-3-1-2,0 3 0,0-1 0,-3 2 0,-1 0 2,-1 0 0,1 4-1,1-1 0,0 4 2,-1 0-3,5 1 0,1 0 1,-1-3-1,-1 2 1,1 1-1,-3-4 0,-3-1 0,4-1 2,-6-4-2,3 1 0,0-2 3,-2 0-2,2 0 1,-3 1 1,3 2 1,0 4 0,-2-3 0,-1 1-3,-1 1 2,1-2 0,2 3-3,0-1 0,3 0 1,-1 0-1,3-1 2,-5-2-1,4-1 1,-3 0 1,-1-2-1,2 1 0,1 4 1,-1-3-2,2 3 0,-3-4 3,2-1-2,0 2 0,-2-1 0,4-2 1,-1 3-1,-4-3 0,3 0 1,-1-1-1,-2 1 2,5 1-1,-1-2 0,1-1 1,-1 1-1,-4 0 0,1 1 0,3-1 0,-4 2 1,-1-2-2,2-2 1,0 3 0,0 0-2,-1 3 1,1 0-1,1-3 2,-2 3-2,3 3 1,-1-3 0,-4-1-1,3 4 0,-3-3 1,4 3 0,-2-4 1,-1 1 0,-1-2-2,0-2 1,0 2-1,-1-3-1,-1 2 0,2 1 0,2-2 0,0 1-1,-3 0 0,-1-2-1,0-2-5,-2 1-11,3-2-41,-5-1-255</inkml:trace>
  <inkml:trace contextRef="#ctx0" brushRef="#br0" timeOffset="-199200.04">15442 10707 54,'-9'0'17,"7"0"-15,0 0 6,2-1 20,0-5-3,0 0-9,0 0-3,0 0 1,0 2 7,0 2 5,0-2-5,-2 1-2,0 2-5,-3-1 0,1-1-1,4 2-3,-3-2 2,3 0 6,0 3 2,0-3-5,0 3-2,0 0 2,0 0-3,0 0-5,0 0-5,0 0 0,0 0 3,5 0-1,6 0 0,2 0 1,3 4 2,-1 1 0,3 2-2,-5 0 3,1 1-3,-3 2 1,-1 2-1,-2 2 2,1 6-1,2-3 2,0 4-1,2 1-2,3 0-1,-1 0-2,6 2 3,-3 1-2,-1 0 0,2 1 3,-6 2-2,-3 1-2,0-4 5,3 4-3,-1-2 1,1 2-3,2 1 1,-1 0 1,4-2-3,-3-1 3,3 0-3,2-2 1,-2-2-1,1 1 0,2-2 0,-3 3 0,-1-7 2,-1-1-3,-1-1 3,1-2-1,-3 0 0,1 1-1,1-1 2,4-1-2,-4-3 1,1 5-1,1-3 1,-1 2-1,-1-2 1,-3 2-2,1-1 2,-1 0-1,1-1 1,-3 0-1,2-1 0,-1-3 1,0-1-1,1 1 0,-4 2 1,3 0-2,1 3 0,-2-6 2,1 6-1,1-6 0,-1 5 0,1 1-1,-2-1 2,-1-1-2,3 2 2,-6-1-1,1 2 0,1-3-1,0 2 0,-2-4 0,1 4 0,-1 1 0,-2-3 0,1 2 1,2-3-1,-5 4 1,3-4-1,-1 4 0,-2-2 0,5-4 0,2 3 1,-4-4-1,1-3 1,-2 0-1,3 2 0,2-2 0,-4 4 0,1-2 0,1 3 1,-1-5-1,2 3 1,0 1-1,-3-4 0,1 2 0,-2 0 0,4 0 1,-4 3 0,3-3 0,-3 1-1,2 1 1,4 0 0,-4 1 0,1-3 0,-1 0-1,-1 1 1,2-3 0,-5 2 0,3-2 0,-3 3-1,0-1 1,4 4-1,1 0 0,0 0 1,0-2-1,-1-1 1,-1 2 1,1-3-2,-3 0 0,-1 0 1,-2 0 0,3 0-1,-3 0 0,0-1 1,2-2-1,-2 0-1,0 0 1,0-3 0,0 2 0,0-2-4,0 0 2,0 0-5,0 0-25,0 0-47,0-6-89,0-1-180</inkml:trace>
  <inkml:trace contextRef="#ctx0" brushRef="#br0" timeOffset="-198913.86">16790 12136 258,'-4'0'46,"4"-3"-31,0 3 16,0 0 2,0 0-20,0 0-5,0 0 7,0 0-5,4 0-3,-4 8 7,0 3 9,0 3-8,0 2-5,-11-1-3,-3 0-7,6-1 0,-3-4-3,7-5-16,1 0-62,3-5-321</inkml:trace>
  <inkml:trace contextRef="#ctx0" brushRef="#br0" timeOffset="-198239.75">18038 10524 192,'0'-5'25,"0"1"-25,2 2-19,13 2-52</inkml:trace>
  <inkml:trace contextRef="#ctx0" brushRef="#br0" timeOffset="-197429.84">17463 11007 214,'-29'5'166,"4"0"-137,15-1 22,10-1-2,0-1-43,0 0-4,12 1 2,15-3-1,11 0-3,7 0-3,7-6-3,0-7-49,2 0-137</inkml:trace>
  <inkml:trace contextRef="#ctx0" brushRef="#br0" timeOffset="-196768.97">17924 10881 222,'0'-7'42,"0"3"-18,0 0 12,0 0 1,0 0-17,0 0-13,5-1-3,1 0 1,2 0 3,-4 0 3,2-1-6,-1 2 1,-3 0 1,0 0 0,-2-2-4,0 2-1,0-2 1,0 2 3,0 2-2,0-2 3,0 4 4,0-1 9,0 1-3,0 0-6,0 0-2,0 0-2,-9 12-4,-11 17 2,-5 9 0,-1 6 2,-5 8-2,4 5-4,0-2-1,9 1-2,5-7-2,9-8-5,4-6-5,0-13-7,17-9-7,10-12-50,2-1-141</inkml:trace>
  <inkml:trace contextRef="#ctx0" brushRef="#br0" timeOffset="-196246.35">18024 11081 274,'-8'-8'68,"-1"0"-42,7 2 45,2 2-19,0 0-3,0 1-20,0 2-8,0 1-5,0 0-6,0 0-1,0 0 0,0 0 1,0 0-5,-5 0-5,-2 10 1,-4 11 3,-3 6-1,-1-1-2,2-2-2,2 0 0,2-6-4,7-1-3,2-10-2,0-3 0,0-4-2,4 0 2,14 0 10,2-16 0,5-4 1,-1 0 1,-2 6 0,-8 4 2,-6 8-2,-8 2 1,0 0-3,0 0 0,0 14 4,0 0-1,0 2-3,0-4 0,0-6-4,2-2 0,10-4 1,6 0 3,2-10 2,0-10 2,0-2 1,-6-3 0,-6-2 1,-3 3-1,-5 4-2,0 7-3,0 8-1,0 5-3,0 0-17,-11 5-21,1 16-109,2 1-177</inkml:trace>
  <inkml:trace contextRef="#ctx0" brushRef="#br0" timeOffset="-195928.39">18274 11233 282,'0'0'58,"0"0"-35,0 0 21,0 0 5,0 0-13,0 4-6,-9 10 9,-11 3-15,0-2-11,0 3-4,3 4-5,3-2-4,5-1 1,5-3-1,4-4-1,0-2 0,0-4-8,15-5 2,12-1 1,4 0-13,7-6-26,0-5-94,-4-6-215</inkml:trace>
  <inkml:trace contextRef="#ctx0" brushRef="#br0" timeOffset="-195571.63">18412 11061 260,'-4'-4'134,"4"2"-109,0 2-1,0-2-7,0 2 3,17-2 1,10-2 2,7-2-9,-1-3-9,0 1 0,-4-1-5,-4 2-3,-5 2-6,-7 1-1,-3-1-13,-8 4-33,-2 1-72</inkml:trace>
  <inkml:trace contextRef="#ctx0" brushRef="#br0" timeOffset="-194502.82">18724 10903 93,'0'-10'176,"0"1"-173,7 1-3,1 4 20,0-2-4,0 2-8,-1 2 0,-3 2-5,0-2-3,2 2 1,-4 0 1,-2-2-2,0 2 0,0 0 4,0 0 4,0 0 9,0 0 5,0 0 5,0 0-3,0 0-4,0 0-9,0 8 3,0 12 12,-4 2-15,-6 0-8,1 3-2,1-3-1,3-3-1,2-1-1,3-4-2,0-6-3,0-1-4,0-7 2,16 0 5,3 0 3,0-4 1,4-9 2,-3 0 0,-7 3 3,-4 6 4,-9 1 3,0 3 1,0 0-2,0 0-9,0 3-2,0 8 6,0 2-6,0-3 0,0-2-3,0-4-4,0-4 4,0 0 3,13 0 1,3-4 6,0-10-1,-1-7 4,-1-1 4,-1-3-3,-5-1 1,0 1-7,-8 6 3,0 6-6,0 9-2,-10 4-6,-11 0-16,-4 12-29,4 12-105</inkml:trace>
  <inkml:trace contextRef="#ctx0" brushRef="#br0" timeOffset="-193869.1">19007 11091 66,'0'-4'249,"0"1"-192,0 3-9,0 0 34,0 0-19,0 0-42,0 0-15,0 0-4,0 0-2,0 13 0,0-1 0,0-2-3,-4-1 1,2 0-4,2-5-1,0-2 2,0-2-4,0 0 4,0 0 4,0 0 1,12-12 2,2 2 1,1 3 5,-3 0 1,-3 5 2,-3 2-1,-1 0-4,-1 0-6,1 0 0,0 0 1,-1 2-1,0 6 2,1-1-2,1-1 0,-1-3-1,0-2 0,1-1 2,3 0-1,5-6 8,1-9 1,3 3 6,-1 0 2,-3 1 1,-5 8-5,-5 1-2,-2 2-2,-2 0-9,0 0-3,0 11 3,0 8 3,0 2-3,0 0-3,-2 0-3,-4-6-7,1-3-9,3-6-21,2-4-16,0-2-56,0 0-53,0-4-93</inkml:trace>
  <inkml:trace contextRef="#ctx0" brushRef="#br0" timeOffset="-193650.4">19297 10757 372,'0'-4'96,"0"4"-60,0 0-20,15 23 21,16 2 1,5 8-15,-1 3-9,-5 4-10,-8 3-3,-13 7 0,-9 0-1,0 4-1,-26 3-2,-11-3-4,-9-3-5,-12-6-47,-9-8-169</inkml:trace>
  <inkml:trace contextRef="#ctx0" brushRef="#br0" timeOffset="-192100.03">16351 10751 373,'-2'-5'45,"-12"5"-43,3 0 13,1 4-12,-4 14-2,3 1-1,-3 1 0,1 1-3,0 1-3,1-4-3,6-2-7,2-4-1,1-4 2,3-2 9,0 1 2,0-2 4,0 4 1,0-3 0,0 1 4,0-2 2,7-1 1,-1-3-1,-1-1-2,0 3-1,-1-3-3,1 0 0,1 0 1,5 0-2,-1 0 2,2-3-2,-1-7 3,3-2 5,-3 2-3,-5-2 1,2 5 3,-6 0-1,-2 5 3,0 1 7,0 1-9,0 0-9,0 0-5,0 0 1,0 0-3,0 0 3,0 0 4,0 0 2,0 0-2,0 0 0,0 0 0,0 0 0,2 7 0,-2 1 1,0 5-2,0-2 2,0 3-1,0 1 0,0-4 0,0 1 0,0-3-1,0-3 1,0-4-3,9-2 0,-1 0 3,4 0 6,3-7 1,1-6-4,2-7 1,0-2 2,0 0 4,-3-5-4,-2 3 0,-1 1 0,-6 0-2,-6 7 4,0 2 1,0 4-7,0 4-2,0 4-7,-4 2-15,-5 0-23,0 8-83</inkml:trace>
  <inkml:trace contextRef="#ctx0" brushRef="#br0" timeOffset="-189778.72">21826 11222 29,'2'0'80,"-2"0"-63,0 0-15,2 0 3,3 0 9,-1-1 4,0 1 2,1-2 2,-3 1 11,-2 1 15,0 0 6,0 0-10,0 0-10,0-3-9,0 3-4,0 0-3,0 0-10,0-1-3,0 1-4,0-2-1,0-3 0,0 5 0,0-2 0,0 2 3,0 0 4,0 0 2,0 0-1,-5 0 3,-3 0-4,-1 0-1,-3 0-3,2 9-2,1-1 0,2 1-1,0 1 1,5 0-1,0-2 0,2 2 0,0-1 0,0-2 0,0 1 0,0-1 0,2-4 0,7 3 1,-2 0 0,2-2-1,-3-2 1,6 2 0,-4-1-1,3-2 2,-1 2-2,-2-3 1,1 0 1,-5 0-1,1 0 1,0 0 2,-3 0-1,0 0 1,-2 0 1,0 0-3,0 0 0,0 0-2,0 0-1,0 0 0,0 0-4,5 1 2,-3-1-3,0 0-10,0 0-11,0 0-32,3 0-72,-5 0-160</inkml:trace>
  <inkml:trace contextRef="#ctx0" brushRef="#br0" timeOffset="-189428.92">21951 11191 100,'0'-2'28,"6"0"-11,-2 0 33,-1 2-3,-1 0 5,-2-3-4,0 3 2,0 0-2,0-1-3,0-1 1,0-1-21,0-1-9,-5 1-3,-5-1-3,-6 3 1,-4-1-6,-2 2-3,-3 0 1,0 0-3,6 0-1,3 0-1,3 6-3,3 2-11,4 5-11,6-1-70,0-1-212</inkml:trace>
  <inkml:trace contextRef="#ctx0" brushRef="#br0" timeOffset="-184622.82">16545 11084 313,'-15'-8'34,"5"7"-13,4 1 19,1 0-11,-1 0-11,-3 0-8,-5 3-6,1 10 2,-3 3 0,1-1 4,1 4-4,4-3-4,1-2-2,9-3-1,0 0-5,0-7-6,21-4 1,6 0-2,7 0-14,1-4-52,0-8-134</inkml:trace>
  <inkml:trace contextRef="#ctx0" brushRef="#br0" timeOffset="-183124.95">16013 10818 114,'-5'0'67,"1"0"-34,4 0 40,0 0-10,0 0-24,0 0-18,0 0-8,0 0-2,4 0 0,5 0 1,7 0-10,3 0-2,4 0-6,4 0-16,2 0-25,-2 0-179</inkml:trace>
  <inkml:trace contextRef="#ctx0" brushRef="#br0" timeOffset="-181741.94">15391 10568 238,'-12'0'16,"6"0"-2,2 0 17,2 10-11,2-1-12,0 0-4,0-4-2,0 1-2,0-4-2,0 2 1,0-2-6,0-2-1,0 0 1,0 0 7,0 0 1,2-14 9,2 0-7,-2 1 3,0-2 6,-2 3-2,0 4 8,0 6 10,0 2-1,-4 0-9,-9 0-13,-3 5-5,1 10 0,3 2 0,10-4-2,2 3-8,0-6-4,0-1-2,16-3 1,1-6 6,4 0 4,-1 0-1,-5 0-2,-1-4 8,-5-8 2,-7 0 2,-2-1 2,0 1 5,0 5 1,0 1-5,-16 3 6,-1 3-6,-4 0 0,0 0-2,2 0 0,5 9-5,6-2 0,6 1-2,2-1-7,0-1-4,0-2 2,8-4 2,8 0 6,-3 0 3,-1 0 0,-1-3 3,-5-11 2,-1 2 1,-2-2 4,-3 3-1,0 2-3,0 3 3,-8 6 0,-7 0-6,-1 0-3,-1 2-1,1 16-5,1 6-10,7 1-23,6 3-141</inkml:trace>
  <inkml:trace contextRef="#ctx0" brushRef="#br0" timeOffset="-180946.84">13586 11369 367,'-2'0'0,"6"0"-10,27-7 10,7 1 6,7-3-6,1 1-6,0 1-11,-2-2-45,-6 5-84</inkml:trace>
  <inkml:trace contextRef="#ctx0" brushRef="#br0" timeOffset="-180396.92">14132 11122 319,'0'-7'72,"0"-1"-61,0 2 41,0 2 2,0 0-11,0 4-20,0 0-11,0 0-9,0 0-3,0 0 0,0 2 0,-2 14 0,-4 10 3,-6 5-3,-1 0 0,1 1-1,4-6-1,3-4-7,5-5 1,0-7-2,0-7 2,2-3 3,17 0 5,0-8 0,4-14 1,1-1 1,1-4 1,-6 10 1,-3 0-1,-7 11-3,-7 4 0,-2 2-1,0 0-1,0 8 2,0 11 2,0 0-2,0-3-3,0-3-1,7-7-2,5-6 3,5 0 3,3 0 6,1-21-2,-2-4 3,-3-2 4,-3 1-4,-7 2 1,0 1-2,-6 10-6,0 3 0,0 6-5,0 4-7,0 0-17,0 10-72,-3 13-171</inkml:trace>
  <inkml:trace contextRef="#ctx0" brushRef="#br0" timeOffset="-180084.78">14527 11364 210,'-4'0'60,"-2"-2"-21,4 2 33,-4 0-28,-5 0-7,-3 0-8,-6 14 0,0 0-5,2 5-15,1 0-5,3 0-2,3 0 0,7-1-2,4-5-4,0 0 0,4-5-9,21-4-2,4-4-1,6 0-17,7-6-36,-3-9-85</inkml:trace>
  <inkml:trace contextRef="#ctx0" brushRef="#br0" timeOffset="-179608.86">14548 11205 74,'-2'-2'85,"0"-2"-37,0 2 16,2 0 3,0 2-14,0 0-18,0 0-12,0 0-6,0-2-2,2-2-8,16-3 5,5 1-1,3 2-6,-2 1 0,3-1-3,0-2-1,0 2 0,-4 0-1,-4 2 0,-7 0 0,-6 2-1,-4 0-1,-2 0-3,0 0 2,0 0-2,0 0-9,0 0-19,0 0-28,-4 0-48,-2 0-104</inkml:trace>
  <inkml:trace contextRef="#ctx0" brushRef="#br0" timeOffset="-179115.93">14658 11041 208,'-4'-7'62,"4"5"-6,0 1 14,0 1-11,0 0-22,0 0-28,0 12-1,0 12 8,-5 8-7,1 1-7,1 4-2,1-3-3,2-4-12,0-4-17,0-6-46,0-3-165</inkml:trace>
  <inkml:trace contextRef="#ctx0" brushRef="#br0" timeOffset="-178490.52">14830 11126 363,'-5'-7'48,"5"2"-38,0-2 26,2 1-12,14-2 2,-1 4-10,-1-1-2,-3 2-6,-5 3 5,-3-3 3,-3 3-1,0 0-4,0 0 1,0 0-3,0 0-5,0 0 1,0 0-5,0 0 0,0 3 0,0 9 2,-3 6 0,-5-1-2,1 2 0,1 2 0,1-4-1,3-1-1,-1-2-5,3-7 1,0 0 1,0-5-1,0-2 1,7 0 1,6 0 4,8-6 2,0-7-2,0 0 1,-7 5 0,-6 4 2,-3 2-1,-3 2-2,-2 0-1,0 0 1,0 4 0,0 8 0,0-1 0,4-4 0,3-1-1,2-5 0,4-1 1,3 0 3,-1-5 1,1-13 1,0-3 2,-5-2 3,-2-4 0,-5 0-2,-4 3-3,0 2-3,0 7-2,0 8-3,0 7-5,-4 0-9,-10 2-14,1 18-52,4 2-99</inkml:trace>
  <inkml:trace contextRef="#ctx0" brushRef="#br0" timeOffset="-177902.72">15146 11253 202,'0'0'121,"0"0"-103,0 0 1,0 0 18,0 0-2,0 0-24,0 0-4,0 0 3,4 3-6,-4 5 0,3-1-2,-3 5 1,0 1-3,0-3 1,0-2-1,0-3 0,0-1 2,0-2-2,0-2 1,0 0 3,0 0 7,0 0 12,0-7-5,0-5-7,6-5 7,6 3-1,-1 3-2,-3 3-2,2 3-6,-4 3-6,-4 2-1,3 0 0,-1 0-1,-2 0 1,3 8 1,-1 3-1,-1-4-2,-1 1-1,0-4-1,0-2 0,1-2 3,-1 0 1,2 0 4,5 0 1,0-10 1,2-1-2,-2 0 3,0 3 7,0 4-3,-3 2-2,-1 2-6,-1 0-3,-2 0 0,0 0-1,2 13 1,-4 4-1,0 2 0,0-2-10,0-3-1,-12-1-8,1-6-8,2-3-32,2-4-49,5 0-67</inkml:trace>
  <inkml:trace contextRef="#ctx0" brushRef="#br0" timeOffset="-177665.77">15329 11071 207,'6'-16'141,"-1"9"-71,3 6-3,6 1-15,3 0-28,8 1-7,2 18-4,2 1-9,0 8-3,-2 4 1,-8 8-2,-5 4 0,-9 6-1,-5 1-1,0-4 1,-15-3-13,-22-3-13,-7-5-42,-6-6-78,2-2-143</inkml:trace>
  <inkml:trace contextRef="#ctx0" brushRef="#br0" timeOffset="-176923.54">14143 10946 209,'0'-9'102,"0"3"-66,0 6 43,0 0-22,-9 22-29,-11 19-21,-5 13 4,-1 13-4,4 7-3,-1 6-2,8-3-2,11-9-2,4-12-7,4-12-6,25-11-4,9-8-44,6-10-230</inkml:trace>
  <inkml:trace contextRef="#ctx0" brushRef="#br0" timeOffset="-176231.42">15226 10884 106,'-7'-6'95,"3"4"-49,2 0 19,2 0-2,0 2-6,0 0-22,0 0-15,0 0-7,0 0 2,8 0 10,8 0-6,4 0-5,2 12-3,3 7-1,0 4-2,0 5 0,-2 2-3,2 3-3,0-2 1,-3 3-3,-2-1-1,-4 1 0,-8-4 1,1 0-1,-4-2-1,-5-3-5,0-4-7,0-1-18,0-5-70,-3-4-133</inkml:trace>
  <inkml:trace contextRef="#ctx0" brushRef="#br0" timeOffset="-175904.84">15429 10964 128,'0'0'257,"0"0"-257,0 0 0,4 4 11,12 9 6,2 0 6,0 8-9,-1 3-1,-1 10-6,-9 8-1,-3 5-3,-4 3-3,0-5-2,0-1-9,0-3-9,-4-10-21,-9-3-106</inkml:trace>
  <inkml:trace contextRef="#ctx0" brushRef="#br0" timeOffset="-175417.35">15447 11494 144,'-12'0'173,"2"3"-173,-2 6-2,-1-1 0,2-2-5,-1 4-23,4-1-75</inkml:trace>
  <inkml:trace contextRef="#ctx0" brushRef="#br0" timeOffset="-174100.1">16723 9086 160,'-8'-4'67,"6"1"-51,2 2-4,0-6-12,0 4-30,17 1-23,5-2-86</inkml:trace>
  <inkml:trace contextRef="#ctx0" brushRef="#br0" timeOffset="-173269.41">20185 8771 204,'-21'-8'101,"5"0"-74,5 4 49,9 4 2,0-2-16,2 2-26,0 0-22,0 0-14,4 0-2,21 0 2,12 0 0,15-2 0,7-4-4,13-4-15,8-3-28,2 2-83,-11-3-162</inkml:trace>
  <inkml:trace contextRef="#ctx0" brushRef="#br0" timeOffset="-172254.2">16817 8989 49,'-15'21'0,"3"20"-19,8 5-10</inkml:trace>
  <inkml:trace contextRef="#ctx0" brushRef="#br0" timeOffset="-172058.07">16835 9003 199,'0'0'0,"0"3"-8,0 16 3,7 3-21,3 2-21</inkml:trace>
  <inkml:trace contextRef="#ctx0" brushRef="#br0" timeOffset="-171673.83">17160 8918 303,'-2'-6'36,"2"1"-36,18-1 0,22-2 2,16 0-2,15-1-2,11 4-20,5-3-35,0 2-111</inkml:trace>
  <inkml:trace contextRef="#ctx0" brushRef="#br0" timeOffset="-171506.15">18223 8824 323,'4'-5'73,"3"-1"-73,7 2 15,7-4-3,8 2-8,11 2-4,12 0-6,15 4-6,11 0-21,2 0-82</inkml:trace>
  <inkml:trace contextRef="#ctx0" brushRef="#br0" timeOffset="-171302.66">19088 8807 183,'13'0'145,"7"-2"-140,11-6-7,11-1 2,10 3-7,10-1-6,3 1-3,-1 0 4,1 1-4,-7 2 9,-5-1 7,-4 0 0,-13 1 1,-5 2-2,-11 1 1,-2 0-36,-5 0-109</inkml:trace>
  <inkml:trace contextRef="#ctx0" brushRef="#br0" timeOffset="-170792.92">20839 8757 238,'0'-4'125,"0"2"-102,11 0-13,13 0-4,12 2-6,8-3-1,10 3-9,6 0-27,2 0-47</inkml:trace>
  <inkml:trace contextRef="#ctx0" brushRef="#br0" timeOffset="-170629.92">21861 8682 205,'25'-10'23,"4"1"-23,11-1-7,12 0-33,-4 2-21</inkml:trace>
  <inkml:trace contextRef="#ctx0" brushRef="#br0" timeOffset="-170386.6">22986 8500 157,'0'1'41,"2"4"-28,6-1 9,-2-2-11,5 0-5,5-2-6,1 0-15,2 0-55</inkml:trace>
  <inkml:trace contextRef="#ctx0" brushRef="#br0" timeOffset="-169789.02">21982 8638 384,'-10'-6'60,"8"2"-60,2 2-17,16 0 17,28-2 5,21 1-5,22 0-3,4 2-41,3 1-133</inkml:trace>
  <inkml:trace contextRef="#ctx0" brushRef="#br0" timeOffset="-169608.66">22866 8620 316,'0'-3'62,"0"0"-57,3 2-1,18 1-2,11-3-2,1 3-14,3 0-26,2 0-23,-5 0-38</inkml:trace>
  <inkml:trace contextRef="#ctx0" brushRef="#br0" timeOffset="-169436.05">23258 8606 66,'16'-6'89,"9"0"-89,3 0-2,3-2-12,6 2-4,2-2-39</inkml:trace>
  <inkml:trace contextRef="#ctx0" brushRef="#br0" timeOffset="-168151.9">16956 4342 381,'-6'4'0,"6"-4"4,0 0-4,27 3 2,35-3-2,-1 4-11,3-2-41,8 2-129</inkml:trace>
  <inkml:trace contextRef="#ctx0" brushRef="#br0" timeOffset="-167989.92">17853 4378 152,'5'0'160,"3"0"-160,8 0 0,8 0 4,15 0-4,11 0-3,15 0-27,5 0-64</inkml:trace>
  <inkml:trace contextRef="#ctx0" brushRef="#br0" timeOffset="-167797.72">18610 4386 396,'-4'0'25,"4"0"-23,0 0 14,23 0-16,21 0-4,16-1-18,14-2-63</inkml:trace>
  <inkml:trace contextRef="#ctx0" brushRef="#br0" timeOffset="-167109.55">21650 4443 400,'20'0'0,"9"2"-1,11 1 1,8-3 0,8 1-3,9 2-12,7-2-60</inkml:trace>
  <inkml:trace contextRef="#ctx0" brushRef="#br0" timeOffset="-166942.88">22626 4493 179,'6'0'228,"3"0"-217,14 0-3,8 0-8,9-8-9,11 2-27,1-1-76</inkml:trace>
  <inkml:trace contextRef="#ctx0" brushRef="#br0" timeOffset="-166751.96">23395 4421 327,'10'0'67,"1"0"-57,5 0 6,7 0-16,1 0-3,2 0-28,-1 0-68</inkml:trace>
  <inkml:trace contextRef="#ctx0" brushRef="#br0" timeOffset="-165239.44">19669 9053 312,'7'-20'122,"-5"-1"-97,0 8 31,2 7 4,1 5-19,-1 1-21,3 0-12,0 0-4,1 3-1,1 15 0,1 4-3,1 3 0,-1 1-3,2-5-11,-1 4-18,-3-6-71,-2-4-250</inkml:trace>
  <inkml:trace contextRef="#ctx0" brushRef="#br0" timeOffset="-165065.89">19597 9266 446,'0'-10'56,"2"0"-45,37-2 15,16-4-21,15 2-5,7 0-3,2 2-24,-8 3-82</inkml:trace>
  <inkml:trace contextRef="#ctx0" brushRef="#br0" timeOffset="-164703.79">19798 9337 431,'0'0'49,"0"0"-46,5-7 26,13 1-12,8-2-4,3 2-2,4 2-10,-2 4 0,-4 0 0,-7 0-1,-9 1 0,-3 18 0,-8 5 1,0 4 3,-12 4-3,-11-2 1,0-5-1,4-8-1,9-9 4,5-4 5,5-1 10,0-3-5,5 0-10,26 0 4,15 0 6,14-9-8,5-4-6,-5 1-1,-4-1-1,-14 3-8,-11 1-10,-13-1-18,-16 6-72,-2 0-209</inkml:trace>
  <inkml:trace contextRef="#ctx0" brushRef="#br0" timeOffset="-163255.15">16877 12283 364,'0'0'28,"2"0"-23,56 0-5,3 0 0,7 0-1,19 0-18,11 0-36,10 0-127</inkml:trace>
  <inkml:trace contextRef="#ctx0" brushRef="#br0" timeOffset="-163058.92">18383 12276 369,'15'-4'69,"4"-4"-64,10 2 17,8-2 0,13 2-19,14 1-3,14-2-1,11 3-13,9-2-20,7 4-52,6-2-234</inkml:trace>
  <inkml:trace contextRef="#ctx0" brushRef="#br0" timeOffset="-162865.07">19651 12202 235,'0'-2'184,"0"-1"-164,0 2-3,4 1-10,12-5-6,20 1-1,20 1-15,15 1-33,12 0-142</inkml:trace>
  <inkml:trace contextRef="#ctx0" brushRef="#br0" timeOffset="-162804.89">20578 12169 160,'8'-3'188,"4"1"-155,5-3-33,8 4-18,8-1-30,10-2-215</inkml:trace>
  <inkml:trace contextRef="#ctx0" brushRef="#br0" timeOffset="-162442.6">22496 12153 251,'0'-9'208,"0"1"-208,14 4-5,19 0 3,9 2-3,7-1-6,12 3-13,10 0-54,3 0-175</inkml:trace>
  <inkml:trace contextRef="#ctx0" brushRef="#br0" timeOffset="-162253.48">23537 12114 439,'6'-2'59,"-1"2"-33,6 0 23,10-3-13,0 2-20,10-1-16,6-1 0,0 2-6,8-4-7,0 1-23,-3 0-86,-11 2-190</inkml:trace>
  <inkml:trace contextRef="#ctx0" brushRef="#br0" timeOffset="-160421.95">20360 10650 125,'-7'-6'21,"-2"4"-17,2 0 18,5-2 1,-3 4-2,5 0-3,0 0-15,0 0-2,0 0 17,0 1 10,0 11 10,0-2-15,-2 9-4,-4 2 2,-1 0-5,0 8-4,0-2-4,1 1-3,2 0-2,2 0-2,-1 1 0,3-4 0,0 1 4,0-2-1,-2 2 1,0-1 2,-5-3-3,2 2 2,1-3-2,2 2-3,0-3 4,-3 2-4,3 0 1,2 0 0,0 2 3,0-2-3,0 0 0,0-2 0,0 1 0,0-2 3,0 1 1,0-3 0,0 0 0,0 0-2,2 0 4,0-1 2,3 3-4,-3-2 1,2 2-1,5 0-2,-4 2 1,4 1 0,-1-2 1,-3 0-3,2-3 4,-2 2-3,-1 2-1,0-2-1,3-1 2,-3 4-2,3-1 2,4-4-3,-2 2 2,-3-1-1,4 0-2,-1 0 2,-1-3 1,0 2-2,-6-3 4,2-1-3,-2 2-1,3-3 2,-1 0-3,-2 2 3,0-2-3,2 2 0,2 0 1,-4-1-1,0 2 0,0-1 1,-2-1-1,0 1 0,0-1 1,0 2-1,0 0 0,0 1 1,0 5-1,2 0 0,-2 2 0,0 3 2,0-4-1,0 2 0,0 2 0,0-2 2,0 2-2,0 0 2,0-2 0,-2-2 1,-2 0-1,-1-2 2,2 2-2,1-1-3,0 0 3,2-1-2,-2 3 0,2-1 1,0-3 0,-2 2-1,2-5 1,-2-6-1,2-3 0,-2-1-1,2-1-1,0-1 1,0 2 2,0-4-2,0 2 0,0-2-1,0-2 1,-3 0-3,3 0 0,0 0-7,0 0-12,0 0-33,0 0-131</inkml:trace>
  <inkml:trace contextRef="#ctx0" brushRef="#br0" timeOffset="-159495.9">18984 12643 237,'-19'0'144,"15"0"-122,4 0 18,0 2-19,0-2-12,23 0 8,12 0-2,0 0-15,5 0-3,0 0-8,-1-6-15,2-2-28,-5-2-129</inkml:trace>
  <inkml:trace contextRef="#ctx0" brushRef="#br0" timeOffset="-159285.99">19709 12270 521,'-2'0'32,"0"0"-23,2 8 3,0 10 3,0 6-8,0 2-7,0 2-1,0 1-5,0-1-13,0-2-29,0-2-164</inkml:trace>
  <inkml:trace contextRef="#ctx0" brushRef="#br0" timeOffset="-159123.06">19470 12615 359,'0'-4'89,"5"-6"-72,35-4 1,21-4-16,8 0-2,8 1-6,-1 5-11,-13 9-56,-17 3-248</inkml:trace>
  <inkml:trace contextRef="#ctx0" brushRef="#br0" timeOffset="-158743.94">19667 12666 325,'-14'3'85,"12"-3"-28,2 0 9,0 0-50,0 0-9,14 0 8,7 0-3,4 0-11,-2 0-1,-8 0 0,-3 0 0,-6 14 0,-4 6-1,-2 6 1,0 4-3,-22 7 3,-7-4-2,0-3 1,2-6 1,10-10 2,10-5 4,7-7 0,0-2-2,2 0-1,27 0 13,15 0 10,17-8-10,10-6-8,3 0-7,-6-2-1,-5 1 0,-9 2-4,-10-1-6,-15 3-7,-11 5-22,-16 5-58,-2 1-97</inkml:trace>
  <inkml:trace contextRef="#ctx0" brushRef="#br0" timeOffset="-145488.47">20985 4004 118,'-4'0'9,"0"0"-8,1 0 8,1 0 5,0 0-3,2 3-8,0 0-3,-2 0 3,2 0-2,-2-3 0,2 0 1,0 0 7,0 0 6,0 0 1,0 0-1,0 0-9,0 0-6,0 0-17,0 0-8,0 0-4,0 0-3,0 0 20,2 0-21,0 0-26</inkml:trace>
  <inkml:trace contextRef="#ctx0" brushRef="#br0" timeOffset="-144497.98">20866 3994 93,'0'0'14,"0"0"-4,0-2 10,0 2 11,0-2 0,0 2-9,0 0-6,0 0 1,0 0-2,0 0-1,0 0 0,0 0-2,0 0-4,0 0-1,0 0-3,0-2-1,0 2-2,2-2 0,11-2 13,5-2-4,-1 0-4,0-1-5,-2 1 3,-4 2-3,-4-3 0,-1 5 0,-4 0-1,1 2-1,-3 0-5,0 0-4,0 0-2,0 0-11,0 0-7,4 0-1,-2 0-57</inkml:trace>
  <inkml:trace contextRef="#ctx0" brushRef="#br0" timeOffset="-127310.57">20518 13668 41,'4'14'13,"-2"-9"2,1-1-5,1 1-9,-1-5-1,-1 0 0,0 0 6,0-5 58,-2-2-49,4-1-12,1-4 10,-3 0-13,0 0-4,-2 1-15,0 1 7,0 5 11,0-1-12,-9 3 8,1 0 5,-1 3 0,4 0 0,3-2 0,2 2 3,0 0-1,0 0 5,-2-3 1,2 2 8,-7-4-9,3 1 15,-1 0 2,3 3 5,0-4-7,2 3 8,0 0-4,0 2-3,0-2-4,0 2 1,0 0-8,0 0 2,-3 0-3,3 0-4,0-2-2,0 2-1,0 0 1,0 0-1,0 0-1,0 0-1,0 0-2,0 0 0,0 0 0,0 6 1,-2 8 1,0 2 5,2 6-1,-2 4 2,2 7-1,0 3 1,0 8 1,0-4-1,0 4 2,0 4-2,0 0 0,0 0 0,0 1-1,2-1 0,5 2-2,2-4 0,-1 6 0,-3-6-1,4 2 0,-2-2 1,-1-2-2,-1 5 1,1-9 1,-1 0-1,0 1 1,-1 5 0,-4-1-2,0 4 1,0-2 2,0 2-2,0-10 2,0 2-2,0-5 0,0-6 1,0 3 0,0-6-2,6-1 5,1 2-3,3-2 1,-2 5-2,3-4 0,-2 4 0,2-3 1,-2 3-2,0 8-1,-4-4-1,-5 11 1,0-6-1,0-1 1,0-3-1,2 0-1,-2-4 1,2 0-1,-2-3 1,0-1-1,0-4 0,0 2 3,0 0-1,0 2-1,0 2 0,2-4 2,1 0-2,-1-2-1,2-2 1,2 0 0,2 0 0,-2-4-1,1-4 0,-3 0 0,-2-1 1,3 1-1,-1-5 0,1 8 0,0-4 0,-3 6 1,0-2-2,0 2 2,-2 3-1,0-6 0,2 2 0,-2 1 0,2-6 0,-2-5 0,3 2 1,-1-2-1,0 3 0,-2-4 0,2-3 1,-2 2-1,2 2 0,1-6-1,-3 0 1,2 4 0,-2-2 0,3-4-1,-1 5 1,2-1 0,-4-2 1,2 5-1,3 1 0,-3-2 0,0 2 0,0 7 0,0-3 1,0-3-1,1 4 0,-3 1-1,0-5 1,0 4 0,0 1 1,0 0-1,0-2 0,0-2 0,3 0 0,-3 2 0,0-4 1,2 2-1,-2-2-1,0-2 1,0 2 0,0-1 0,0-1 1,0 7-1,0-7 0,0 2 0,0 2 0,2-3 0,-2 4 0,0 1 0,0-4 0,0 6 0,0-4 1,0 2-1,0 7 0,0-10 2,0 9-2,0-6 0,0 3 0,0-2 0,0 1 0,0 3 0,0-8 0,0 4 0,0 1 0,0-4 0,0 6 0,0 2 0,-2-1-2,-3-2 0,-2-1 1,5-1-2,-2-11-1,1 4-4,1-6-8,2 0-30,0 0-55,0-6-79,0-9-116</inkml:trace>
  <inkml:trace contextRef="#ctx0" brushRef="#br0" timeOffset="-126086.05">14564 15833 132,'-16'0'280,"6"0"-280,10 0-7,0 0 7,22 0 14,22 0 2,16-4-4,19 0-3,17-5-3,14 8-4,18-3 0,12-1-1,10 5-1,8 0 0,9 0-2,6 0-4,6 0 1,4 0-2,4 0 1,8 0 6,9 0 3,-1 0 0,1 0-2,-1-2-1,-5-4 0,-1 1 1,-10 1-1,-12 0 0,-9 2 0,-6-2 0,-8 0-3,-11 0 1,-8-5-3,-15 3-3,-12 4 4,-10-7-7,-17 3-9,-19 4-4,-20 0-23,-18 2-6,-9 0 1,-9 0-25,-1 0-28</inkml:trace>
  <inkml:trace contextRef="#ctx0" brushRef="#br0" timeOffset="-125327.72">19784 15633 12,'-21'0'165,"0"-4"-95,6 2-36,3 2 22,6-3-5,2 3-7,4 0-10,0 0-13,0 0-21,4 0 2,29 0 1,25 0 2,25 0-5,24 0-1,22 0-4,29 0-3,22 0-2,17 0-7,17-6-12,15-1-29,25-7 58,22-4 19,25 0-18,17-3 3,12 2 16,9 5 6,-9 5-12,-16 5-9,-17 4-3,-26-4 2,-26 4-1,-29 0-3,-40 0-2,-37 0-1,-43 0-7,-36 0-13,-31-2-42,-23-3-66,-6-1 11</inkml:trace>
  <inkml:trace contextRef="#ctx0" brushRef="#br0" timeOffset="-124634.08">24951 15502 18,'-31'0'61,"-2"0"129,0-2-141,8 0-12,10-2 18,10 4-17,5 0-18,0 0-18,34 0 2,21 0-3,25-6-1,25 2-5,15 0-5,17-3-5,7 0 2,15 3-9,10 0 11,11 0 9,9-4 2,5-2 0,3 3 12,-2 1 18,-10-3-19,-13-1-7,-12 2 2,-14-2 1,-15-2-1,-23 2-5,-27-2-1,-27 1-6,-25 0 1,-16 5 4,-9 2-1,-4 0-3,0 4-3,-6 0-2,-17 0 2,-4 0-3,-4 0 2,3 0 3,3 4 3,3 0-4,9-2 0,3 2 0,8-4-9,2 3-25,0-3-32,6 0-16,6 0 8</inkml:trace>
  <inkml:trace contextRef="#ctx0" brushRef="#br0" timeOffset="-124177.97">27692 15252 18,'-29'-9'7,"-4"0"82,-1-3 20,5 2-61,9 2 5,9 3 3,7 5-10,4 0-16,0 0-21,15 0-5,26 0-4,9 6 0,10 11-1,3 1-1,-3-4-1,-8 8-4,-8-8 3,-6 0 1,-9 2 3,-7-10 0,-10 2 1,-6-5 1,-6 1 0,0 1 4,-16 5 15,-17 0-6,-11 7-1,-6-4 2,4 5-3,-1 1-6,7-4 0,7 1-5,10 0 0,10-10-2,11 2 0,2-4-1,0-4-1,0 0 1,0 0 1,0 0 8,6-25 7,9-8-11,-1-7-4,-9-4-4,-5-2-14,0 4-36,-44 8-179</inkml:trace>
  <inkml:trace contextRef="#ctx0" brushRef="#br0" timeOffset="-122887.16">20756 16874 166,'0'0'77,"0"0"-62,0 0-5,0 0-4,0 0 0,0 0-3,0 0 16,0 0 1,0 10 6,0 12 1,0 3-6,0 4-7,0 11-1,0 4-2,0 9-5,0 5-2,0-1 0,0 12 0,0-2-2,0 0 0,0 4-2,-4-3 0,-3-2-1,-2-12 0,2-10-13,1-18 0,2-12-41,-10-14-196</inkml:trace>
  <inkml:trace contextRef="#ctx0" brushRef="#br0" timeOffset="-121653.21">20430 13615 33,'-8'8'0,"-15"2"52,6 3-41,3-6 0,6 2 6,3-3-1,-1 2-6,6-2-4,0-2-3,-2 0-2,2-4 1,0 0-1,0 0 14,0 0 19,0 0 11,0 0-15,0 0-1,0-3-1,0-2-1,0 3-2,0-2-12,0 4-6,0 0-2,0 0 0,0 0-4,0 0-1,0 0-2,0 0-2,0 0 1,0 0-2,0 0 3,0 6 2,0 11 5,-12 11-2,-5 7 0,-6 0 4,3 2-6,-2-1 0,4-6 2,7-8-1,1-10 0,8-6 1,2-6 0,0 0 1,8-12 7,15-20 4,9-8-10,1-6 1,3-2 1,-4 6-1,-7 6 1,-4 11 4,-7 13-1,-6 11-1,-3 1-9,-1 6-4,10 22 4,-1 8 3,12 4-3,8-2-6,7-4-11,11-8-37,1-12-168</inkml:trace>
  <inkml:trace contextRef="#ctx0" brushRef="#br0" timeOffset="-120253.68">28198 15209 114,'15'0'196,"-1"-4"-81,-5 3-95,-9 1 21,0 0 23,0 0-7,0 0-25,0 0-25,2 0-6,-2 1 0,0 16 1,0 1-1,0 5-1,-4 4 0,-10 3-2,3 0-3,-2 3-7,8-8-6,3 0-8,2-10-11,2-5 3,23-10 2,10 0 22,6 0 10,-1-17 2,2-1 7,-2-3 5,-8 6 6,-9 7 11,-11 3 5,-8 5-6,-4 0-11,0 0-18,0 10 2,-4 20-1,-8 4-2,2 2 0,7 1-6,3-6-3,0-4 5,29-18-2,11-9 4,8 0 2,4-14 6,0-16 2,-5-6 3,-9-4 2,-7-5 8,-6 1-1,-17 2-4,-8 7-9,0 9-4,-24 8-2,-3 8-1,0 10-4,7 0-3,6 22-8,6 12-20,8 5-36,0 4-51,22-5-77</inkml:trace>
  <inkml:trace contextRef="#ctx0" brushRef="#br0" timeOffset="-119304.91">21166 13230 401,'-7'-8'187,"-6"8"-187,0 0-4,13 22 0,0 6 4,0 3-1,18 3-2,1-2-8,8-6-10,4-7-26,3-11-59,2-8-110</inkml:trace>
  <inkml:trace contextRef="#ctx0" brushRef="#br0" timeOffset="-119139">21514 13141 418,'0'-1'77,"0"1"-49,0 4 10,-16 18-7,-6 5-10,4 2-12,2 6-9,-1 1-1,1-2-5,1-2-18,1-10-66,1-6-142</inkml:trace>
  <inkml:trace contextRef="#ctx0" brushRef="#br0" timeOffset="-118840.04">21276 13479 88,'4'0'245,"-2"0"-131,0 0-61,0 0 1,0-7-9,1 0-13,1 1-11,-1 2-6,-3 4-5,2 0-10,-2 0-1,2 6 1,-2 16 0,0 4 2,0 2-1,0 4 0,0-5 0,0-1-1,0-4-1,0-7 0,0-5-2,0-2-2,0-8-4,0 0-17,-2 0-46,0 0-104</inkml:trace>
  <inkml:trace contextRef="#ctx0" brushRef="#br0" timeOffset="-118331.64">21534 13647 144,'2'0'297,"-2"0"-234,0 0-26,0 0 11,0 0-14,0 2-21,0 17-1,0 0-5,0 3-7,0 1 0,0-2-1,0-2-8,0-1-11,0-2-35,0-10-88,0-6-178</inkml:trace>
  <inkml:trace contextRef="#ctx0" brushRef="#br0" timeOffset="-118068.82">21935 13130 223,'0'-8'343,"-15"4"-299,-2 4-32,0 0 32,-3 18-23,-5 18-7,-2 14-4,6 12-5,5 6-5,7-1 0,9-5-4,0-14-6,11-8-5,16-16-4,-1-9-13,3-12-36,7-3-33,2 0-75</inkml:trace>
  <inkml:trace contextRef="#ctx0" brushRef="#br0" timeOffset="-117591.54">22229 13262 245,'-20'-5'242,"-1"2"-207,0 3 26,5 0-6,1 0-17,5 0-12,10 0-11,0 0-9,0 0-6,0 0 1,0 11-1,0 7 0,0 4 0,0 4 0,-6 4 0,-3 0-1,0 0 0,-2-4-2,6-4 0,5-8-4,0-6-2,0-6 0,14-2-2,12 0 5,3-12 3,2-5 1,-6-2 2,-7 1 1,-3 7 2,-7 6 1,-2 5-3,-2 0 0,1 0-1,1 0 0,8 4-1,1 6 1,8-6-2,4-4-1,2 0 2,0 0 1,-8-13 1,-2-10 2,-6-6 4,-8-7 3,-5-1-4,0-1-6,0 3 0,-10 3-3,-5 8-4,1 6-10,6 7-21,3 5-63,5 3-54,0 3-121</inkml:trace>
  <inkml:trace contextRef="#ctx0" brushRef="#br0" timeOffset="-117420">22525 13096 83,'31'-6'239,"-6"5"-154,-3-2 4,-1 3-11,-4 0-28,1 3-14,-1 18-14,2 8-8,-6 4-6,-4 11-6,-7 5-2,-2 5-4,-4 2-3,-25-6-7,-7-6-21,2-10-54,-1-8-100</inkml:trace>
  <inkml:trace contextRef="#ctx0" brushRef="#br0" timeOffset="-117106.48">23044 13469 623,'-17'-16'55,"1"4"-48,14 2 28,2 0-2,8 0-20,29 0-10,13 4-1,15-2-2,9 2 0,-1 0-3,-4 0-4,-11 1 2,-11-4-2,-11 3-7,-14-2-8,-11-5-18,-11 1-17,0 1-56,-18-5-64,-13 5-146</inkml:trace>
  <inkml:trace contextRef="#ctx0" brushRef="#br0" timeOffset="-116912.72">23354 13166 45,'-2'-8'392,"-3"3"-315,3 5 7,0 0-8,0 0-23,2 0-17,0 0-15,0 3-15,0 19-3,-2 12-1,0 11-2,-1 3-1,1-1-6,-3 4-10,3-9-12,-3-6-54,-3-9-148</inkml:trace>
  <inkml:trace contextRef="#ctx0" brushRef="#br0" timeOffset="-116123.88">23891 13046 525,'0'-13'55,"-4"6"-49,4 7-3,6 7 6,19 12 7,6 5-7,5 6-5,-1 0-4,1 0-9,-1-6-12,-3-7-15,-1-8-75,-4-7-112</inkml:trace>
  <inkml:trace contextRef="#ctx0" brushRef="#br0" timeOffset="-115952.22">24305 13020 405,'-19'-2'92,"-6"2"-75,3 0 40,1 16-23,0 6-25,7 5-9,3 2 0,-3 3-6,3 2-22,-2-4-94,2-4-307</inkml:trace>
  <inkml:trace contextRef="#ctx0" brushRef="#br0" timeOffset="-115745.99">24107 13312 162,'0'0'264,"0"0"-238,0 0 18,0 0 31,0 0-9,0 0-30,0 0-20,0 0-6,0 13-8,0 11 5,3 8-4,-3 2 1,0 4-2,0-4-2,0-5-2,0-2-4,0-9-8,0-4-13,0-6-65,6-8-167</inkml:trace>
  <inkml:trace contextRef="#ctx0" brushRef="#br0" timeOffset="-115138.84">24286 13466 99,'0'-5'287,"0"-3"-266,0 4-17,0 4 6,0 0 1,0 0-6,0 0-5,0 0-7,0 0-14,0 0-20,0 0-11,0 0-11,0 0 22,0 0 41,0 0 9,0 0 10,0 0 18,0 0 18,0 0-6,0 0-1,0 0 2,0 0 8,0-2-17,0 0-12,0 2-4,6-6-6,7 0-13,6 2-6,5 0 0,-2 4-1,-2 0 0,-5 2 0,-5 16 0,-8 2 1,-2 4-1,0 1 1,-12 0 1,-9 0 0,-4-3-1,2-6 0,11-4 1,3-4 0,9-7-1,0 2-1,0-3-1,21 0 2,13 0-2,9 0-6,3-12-5,-1-2-17,-3-3-33,-4 3-58,-7-8-103</inkml:trace>
  <inkml:trace contextRef="#ctx0" brushRef="#br0" timeOffset="-114887.06">24872 12883 250,'0'-15'247,"-16"3"-204,1 12 18,-6 0-12,-6 22-25,-2 16-4,5 10-6,4 4-6,6 4-7,8 0-1,6-4-2,0-2-4,0-5-5,13-13-2,9-6-4,10-14-24,-1-12-40,6 0-38,0-8-34,-2-17-101</inkml:trace>
  <inkml:trace contextRef="#ctx0" brushRef="#br0" timeOffset="-114438.91">25045 13096 141,'0'-16'262,"0"6"-177,-11 4-8,-5 2-23,5 2-11,3 2-12,0 0-7,8 0-11,0 0-7,0 0-6,0 0 0,0 10 0,0 12 0,-6 2 0,-3 6-1,-2 0-3,-5 0 2,6-1-1,0-9 0,6-4-1,4-8-1,0-7-1,4-1-3,21 0 6,4-13 3,0-9 0,0 1 0,-11 6 2,-5 4 2,-9 8 1,-4 3-2,0 0-3,0 0 0,0 0-3,2 7 3,3 7 1,6-1-1,0-6-1,7-5 0,4-2 1,3 0 2,2-11 1,-7-10 3,-3 0 0,-7-4 3,-6 0 0,-4 0-7,0 3-2,-2 0 0,-14 5-9,-1 4-5,-2 1-23,6 4-59,4 2-108</inkml:trace>
  <inkml:trace contextRef="#ctx0" brushRef="#br0" timeOffset="-114247.9">25348 12916 404,'18'-2'108,"-7"2"-64,7 0 27,-2 0-31,2 14-9,3 10-8,0 6-12,-1 4-7,-7 6-4,-9 6-1,-4 2-1,-8 2-1,-23-2-3,-7-3-6,-5-11-18,1-6-37,2-11-107</inkml:trace>
  <inkml:trace contextRef="#ctx0" brushRef="#br0" timeOffset="-113887.91">25867 13168 481,'-6'-6'143,"2"4"-112,4 0 1,0 0-7,21-1-6,18-4-3,11 0-8,6-2-8,-2 1 0,-3 2-3,-13 0-4,-12 2-2,-10 4-10,-11 0-24,-5 0-36,-11 6-66,-27 18-231</inkml:trace>
  <inkml:trace contextRef="#ctx0" brushRef="#br0" timeOffset="-113702.63">25919 13349 401,'0'0'66,"0"0"-44,11 0 59,14 0-7,6-12-43,11-4-24,3 2-7,-1 0-2,-4 1-12,-7 8-20,-8 2-84,-13 3-172</inkml:trace>
  <inkml:trace contextRef="#ctx0" brushRef="#br0" timeOffset="-112865">26696 12821 557,'0'-22'56,"0"8"-37,0 14 18,3 0-11,23 23-4,14 12-1,12 9-5,10 3-10,3 1-5,-5-2-1,-4-6-2,-14-4-8,-9-6-4,-13-8-18,-7-6-48,-10-10-114</inkml:trace>
  <inkml:trace contextRef="#ctx0" brushRef="#br0" timeOffset="-112649.78">27297 12789 348,'-6'-4'271,"-19"4"-254,-4 6 17,-6 24 10,-9 10-3,-4 7-12,0 7-10,-2 2-12,-1 2-7,2 0 0,4-3-5,8-11-5,6-8-8,8-4-15,6-12-40,8-8-82</inkml:trace>
  <inkml:trace contextRef="#ctx0" brushRef="#br0" timeOffset="-111754.94">27574 13283 372,'27'-22'91,"-11"1"-79,-8 6 15,1 6 20,-9 9-22,0-2-9,0 2-8,0 0-8,0 0 0,-22 11-2,-7 8 2,-2 6-8,9-1-7,3-1-4,15 0-6,4-3-7,9-1-8,22 0 10,10-1 8,3-2 18,-1 0 4,-3 1 2,-11-6 4,-16-1-2,-11-4 6,-2 0-2,-18-1 24,-22 2-12,-15-1-15,-1 2-3,0-2-2,12-2-2,9 0-5,18-2-11,11-2-25,6 0-149</inkml:trace>
  <inkml:trace contextRef="#ctx0" brushRef="#br0" timeOffset="-111387.6">27955 13371 112,'13'-26'206,"-1"3"-177,-1 4 21,0 3 13,-7 6-12,-4 2-3,0 1-8,0 7-15,-2 0-15,-22 0-10,-7 0-1,-8 15 0,2 5-2,5-1-4,14 2 2,12-3-2,6 2-4,2 0-2,27-1-3,4-4 7,1-1 0,-3-2 3,-7-2 5,-12-3 1,-5 2 3,-7-3-3,0 2 6,-21-4 4,-10 2-6,0 0-3,0-2-1,4 0-8,10-2-11,7 0-50,10-2-99</inkml:trace>
  <inkml:trace contextRef="#ctx0" brushRef="#br0" timeOffset="-110805.38">28189 13397 404,'0'-8'73,"0"2"-30,0 4 34,0 2-34,0 0-19,0 0-21,0 0-3,9 0-1,4 16 1,-2 2-2,-1 0-1,-2 0 2,-6-3-1,-2-2 1,0-7 0,0-2 2,0-4-1,0 0 3,0 0 4,0-8-3,0-14-2,0-6 3,0-8 3,5-7-1,22-2-3,8 0-4,12 8 0,0 15 0,-2 13-1,-5 9-2,-7 0-3,-8 17 2,-10 6 0,-10 8 0,-5 1 2,0-2 0,-18 2-4,-9-4-12,4-6-12,6-2 11,13-4 12,4 0 6,2-2 1,31-2-1,7 3 1,7-2 1,0-1 1,-10 0 1,-10-4 0,-17-2 3,-8-1 2,-2-4 7,-14 1 10,-24 1-11,-11-2-10,-9-1-2,5 0-2,8 0 0,12-4 0,15-5-5,13-4-12,5-1-43,14 5-112,15 2-180</inkml:trace>
  <inkml:trace contextRef="#ctx0" brushRef="#br0" timeOffset="-109922.9">28706 12422 214,'0'-10'70,"0"4"-19,-2 6 31,-3 0-26,-1 2-26,-10 26-15,1 14 5,-8 14 1,1 9-5,2 1-6,6 0-6,12-1-4,2-8-2,13-8-8,21-14 1,11-10-11,2-15-35,3-6-49,0-4-78</inkml:trace>
  <inkml:trace contextRef="#ctx0" brushRef="#br0" timeOffset="-109195.07">29221 12427 326,'0'-11'50,"0"7"-8,0 2 10,2 2 2,15 0-7,10 12-8,0 19-4,6 6-14,-2 10-4,-2 5-6,-6 8-7,-10 0-3,-11-3-1,-2 0-3,-11-7-8,-24-9-11,-12-9-57,-6-8-120</inkml:trace>
  <inkml:trace contextRef="#ctx0" brushRef="#br0" timeOffset="-83128.91">28831 12611 7,'-5'0'9,"5"0"-3,0 0-5,0 0-1,0 0 117,0 0-82,0 0-27,0 0 4,0 0 9,0 0 7,0 0-7,0 0-3,0 0 1,0 0-4,0 0-1,0 0-3,0 0-4,0 0-3,0 0-2,0 0 2,0 0-3,0 0-1,0 0 3,0 0-3,0 0 0,0 0 1,0 0-1,0 0 0,0 0 0,0 0 1,0 0 1,0 0-1,0 0 0,0 0 2,0 0-3,0 0 1,0 0 2,0 0-2,0 0 2,0 0 0,0 0-1,0 0 0,0 0 0,0 0 1,0 4-3,-6 2 1,-4 4 0,-1 4 1,-2 0-2,-3 2 3,3 2-1,-1 0 0,6-2-1,4-2-1,1 1 0,3-5 0,0 2 0,0-5 1,7-1 1,9-1-1,-1-2 1,1 0 0,-3-3-2,0 0 0,1 0 0,-1 0 1,1 0-1,-3 0 0,3 0 0,-4-5 3,1-5-3,1 1 1,-1-3-1,-1 2-1,0-1-2,-3 1 3,-1 2 3,-6 2-2,2 4 2,-2-1-1,0 2 2,0 1 1,0 0 1,0 0-2,0 0-2,0 0-2,0 0 0,0 0 1,0 0 0,0 0 2,0 0-2,0 0 0,0 0 1,0 0-2,0 0 0,0 0 0,0 0 0,0 0-2,0 0 2,0 0 0,0 0 0,0 4 2,0 4-2,0 4 1,0 1-1,0-1 0,0-1 0,0-3 0,0 0-1,9-2-1,3 0 2,0-1 0,7-4 3,-4 1-3,5-2 1,1 0-1,0 0 0,0 0 0,-6-2 0,1-5 1,-1-6 1,-1 2 1,-1-3 0,-2-3-1,2-3 0,-1-2 0,-3-2-1,-3 2-1,-6 2 3,0 2 1,0 2 0,-4 4-1,-16 6 0,-2 2-1,-1 4-2,3 0 0,5 1-3,5 14-5,10 5-12,0 0-37,0-1-303</inkml:trace>
  <inkml:trace contextRef="#ctx0" brushRef="#br0" timeOffset="-71398.14">22510 15621 94,'-9'3'1,"-3"0"0,8 3 117,0-6-70,-1 0-32,5 0 11,0 0-5,0 0-7,0 0-4,0 0-1,0 0 0,0 0 2,0 0 2,0 0 5,0 0-3,0 0-3,0 0-1,0 0-2,0 0-2,0 0-2,0 0-3,0 0 1,0 0 3,0 0-2,0 0 2,0 0-2,0-4 1,5-7-3,1 4-1,-1-2-1,2 4 1,-1-8 0,1 3-2,4-2 0,0-2 0,0 0 0,0 1 1,1-4-1,-1 3 0,-5 1 0,4 0 2,0-1-1,-3 0 0,5-4 0,1 4-1,-3-3 2,7 4-1,-5-1-1,2-5 0,1 4 1,-1 1 1,4 0-1,-2 0 1,1-2 3,-1 6-4,-1-5 1,-1 4 0,1 1-1,-1 0 0,1-3 0,-1 4-1,-1-4 0,1 4 1,-3 0-1,2-4 0,-1 3 0,-2-3 2,4 3-2,-3 2 0,2-8 0,3 2 0,-1 0 0,1 0 0,-3 0 0,3 2 1,-3-1-1,-1-4 0,1 3 0,0-1 0,-1-2 2,1 1-1,3 0-1,-3-2 0,5 2 0,-1 2 0,1-4 1,5-5-1,1 6 0,2-10 0,3 5 0,0-2 1,-2 4-1,0 2 0,-6 5 0,-6 2 1,1-3 0,-8 6 0,3-2 0,1 3 0,-6-4-1,5 3 1,1-4-1,-1 1 0,4-4 0,1-1 0,-1-1 1,1 4-1,-3-1 0,1 0 0,-3 2 0,1 2 0,-4 2 0,-3-2-1,3 3 2,-1-1-2,0 1 1,2 3 0,1-6 0,0-1 1,1 1-1,-3 1 0,4-4 0,1 3 0,-2-5 0,3 0 0,-5 4 0,-1-2 0,2 3-1,-4 3 1,3-2 0,-1-1 0,2 2-1,3-2 1,-3 3-1,-2-6 1,3 7 1,-2-6-1,0 1-1,-2 6 1,-3-1 0,-2 4 1,-2-2-1,5 0 0,2-2-1,-3 0 0,1 0 0,-1 0 0,0-1 1,5-2 0,1-1-1,-2 0 1,1-1-1,3 6 0,-4-5 1,1 3 0,-3 2 0,0 1 0,-2 2 0,-2 0-1,-2 0 1,2 2 0,-2 0 1,0 0-1,0 0 0,0-3 1,0-1-1,5 1 0,-3 0 0,-2 1 1,2 1-1,-2-4 0,2 4-1,0-3 0,2 4 1,0-6-1,-2 2-2,4 1 3,-6-1-2,5 3 0,-3 1 2,0-9-1,0 5 1,2 1 0,1-3-1,-2 1 0,-1 1 1,-2 0-1,2 0 0,2-2-2,1 1 2,1-4-3,-2 2 2,1 1 1,-2-1 0,-3 5 0,0 2 0,0 0 0,0 0 0,0 0-1,0 0 1,0 0 1,0 0 0,0 0 0,0 0 1,0-4 0,2-2 0,-2 0-1,0 0 0,0 0 0,0 5 0,0-4 0,0 4 0,0 1 0,0 0 0,0 0-1,0 0 2,0 0-2,0 0 1,0 0 0,0 0-2,2 0 2,0 3 0,-2 13 1,0 6 1,0 0-1,0 4 1,0 1 1,0-4-2,0 4 0,0-1 1,0-2 2,0-1-3,3 2 1,-3-2 1,2 2 2,-2-3-5,0 4 4,2 2-1,0-4-1,2 1 1,-4-3-2,3-3 3,-3-1-3,2 0 0,0 0 2,0 0 0,1 1-2,-1 1 0,-2-2 1,2 0-2,1 0 1,-1-4 2,0 4-3,2-2 1,3-1 0,-3 2 0,-1-5 1,-1 0-1,-2 4-1,2-6 1,1 6-1,-3-2 1,0 4-1,2 0 2,-2-4-1,0 3-1,0-3 1,0 4-1,2-6 0,-2 2 0,4-1 0,1-4 0,-1 2 1,-4 0-1,2 1 0,0-5 0,1 4 1,0 1-1,-1-2 0,-2 1 0,2-5 3,0 5-2,-2-1-1,2 5 1,-2-8 0,2 7-1,0-4 1,-2 2 0,3 2 0,-3-6-1,0 2 2,0-2-1,0 2 0,0 1 0,0 0 0,0 2 0,0-4 0,0 2-1,0-4 2,0 2-2,0-1 0,0-2 0,0 3 0,0-1 2,0-2-2,0-2 0,0 5 0,0-5 0,0 4 0,0-2 0,0 1 1,0-2-1,0 1 0,2 2 0,-2-4 1,0 2-1,0 2 0,0-2 0,2 1 1,-2 4 0,0 1 0,0-4-1,0 2 2,2-1-2,-2 4 2,0-7-1,0 2-1,0 1 0,0-2 0,0-2 0,0 4 0,0-1 0,0 2 0,0-4-1,0 3 0,0-2-2,0-3-1,0 2-2,0-2-2,0 0-10,0-4-40,0 0-102</inkml:trace>
  <inkml:trace contextRef="#ctx0" brushRef="#br0" timeOffset="-66763.36">23871 4342 22,'0'-1'44,"0"-4"-18,-2 5-7,0 0-4,2 0-5,0 0-2,-3 0-1,3 0-1,0 0-1,0 0-2,0 0-2,0 0 2,0 0-1,0 0-1,0 0 2,0 0-3,0 0 2,0 0-1,0 0 0,0 3-1,-4 0 0,2 4-2,0-1-2,-3 0-4,0 0-4,1 0-5,0-1-19,4-4-64</inkml:trace>
  <inkml:trace contextRef="#ctx0" brushRef="#br0" timeOffset="-66267.7">23773 4459 37,'-4'0'38,"2"0"-24,-3 0-11,2 0-3,3 0-2,-2 0-14,2 2-23</inkml:trace>
  <inkml:trace contextRef="#ctx0" brushRef="#br0" timeOffset="-65782.05">23773 4459 26,'-14'-6'32,"17"1"-13,-1-2 3,-2 2-3,0 3-3,0 2 0,0-2-1,0 2-2,0 0-13,0 0 3,-7 0 0,-4 4-3,3 5-1,1 2-5,2-4-6,3 0-1,2-1 2,0-3-4,0 0 6,0-3 0,0 0 7,0 0 2,2 0 3,7 0 9,0-4-5,-5-4-3,5 1 0,-4 1-3,0 2 0,-5 4 2,0 0 5,0 0-6,0 0-2,0 3 1,-14 11-1,1 1-1,-1 3-5,1-1 1,4-2 3,2 0 0,5-4-1,2-5-3,0-6 5,0 0 0,9 0 1,0 0 2,-1-3 3,2-7 2,-8 2 1,0 0 0,-2 4-3,0-1-2,0 4-3,0 1-5,0 0-12,0 0-24</inkml:trace>
  <inkml:trace contextRef="#ctx0" brushRef="#br0" timeOffset="-52701.09">16958 14518 24,'0'-2'25,"0"-2"-5,0 4-6,0-4-2,0 4-5,0-2-2,0 2-4,0-3 0,0 2 1,0-2-2,0-3 0,0 3 0,0-3 28,0-2-16,0 4-11,0-4 0,0 2-1,0 1 0,0-2 0,0 1 0,0 2 0,0 0 2,0 2-2,0-1 0,0 2-2,0 1 0,0-4-5,0 0 2,0 1 3,0 2 1,0-5 1,0 3-6,0 0-12,0-2-21,0 4-34</inkml:trace>
  <inkml:trace contextRef="#ctx0" brushRef="#br0" timeOffset="-51099.54">16835 14303 28,'-2'-1'22,"2"1"1,0-3 4,0 3-7,0-2-6,0 2-4,0 0 1,0 0 2,0 0 2,0-4 3,0 2 2,0 0 1,0 0 1,0 0-1,0-2-1,0 2-5,0-2 0,0 4 3,0-4 0,0 2-1,0 2 2,0 0 1,0 0-7,0 0-7,0 0-5,0 0 0,0 0 3,0 10 2,0 8 0,0 0 0,0 4 4,2 0-2,0 5-3,3 1 1,-5 1-4,0 4 1,0 3 1,2-1 0,-2 1 1,2-5 0,0-4-2,0 4 1,3-5-3,2 3 2,-3-2-3,-2 2 1,5 0 0,-5 2-1,2-2 0,1 4-1,-5 1 1,0-1-1,0 3-1,0-9 0,-7-1 2,-1-4-1,1 0-1,2-4 1,3-5 0,2-2-1,0 1-2,0-3 3,0-1 0,0 2 0,0-5 1,5 8 0,-3-5 1,-2 6-1,0 3 1,0-2-1,0-1 1,0 0-1,0 2 0,0-2 0,0 0 0,0 2 2,0-2-2,0 5 0,0-2 0,0 1-2,0-2 2,0 8 2,0-1-1,0-2 0,0 2 0,-9-4 0,4 3-1,-1 0 0,4-1 1,-1-2-1,3 0 0,0-1 0,0 0 0,0 2 0,0-7 0,0 2-1,0-5 1,0-2 0,0-4 0,0 1-3,0-3-2,0-2-6,0 0-20,0 0-88</inkml:trace>
  <inkml:trace contextRef="#ctx0" brushRef="#br0" timeOffset="-49434.29">16917 14208 45,'0'0'45,"0"0"-39,0 0 3,0 0 6,0 0-3,0 0-6,0 0 0,0 1-3,0 1 2,0-2 9,0 0 18,2 0 1,0 0-6,1 0-7,-3 3-6,3-1 0,-1 1-3,4 0-2,-4 4-1,5-1-2,-1 0-1,4 2-1,1 1 1,-1-1 2,4 5 0,-1-5 0,1 4-3,-1 4 2,1-4 1,-1 8-3,3-2 2,-3 3 1,5 1 1,-3 0-5,4-3 3,-2 4-2,3-5 0,1 0-1,-2-2 3,-1 1-4,2-2 5,0-1-2,-2 0 0,2-2-3,0 2 1,-3 3-1,2-3-1,-3 3-1,-1 2 3,-1-5-3,-1 7 0,0-6 0,-2 2 0,5 5 0,-3-5 0,0 2 0,1 0 0,1-2 0,2 0 0,-2-1 0,1 1 0,-6 0-3,1-6 3,1 4 0,-1-1 3,-3 0-3,4 2 0,-1-2 0,2 1 1,1-4-1,-3 1 0,0 0 1,0 1-1,0-4 2,1 1 1,-4 2 2,3 2-2,-1 2 1,-4 0 1,1 1-1,-1-4-1,2 1 3,-2-1-2,3-6 0,-1 4 1,2-3-3,-1 2 1,1-6 2,4 2-2,-1 2 2,1-2-1,-1 0 4,-2 4-4,3-6 3,-3 2-5,-3 2 0,4-4 2,-1 3-3,1 0 1,1 1 1,-1-2-2,5 2 3,-2-2-3,1 1 1,-1-3 1,-1 2 0,-1 1 1,-2 3 0,2-4 1,1 2 1,-1 1-3,2-2 1,4-1-1,-6 2 0,3 2 0,-3-6-1,0 5-2,-2 0 0,1-1 2,-3 2-1,1-2 0,2 3-1,-1-4 1,0 3-1,1-2 2,-2 2-2,-1-2 0,1 3 0,-2 0 0,-1-2 0,1 1 0,2-1-2,-4-1 0,-1-2-1,-1-2-9,-2-1-9,2-2-62,0-1-158</inkml:trace>
  <inkml:trace contextRef="#ctx0" brushRef="#br0" timeOffset="-48300.09">18272 15538 101,'4'0'44,"3"0"-33,-4 0 44,-1 2-16,2 1-8,0 1-2,3 1-5,0 0-3,0-1 0,-3 0-3,0 2 0,1 2-1,-1-4 0,3 1 2,-2 4-1,-3-5-3,0 0 1,2 2-2,1-2-3,-1-1-5,-2 3-1,2-1 0,0-1-2,0 0 0,-2 0-3,0-2 0,3 2 3,-1 0-3,-2-4 1,0 4-1,2 0 1,0-2-1,-2 2 0,0-1 2,2 2-1,3-1 1,-3-2-1,0 4 0,1 0 1,-2-2-1,1 0-1,0 2 1,-1-2-1,-1 3 1,2-5-1,-2 7-1,0-5 1,3 0 0,-3 0 0,1 0 0,-1-2 0,-2-2-1,0 0 0,0 0 0,0 0-5,0 0-11,0 0-49,0 0-93</inkml:trace>
  <inkml:trace contextRef="#ctx0" brushRef="#br0" timeOffset="-46582.83">16908 14193 23,'-2'-2'33,"2"-2"0,-2 2-3,0 0 0,0 0 5,0-1 1,-3 2-6,0 1-8,3-5 1,0 4-5,-3-1-3,3 2-4,2-3-1,-2 3 0,2-1-2,0 1-3,-2 0 1,0 0-1,2 0-1,-3 0 2,1 0 1,-2 0-4,-6 0-3,-5 16 0,-3 8 0,3 4-3,3 3-13,12-2-30,0-3-121</inkml:trace>
  <inkml:trace contextRef="#ctx0" brushRef="#br0" timeOffset="-45344.72">18502 15574 138,'0'0'0,"6"0"2,7 0 17,-1 0 16,-1 0 6,3 0-1,-8 0-9,0 0 0,-3 0 1,-1 0-9,-2 0-2,2 0-3,-2 0-10,0 0-1,2 0 1,2 5-5,2-4 0,0 3 0,3 5-1,-1-4 0,2 3-2,1 4 0,-5-6 0,1 7 0,-2 1-1,-1-4 0,-1 2 1,-1 0-5,2-2-8,-2-1-15,5-4-34,-3 2-87</inkml:trace>
  <inkml:trace contextRef="#ctx0" brushRef="#br0" timeOffset="-43599.48">18398 15562 90,'-10'-5'42,"1"-4"-34,-3 5 21,4 0 18,-1 2 1,3-2-3,-2-1-7,2 3 0,1-2-4,1 4-3,0-2-5,2 2 0,2 0-11,0 0-10,0 0-5,0 0 0,0 2 2,2 13 7,13-1 1,5 5-1,5-2 1,0 6-1,-2-5-5,0 4-1,2 0-1,-6 4 2,1 2-4,-1-1 0,-6-2-1,-3 0-2,0-10 1,-4-1-3,-1-8 1,-5-4-3,0-2 1,0 0 5,0 0 1,0-8-9,-7-10-1,-7-4-2,-3 0 5,-1-4 0,-4 4 2,-2 0 5,1 4 0,0 3 4,4 2 0,1 1 3,5 2 3,5 4 5,4 0 2,4 3-4,0 0-4,0 3-6,0 0 0,0 0-1,0 0 0,0 0-2,12 0 0,-3 8 0,3 7 0,0 2 0,3 1 0,6 0 0,-3-4 0,4-3-3,-6 0-1,-3-7 2,-7 0 0,-6-4-1,0 0 3,0 0 5,0 0-4,-2-12-1,-11 1 1,2-2 1,-3-1-1,1 6 1,9 4 4,1 4-2,3 0 1,0 0-5,0 0-2,5 6 2,10 10 1,6 1-1,-2-2 0,-1 3-1,-3-4-3,-1 2-1,-3-6-3,-1-2-8,-2-3-22,-1-4-39,-3 2-46,-4-3-126</inkml:trace>
  <inkml:trace contextRef="#ctx0" brushRef="#br0" timeOffset="-34282.77">20422 14111 10,'-4'-6'7,"4"6"-2,0 0-5,0 0 2,0 0-2,0 0 78,0 0-36,0 0-33,0 0 3,0 0 17,0 0 0,0 0 2,0 0-2,0 0-3,0 0-7,0 0-3,0 0-6,0 0-9,0-3-1,0 3-1,0 0 0,0-1-4,0 1-4,0-4 1,0 2 1,0 2-1,0 0 0,-3-2 4,1 2-5,-2 0 5,2-2 3,-4 2 1,4-2 1,0 0 0,2 2 4,-2-3-1,2 3 1,-2-1 7,2 1-3,0 0 1,0 0-2,0 0-1,0 0-4,0 0 1,0 0-3,0 0 2,0 0 1,8 0 0,11 0 3,8 0 1,10 0-5,10 0-3,12 0-2,0 0-13,-3 0-52</inkml:trace>
  <inkml:trace contextRef="#ctx0" brushRef="#br0" timeOffset="-31314.09">19950 14352 119,'-7'3'150,"2"-3"-73,5 0-45,0 0 3,0-9-2,2-5-13,10-7-11,-3 1-1,-1-6-3,2 0 0,-8 1 5,2 2-2,1 9 3,-5 2 5,0 6 7,0 6-7,0 0 1,0 0-16,0 0-1,0 5 0,0 9 2,0 7 3,0-1-3,0 4 1,0 2-1,0 4 0,0-2 0,0 3-1,0 1 0,2 0-1,0-1 0,0-4-1,-2-1 1,0-4-1,0-7-3,0 0-4,2-3-5,0-8-17,2 0-15,0-2-51,-4 2-79</inkml:trace>
  <inkml:trace contextRef="#ctx0" brushRef="#br0" timeOffset="-31049.62">19923 14650 88,'-23'6'160,"1"-2"-131,5-2 27,1 0 19,9 2-14,3-4-5,4 0-17,0 0-20,0 0-13,20 0 0,13-16 10,7 3-9,4-4-3,2 5-3,-5-5 5,-5 7-4,0-3-2,-10 1 0,-3 1 0,-5 5-4,-9 4 0,-7-3-4,-2 5-8,0 0-13,0 0-52,0 0-126</inkml:trace>
  <inkml:trace contextRef="#ctx0" brushRef="#br0" timeOffset="-29904.38">16541 14199 228,'-7'0'78,"7"0"-68,0 0 0,27 0-2,15 0-2,12 0-6,12 0-5,15 0-14,5 4-28,3 2-117</inkml:trace>
  <inkml:trace contextRef="#ctx0" brushRef="#br0" timeOffset="-29704.76">17538 14239 19,'0'0'334,"4"0"-322,2 0-8,3 0 14,7 0-1,7-8-12,18 4-5,8-1-8,11 2-10,2 3-20,1 0-69,-5 0-124</inkml:trace>
  <inkml:trace contextRef="#ctx0" brushRef="#br0" timeOffset="-29519.11">18151 14258 207,'0'0'111,"0"1"-104,0 1-5,0 1-2,14-3-1,11 0-3,8 0-24,9 0-25,5 0-83</inkml:trace>
  <inkml:trace contextRef="#ctx0" brushRef="#br0" timeOffset="-29347.49">18591 14264 169,'2'0'73,"0"0"-38,7 0-8,2 0-6,9 0-4,7 0-12,8 0-5,7 0-19,6-3-22,1 0-69</inkml:trace>
  <inkml:trace contextRef="#ctx0" brushRef="#br0" timeOffset="-28470">21342 14124 227,'-18'0'202,"11"0"-192,7 0-4,0-2 2,21 2-4,19-1-2,16-1-2,19-2-13,10 0-25,8 2-26,-6 2-130</inkml:trace>
  <inkml:trace contextRef="#ctx0" brushRef="#br0" timeOffset="-28275.17">22345 14084 363,'0'-4'68,"2"1"-59,5-5 37,8 0-36,12 2-10,10-2-4,17 4-13,15-6-21,9 1-55,7 0-164</inkml:trace>
  <inkml:trace contextRef="#ctx0" brushRef="#br0" timeOffset="-28064.66">23189 13989 376,'0'0'2,"0"0"-2,11-6-13,16-5 11,16 5-21,5-2-106</inkml:trace>
  <inkml:trace contextRef="#ctx0" brushRef="#br0" timeOffset="-28010.52">23669 13930 126,'6'-3'24,"5"0"-24,5 1-1,3-2-22,0 4-65</inkml:trace>
  <inkml:trace contextRef="#ctx0" brushRef="#br0" timeOffset="-27502.54">23677 13934 419,'0'0'65,"0"0"-33,0 0-4,7 0-21,15 0 3,5 0-3,4-1-7,7-2-6,0 1-5,-1-4-12,2 0-21,-3 0-44,-3 0-98</inkml:trace>
  <inkml:trace contextRef="#ctx0" brushRef="#br0" timeOffset="-27259.82">24132 13889 159,'0'0'75,"7"-3"-75,3 3 0,-1 0 1,1 0-1,3 0-4,1 0-17,-2 0-10,1 0-7,-5 0-45</inkml:trace>
  <inkml:trace contextRef="#ctx0" brushRef="#br0" timeOffset="-26542.05">19281 14187 145,'-22'2'188,"13"-2"-110,5 0-45,4 0-28,0 0-5,20 0 0,22 0-1,12 0-11,8 0-83</inkml:trace>
  <inkml:trace contextRef="#ctx0" brushRef="#br0" timeOffset="-21376.74">24283 15777 112,'14'-6'133,"-4"-4"-9,-2 3-84,-8-4 24,0 5 3,0 4-13,0 2-17,0 0-13,2 0-8,-2 0-7,0 0-5,0 0-3,0 0-1,0 0-3,0 2 1,0 15 2,-5-5 3,-6 7-3,2 2 0,-2-2 0,0 4 0,-2-2 0,-1-3-2,1 4 1,1-4 0,6 1-1,1-6 0,3 0-4,2-9 1,0 0-3,0-4 0,9 0 0,11 0 8,7-8 0,-5-15 0,2 10 2,-7-4-1,-5 11 0,-5 2 1,-2 0-2,-5 4 1,0 0-1,0 0-1,0 0-2,0 0 2,5 8 0,-1-2 0,4 2-2,4-8 2,1 0 1,8 0 0,-2 0 1,4-12 0,-3-5 3,-5-2-2,-3-4 1,-6 2 0,-4 1-1,-2-2-2,0 6 0,-8 5 0,-13 4-5,1 4-8,1 3-32,-2 0-95,7 3-130</inkml:trace>
  <inkml:trace contextRef="#ctx0" brushRef="#br0" timeOffset="-21026.19">24662 15993 292,'0'0'100,"0"0"-58,-6 0 32,-15 0-27,-8 0-19,-2 15-11,-2 3-4,6 4-12,12 0-1,10-5-1,5 2-6,13-5-7,23-3-3,13-11 1,8 0-30,1 0-75,1-15-246</inkml:trace>
  <inkml:trace contextRef="#ctx0" brushRef="#br0" timeOffset="-19976.91">21922 15913 77,'6'-8'330,"-6"-1"-267,0 5-18,0-1 6,0-1-7,0 4-12,0 0-18,0 2-4,0 0-8,0 0-2,0 0-2,0 0 0,0 6-4,0 16 5,-15 9 1,-5 5-2,-3-4-2,3 0-2,7-6-2,6-9-2,7-4-1,0-12 2,0-1-4,18 0 6,4-6 7,7-15 0,0 3 0,-2 0 0,-4 6 0,-8 7 0,-5 5 0,-2 0-2,-4 0-3,-2 0 2,-2 13 2,3-5 0,1-2 1,0-3 1,8-3 0,1 0 1,5 0 5,-1-13-3,-1-5 0,-7-4 2,-2 0-1,-7-4-1,0 7-4,0 5 0,-5 7-4,-8 7-9,-1 0-23,1 3-91,2 10-125</inkml:trace>
  <inkml:trace contextRef="#ctx0" brushRef="#br0" timeOffset="-19715.14">22296 16142 69,'0'0'258,"-9"0"-185,-16 0-60,1 0 37,-3 0 2,2 0-21,6 10-18,3 6-10,7-3-3,5 6-1,4-5 1,0 2-3,6-2-1,17-6-4,6-2-1,4-6-4,5 0-14,-3 0-33,-4-10-96</inkml:trace>
  <inkml:trace contextRef="#ctx0" brushRef="#br0" timeOffset="-19483.54">22443 16013 75,'-16'-1'352,"3"-3"-313,7 0-21,6-1 36,0 2-36,10 0-12,19 0 1,9-1-7,4-1-3,-1 1-2,-6 3-1,-6-2 0,-11 2-6,-4 1-17,-12 0-19,-2-4-67,0 4-145</inkml:trace>
  <inkml:trace contextRef="#ctx0" brushRef="#br0" timeOffset="-17922.95">22799 15892 9,'0'0'279,"0"-5"-189,0 1-49,0 2 18,0 0-6,0 2-20,0 0-18,0 0-8,0 0-3,0 0-4,0 0-1,0 0-4,0 8 5,0 7 1,-9 2-1,1 4 0,-2-3-5,4-3 4,4 2-5,2-9-2,0 2-2,0-6-1,2-4 1,14 0-2,1 0 7,3 0 1,1-4-2,-4 0 6,-5-1 0,-6 4 2,-4 1-2,-2 0 2,0 0-1,0 0 1,3 0-2,-1 0 2,2 0-2,5 0 0,2 0 0,5 0 1,4 0 3,0-5-3,-2-11 3,-2 2 3,-8-7-1,-1-2 4,-7 3-3,0 0-1,0 6 3,0 4-9,-4 7-2,-12 3-8,0 0-6,1 3-17,1 11-52,4-4-129</inkml:trace>
  <inkml:trace contextRef="#ctx0" brushRef="#br0" timeOffset="-17363.81">23111 16030 198,'0'0'135,"0"0"-101,0 0 9,0 0-3,0 0-25,0 6-15,0 1-2,0 4 1,0 1-1,0 1-1,0-5 1,0 1-4,0-3 3,0-2-2,0 0 5,0-4-2,0 0 2,0 0 1,0 0 5,3-4-6,8-10 13,0 2 4,2 6 3,-2-2-5,0 0 2,-1 6-10,-4 2-7,-2 0 0,1 0-1,-3 0 0,2 0-2,2 0-1,-2 6 3,0-2-1,-2-4 1,5 0 1,1 0 1,6 0 6,1-10 1,2-3 2,-2 0 8,-1 5 10,-4-1 0,-5 8-10,-1 1-6,-4 0-12,0 0-1,0 6 1,0 13 2,0 10 0,0-3-2,-13-2-1,-2 2-1,-1-4-2,-2 0-6,7-4-12,0-10-55,1 3-150</inkml:trace>
  <inkml:trace contextRef="#ctx0" brushRef="#br0" timeOffset="-16078.11">16650 16164 422,'-16'0'40,"3"0"-24,1 0 13,4 4-21,-1 9-7,3 10-1,-2-1-1,2 2-5,-1 6-5,3-4-8,2-3-11,2-9-2,0-9-20,0-5 5,8 0 23,8 0 24,0-1 7,-1-8 4,-1 1 2,-1 8 1,-4 0-3,2 0 0,0 0-8,1 0-3,-2 4 0,-1 0-1,3 1 1,-1-5 0,5 0 0,3-5 0,4-16 12,-1-2-3,0 0 4,-4-4 6,-9 1 1,-5 2 0,-4 9 12,0 4-7,-11 7-14,-7 4-11,1 0-4,-2 9-17,6 10-20,5 1-24,2-2-163</inkml:trace>
  <inkml:trace contextRef="#ctx0" brushRef="#br0" timeOffset="-15776.9">16995 16411 28,'3'4'260,"-3"-4"-177,0 8-55,0 0 13,-14 10 21,-6 6-24,-5-2-21,5 4-13,9 1-3,7-10-1,4 1-4,0-8-6,17-5-5,12-5 0,12 0 0,-1-5-28,4-13-20,-3-1-60,-14-6-123</inkml:trace>
  <inkml:trace contextRef="#ctx0" brushRef="#br0" timeOffset="-15483.46">15890 16387 327,'-16'0'67,"12"0"-59,4 0-8,7 0 3,24 0 12,16 0-14,13-8 1,4 0-2,5 2-16,1 2-39,-5-6-167</inkml:trace>
  <inkml:trace contextRef="#ctx0" brushRef="#br0" timeOffset="-14840.08">18172 16276 344,'-25'0'83,"5"0"-52,11 0 33,9 0-6,0 0-37,0 0-21,2 0-3,16 0 2,9 0 1,2 0-12,0 0-8,0 0-14,0-9-45,-5 0-86</inkml:trace>
  <inkml:trace contextRef="#ctx0" brushRef="#br0" timeOffset="-14190.29">18554 16142 24,'0'-5'345,"0"-1"-297,0 4-36,0-3 28,-2 5-5,2 0-15,0 0-7,0 0-10,0 0-3,0 0-2,0 0 2,0 0 2,0 0-2,0 0 0,0 0 1,0 0 0,0 0 0,0 0 0,-2 0 0,2 0 3,-2 0-1,-5 0-2,1 0-1,-8 0 1,3 0 2,-4 12-1,-1 6-2,3 1 0,-1 0 0,6 3 0,-1-5-3,7 0 2,2 2-2,0-13-3,0 1 1,4-7-5,16 0 3,4 0 5,1-4 2,-3-5-4,-4-4 4,-12 9 3,0 2 0,-6 2-1,0 0-2,0 0 0,0 2 0,0 15 0,0-4 0,0 5-1,0-5-2,0-3-2,10-2-2,13-8-2,1 0 9,0 0 0,-1-12 2,-5-7 7,-7-3 1,-5 0 4,-6 4-5,0 5 1,0-2-4,-4 7-6,-5 2-3,-2 6-3,0 0-12,4 0-23,3 6-47,4 2-147</inkml:trace>
  <inkml:trace contextRef="#ctx0" brushRef="#br0" timeOffset="-13946.93">18884 16321 35,'0'0'374,"-6"0"-342,-10 0-10,-4 3 25,0 6-18,3 5-15,3 4-9,3 4-4,5 0-1,2 2-1,4 2 0,0-8-3,8 4-3,9-9-4,4 0-4,3-11-1,3-2-12,-1 0-40,-1-6-59,-3-16-136</inkml:trace>
  <inkml:trace contextRef="#ctx0" brushRef="#br0" timeOffset="-13727.81">18982 16240 430,'-8'-4'25,"8"4"-15,0-2-2,10-1-1,19-2 5,8 5-12,3-3-7,-3-2-21,-3-1-19,-7 4-30,-9 0-93</inkml:trace>
  <inkml:trace contextRef="#ctx0" brushRef="#br0" timeOffset="-13262.37">19385 16173 401,'-10'-5'107,"1"5"-80,3 0 14,3 0-13,0 0-24,3 0-4,-2 13 0,2 0-3,0 5-8,0 0-9,0-4 0,8-6-12,2-2-25,1-2 5,3-4 17,-3 0 29,-3 0 6,2 0 8,-6 0 8,-1 0 1,-1 0 1,-2 0 1,2 0-6,2 0-11,1 0-1,2 0-1,2 0 0,1 5-1,6-5 0,0 0 1,2 0 0,1-5 4,2-13 3,-3-3 4,-5 2 5,-7-4 12,-4 2-1,-2 3 2,0 0-8,-6 8-9,-9 8-12,-6 2-5,1 0-9,3 8-20,1 6-40,5 2-124</inkml:trace>
  <inkml:trace contextRef="#ctx0" brushRef="#br0" timeOffset="-12658.79">19700 16276 30,'5'0'415,"-5"0"-348,2 0-38,0 0 1,4 4-15,-1 4-9,2 2-1,0 9-5,-3-3-1,-2 7-1,-2-5-4,0 1 2,0-3-3,0-7 1,0 0-1,0-9 2,0 0 5,0 0 2,0-9-2,0-8 0,7 3 0,-1 1 6,-1 4 4,2 0 3,-1 0-6,1 9-5,-3-4-2,-2 4 0,-2 0-4,2 0-1,4 0 2,-2 4-1,-2 0-2,3-3 4,-3-1 1,4 0 1,2 0 3,0-14 8,-1-7-2,1 6 3,2 1 11,1 2-7,0 3-6,-2 4-2,0 5-4,-1 0-4,-1 0-1,3 9-3,-6 8 3,0 6-3,-4 0 0,0 4-2,0-1-3,-2-4-5,-9-2-15,2-4-23,0-14-74,2 0-162</inkml:trace>
  <inkml:trace contextRef="#ctx0" brushRef="#br0" timeOffset="-12416.6">20050 16062 399,'0'-8'127,"0"6"-80,0 2-18,8 0-16,6 0-10,8 18 10,3-1-4,2 8-8,-3 5-1,-9 2-2,-7 8-1,-8 8-4,0 2-2,-23 12-5,-12-3-30,-15-5-89,0-2-169</inkml:trace>
  <inkml:trace contextRef="#ctx0" brushRef="#br0" timeOffset="-11738.66">18402 16136 0,'0'-5'37,"0"3"223,0-7-216,0 3-6,0 2 14,0-4 14,0 4-18,0 2-14,-8 2-3,0 0-18,-9 2-9,-2 24-2,-4 4-2,3 10 0,7 6-2,11 4 0,2 7-4,4-3-4,23-8-7,9-2-11,9-14-34,3-12-109</inkml:trace>
  <inkml:trace contextRef="#ctx0" brushRef="#br0" timeOffset="-8465.97">21001 15793 212,'0'-4'45,"-2"-4"-4,2 8 11,0 0-3,-2 0-17,0 0-10,-8 0-12,-1 0-3,1 12-4,-6-1-1,5 4 0,2 1-1,2 4 0,5-2-1,2 1-1,0-6 0,0 1 0,2-2 0,16-1-1,7-4-1,-4-7 6,6 0-3,-4 0 2,-3 0-1,-3 0 2,-3-3 3,-1-7-2,-4-3 2,-2-1 3,-5 1 1,-2-2 1,0 3 1,0-2 0,0-2-7,-9 6-1,-4-4-1,0 3-2,-1 5-1,1-3 0,3 9-1,2 0-9,6 0-20,-3 0-69</inkml:trace>
  <inkml:trace contextRef="#ctx0" brushRef="#br1" timeOffset="-7065.19">27042 13806 453,'-105'12'57,"-9"-2"-41,61-2 4,19 6 25,19-4-12,15-4-16,0 0-14,46 0-3,37-1 1,35-5 0,32 0 0,35 0 0,19 0-1,12 0 0,14 0-4,4 0-4,9-5-3,4 1 11,-9-2 0,-15 2-1,-38-4-1,-44-1 2,-54 3 0,-47 1-6,-30-1 4,-10 2 2,-15 2 0,-32 2-12,-36 0-36,-17 0-52,-20 12-106</inkml:trace>
  <inkml:trace contextRef="#ctx0" brushRef="#br1" timeOffset="-6747.31">27295 14043 495,'-87'0'30,"37"0"-24,23 0-4,27 0 22,27 0-8,48 0-10,59 0 4,53 0 0,51-6-3,38 2-7,23-2-4,9 0 2,1 0-3,-22 3 0,-36 3-8,-45 0-11,-56-4 0,-52-2 24,-43-2 4,-38-2-4,-17 0 0,-12 2-2,-26 4-12,-13 4-49,-2 0-116,3 0-96</inkml:trace>
  <inkml:trace contextRef="#ctx0" brushRef="#br1" timeOffset="-6537.52">30040 14007 370,'0'-9'71,"0"1"-45,0 1 5,0-2-9,-6 3-22,-1 0-7,1 6-56,-6-5-242</inkml:trace>
  <inkml:trace contextRef="#ctx0" brushRef="#br1" timeOffset="-4821.68">6343 16812 510,'-42'-14'62,"24"6"-37,9 8 7,3 0-3,0 12-10,2 16-13,2 12-3,0 4-2,2 2-1,0 2 0,-3-8-1,1 0-1,-4-10-4,2-6-7,0-5-34,4-12-58,0-7-111</inkml:trace>
  <inkml:trace contextRef="#ctx0" brushRef="#br1" timeOffset="-4446.18">6225 16786 361,'-21'-23'64,"15"3"-51,6-5 6,9-12 1,29-2 3,13-5-9,9 2-6,4 7-1,-10 13-3,-16 14 0,-16 8-4,-22 13-1,0 32 1,-31 17 2,-15 8-2,-1-8-1,2-7-5,14-11 6,17-7 0,14-10-2,2-2-2,37-2-3,7-1 7,6-4 0,-1 0 2,-11 4-1,-11 0 2,-18 1 1,-11 0 8,-6 4 15,-37 5 4,-8 2-17,-5-2-10,2-5-4,13-6-2,9-11-4,16-10-11,16 0-39,0-8-130</inkml:trace>
  <inkml:trace contextRef="#ctx0" brushRef="#br1" timeOffset="-3915.65">6746 16629 445,'-23'-18'55,"11"5"-50,3-2 11,7 7 12,2-2-3,0 6-13,0-3-6,6 2-3,7 4 3,1 1 1,-5 0 2,-1 8 3,-1 29 4,-2 16 4,-3 6-9,-2 8-4,0-5-5,0 0 0,2-8-2,3-10-1,1-8-3,1-14-1,2-16-4,4-6-1,2-10 5,6-26 5,-1-18 0,0-4 1,-4 6 1,-3 12 0,-4 16 2,-2 12-1,-5 8-2,-2 4-1,2 12-1,0 20 1,5 8-2,2-5-5,6-4-4,6-9-4,6-20-8,2-2 12,-4-13 11,2-29 1,-6-11 8,-13-9 3,-3-6 8,-5-3-3,0 9 0,-18 8-5,-4 14-7,1 18-5,6 8-2,7 6-5,6 8-8,2 0-38,4 22-85,17 12-204</inkml:trace>
  <inkml:trace contextRef="#ctx0" brushRef="#br1" timeOffset="-3644.03">7539 16718 387,'-24'0'139,"11"0"-116,8 0-8,5 0 27,0 0-21,13 0-10,16-13-5,11 0-3,8-10-3,-2 9-1,-6 5-6,-6 0 7,-12 9-25,-11 0-35,-11 5-93,0 22-203</inkml:trace>
  <inkml:trace contextRef="#ctx0" brushRef="#br1" timeOffset="-3450.12">7571 16920 396,'-21'11'96,"8"-2"-78,11-7 5,2-2 24,0 0-21,27 0-15,15-2-3,14-14-8,4-2-6,2-1-26,-9 6-98</inkml:trace>
  <inkml:trace contextRef="#ctx0" brushRef="#br1" timeOffset="-1441.84">8662 16338 274,'-19'0'254,"-27"0"-231,27 14-23,3 17 8,5 4 3,2 15-3,0 9-8,9 1-3,0-1-5,0-19-9,2-13-4,16-14 6,7-13 6,6-3 4,3-24 5,1-18 0,-2-1 9,-1-3 0,-8 5 7,-4 13 0,-6 12 0,-6 8-9,-6 9-3,3 2-4,-3 0-2,5 18 1,2 0 0,6 1-4,8-11-6,8-8 5,6-3 5,2-25 1,-3-8 1,-10 0 3,-8 1 6,-12-1 4,-6 9 7,0 0 0,-17 5 1,-12 8-12,-2 6-10,-5 8-4,9 0-8,9 18-19,12 8-49,6 7-141</inkml:trace>
  <inkml:trace contextRef="#ctx0" brushRef="#br1" timeOffset="-1212.98">9370 16525 533,'-39'18'44,"3"6"-38,3 14 20,0 3 3,6-1-12,13-4-11,14-4-6,0-10-1,31-8-4,12-11 1,7-3-2,6-3-8,2-25-26,-4-3-55,-8-13-185</inkml:trace>
  <inkml:trace contextRef="#ctx0" brushRef="#br1" timeOffset="-890.98">9464 16288 269,'-31'0'186,"9"0"-146,13 0-4,6 0 35,3 0-35,9 0-28,32 0-6,21-15 2,18-6-3,0-5-1,1 0-3,-16 3-4,-21 0-5,-15 11-15,-17 4-19,-12 5-25,0 3-72</inkml:trace>
  <inkml:trace contextRef="#ctx0" brushRef="#br1" timeOffset="858.55">10576 15802 202,'2'-4'111,"-2"-1"-49,0 5 12,0 0 13,0 0-14,-9 22-40,-6 11-15,-1 0-5,3 4-7,4 0-5,4 6-1,1 2-1,4-1-5,0 5-2,0-4-6,0-14-10,0-13-9,20-18-12,9-7 38,2-30 7,3-7 7,-3-5-1,-4 10 7,-8 11 6,-5 6-4,-5 11-2,-5 8-10,-2 3 0,3 0-3,-2 0-1,1 9 1,0 14-3,5-9-2,5-2-1,3-8-3,8-4 6,4-9 3,-2-18 1,0-3 0,-10-7 5,-5 1 4,-10 6 0,-2 3 5,0 8-2,-5 7-2,-13 12-7,-2 0-4,0 0-7,4 14-8,8 12-33,8 7-95,0 5-276</inkml:trace>
  <inkml:trace contextRef="#ctx0" brushRef="#br1" timeOffset="1132.16">11149 16040 478,'-21'0'83,"0"0"-55,0 16 0,-3 20 7,-1 3-14,6 4-8,5-5-6,14-2-5,0-11-2,9-8-2,20-5-2,9-12-3,2 0-2,5-4-4,-1-18-20,-4-4-21,-7-6-57,-4 0-82</inkml:trace>
  <inkml:trace contextRef="#ctx0" brushRef="#br1" timeOffset="1377.37">11273 15918 357,'-24'0'97,"11"0"-54,9 0 17,4-5 1,0 1-26,19-9-25,22-8-7,7 1-3,8-2 0,-4 0-5,-8 4-15,-11 0-42,-6 2-91,-11 6-211</inkml:trace>
  <inkml:trace contextRef="#ctx0" brushRef="#br1" timeOffset="1733.57">11666 15659 288,'0'-8'222,"0"4"-149,0 2-32,0 2 10,0 0-12,0 0-18,0 0-15,0 14-4,0 8-2,2 6-2,0 0-6,-2 1-3,4-10-12,5-6-2,9-9-2,7-4 5,4-3 8,4-21 10,-1-2 4,-6-7 4,-4 12 4,-6-1 6,-7 8 2,-5 6 3,-2 8 0,-2 0-3,0 0-9,0 11-7,0 8-1,0-1 1,12-8-5,3-7 3,10-3-3,4-3 5,0-23 1,-4-6 1,-8-4 0,-8 0 3,-6-3-1,-3 7 2,0 8-3,-5 13-2,-13 6-1,-5 5-8,1 12-16,5 16-60,3 11-160</inkml:trace>
  <inkml:trace contextRef="#ctx0" brushRef="#br1" timeOffset="2235.49">12221 15735 554,'0'-8'92,"0"2"-67,0 6 2,0 0 1,0 0-16,8 0-8,6 16-4,-1 6 0,-4 2-7,0-1-1,-6 0-4,-1-11-5,-2-1 4,0-8 8,0-3 5,2 0 2,2-18 1,3-8 2,1-2 2,6 1 2,-3 2 1,3 6 1,-3 8 0,2 5-2,-2 6-7,-2 0-1,0 0-1,-2 14-3,-3 8-2,-1-4-2,-1-1-1,0-8-1,0-5 2,0-4 4,3 0 3,4-13 5,4-14 2,2 0 2,3-2 3,3 5 2,-2 3 3,2 12-2,-1 9-8,-3 0-4,-1 14-3,-5 16 0,-4 6-2,-5 4-8,-2 0-4,0 0-13,0-8-22,-7-10-50,-1-6-134</inkml:trace>
  <inkml:trace contextRef="#ctx0" brushRef="#br1" timeOffset="2472.86">12649 15234 438,'0'-12'113,"4"12"-49,13 0-31,10 8 8,12 16-9,0 8-17,1 6-10,-6 8-5,-10 11 0,-11 4-3,-13 12-3,0-1-6,-19-4-13,-26 2-17,-13-4-32,-9 2-46,-8-10-111</inkml:trace>
  <inkml:trace contextRef="#ctx0" brushRef="#br1" timeOffset="3166.08">10328 15633 95,'-12'0'339,"-5"0"-255,0 44-36,-5 20 11,-5 20-15,2 10-14,12 9-16,13-5-8,0 0-6,25-10-3,23-20-3,22-19-7,21-21-6,16-17-35,9-11-127</inkml:trace>
  <inkml:trace contextRef="#ctx0" brushRef="#br1" timeOffset="3786.1">10186 17548 556,'-42'10'60,"26"-6"-43,16-4 7,21 0-17,29-8-5,21-15-1,14 0-1,5-8-4,-6 3-9,-13 6-12,-13 4-48,-12 10-147</inkml:trace>
  <inkml:trace contextRef="#ctx0" brushRef="#br1" timeOffset="4020.99">10374 17708 463,'-19'6'75,"17"-6"-64,2 0 8,36-4-4,28-25-4,28-10-11,15-1-7,9-4-58,-9 3-279</inkml:trace>
  <inkml:trace contextRef="#ctx0" brushRef="#br1" timeOffset="4483.47">11354 17155 386,'-22'-8'235,"5"3"-189,11 5-20,2 0 8,-1 23-13,1 7-8,2 6-8,2 4-5,0 4 0,0-3-7,0 1 0,0-17-15,4-11-15,19-14 1,0 0 20,9-22 8,4-6 8,-3-3 0,-1 0 4,-5 10 6,-6 2 6,-5 5-3,-5 5-5,-5 9-1,4 0-7,-1 0 0,4 5-2,3 9-3,-1-2-3,3-6 0,-1-6-2,4 0 3,-3-10 7,-9-20 1,-5-11 7,-4 2 4,0-3 2,-23-2 6,-6 3-4,-6 12-8,-1 6-8,3 17-1,4 6-11,4 14-29,4 26-92,-4 5-410</inkml:trace>
  <inkml:trace contextRef="#ctx0" brushRef="#br1" timeOffset="5350.25">11808 17218 373,'-9'-6'169,"5"6"-106,4 0-39,0 0-6,0 6-5,2 21 0,11 5-11,1 2-2,-3-2-2,0-6-2,-4-3-1,-5-14-3,-2-5 2,0-4 5,0 0 1,0-22 0,0-13-1,2-2 1,11 1 5,3 6-2,-1 3 4,4 14-2,-1 9-1,-5 4-4,3 0 1,-5 11-2,-1 12-1,0 1-1,-8 2-2,3-7 0,-5-6 4,2-5-2,2-8 2,2-4 1,8-24 4,6-6 5,5-2 0,-1 4 3,5 6 11,-4 3-2,-3 10-9,0 13-8,-6 0-4,1 4 0,2 19-4,-6 12-7,3 1-40,-10-1-136</inkml:trace>
  <inkml:trace contextRef="#ctx0" brushRef="#br1" timeOffset="6998.17">3424 17038 559,'-67'0'73,"25"10"-50,6 35-13,8 17 2,9 6-4,17 8-2,2 0-6,29-9-5,18-10-5,8-8-13,-1-17-41,-10-10-45,-17-4-69</inkml:trace>
  <inkml:trace contextRef="#ctx0" brushRef="#br1" timeOffset="7355.92">3195 17612 250,'-41'-19'73,"17"2"-69,22-1-3,2-9 6,31 0-7,22-4 0,19-5-3,8 0-3,-4 0-1,-14 10 7,-18 8 4,-17 12 10,-16 2 16,-9 4 2,-2 0 26,0 0 0,0 0-28,0 10-19,0 2-9,0-2-2,6-2-7,4-8-3,11 0 0,-4 0 2,-1-22 6,-3-8 2,-11 2 5,-2 2 9,0 8 13,-15 3 5,-8 4 2,-1 5-15,-1 6-17,6 0-2,3 0-7,7 2-13,9 10-30,0-3-52,11-4-65,18-5-91</inkml:trace>
  <inkml:trace contextRef="#ctx0" brushRef="#br1" timeOffset="7634.19">3763 17147 304,'13'-10'109,"0"2"-42,6 3-16,0 5-21,8 0-11,0 0-11,4 9-8,-2 9-2,-4 4-10,-6 2-4,-9 2-8,-8 0-13,-2-8-12,-4-8 30,-19-10 19,-2 0 34,5-18 13,7-23-15,13-9-7,0-3-3,20-6 0,22 7-6,6 6-5,4 12-8,-4 6-3,-13 13-5,-12 15-10,-15 0-26,-8 25-110,-16 23-264</inkml:trace>
  <inkml:trace contextRef="#ctx0" brushRef="#br1" timeOffset="8200.04">3783 17784 339,'-4'-16'113,"-1"6"-89,0 2 22,3 2 30,0 2-17,-3 4-30,1 0-22,-2 0-7,-8 10-11,1 16 6,2 6-4,1-6-7,10-4-3,0 1-3,12-10-3,14 0 3,5-4 6,0 0 8,-8-3 8,-9 2 2,-12-4 2,-2 10 15,-14-1 13,-24 14-12,-4 1-13,-3 3-7,8-6 0,8-3-6,8-8-16,13-4-46,8-10-106</inkml:trace>
  <inkml:trace contextRef="#ctx0" brushRef="#br1" timeOffset="8554.91">4016 17710 347,'0'-18'89,"0"7"-87,0 0 6,0 5 15,-2 2 9,2 4-13,0 0-19,0 0-3,0 0-6,-4 10 9,-3 6 0,-3 2 0,0 1-3,3 2 1,7-3-4,0-4-5,0 0 3,25-6-3,6-4 8,5 2-3,-1 3 6,-3-6 1,-10 7 0,-11-6 3,-11 9 2,0-4 8,-20 5 3,-13 4-8,-6 0-4,2-1-5,6-7 0,10-2-5,13-8-22,8 0-44,0 0-176</inkml:trace>
  <inkml:trace contextRef="#ctx0" brushRef="#br1" timeOffset="9013.15">4298 17740 350,'0'0'170,"0"0"-152,0 0-12,0 0 15,0 0 11,0 14-22,0 5-10,0-4-3,2-5-7,0-6-1,0-4 4,-2 0 7,0-8 12,0-19-2,-9-14 0,-2-4-2,9 1 1,2 0-4,4 9 1,25 3-4,4 5-1,1 14-1,-5 4-1,-11 9-1,-7 0-2,-11 31-1,0 4-6,-11 9 4,-18 3-36,6-7-3,8-4 13,13-16 3,2-10 9,15-6 3,23-4 1,5 0 17,-3-4 0,-9 0 16,-11-1 1,-11 4 8,-9 1 5,0 0 31,-16 1 1,-17 22-45,-14 3-15,-2 0-2,3-2-1,5-6-9,19-5-10,8-7-30,14-3-60,0-3-173</inkml:trace>
  <inkml:trace contextRef="#ctx0" brushRef="#br1" timeOffset="9347.12">4732 17442 361,'5'-15'35,"-3"3"4,0 6 35,-2-2 0,0 8-24,0 0-29,0 0-21,-11 8-5,-1 10-1,4 10-7,1-2-3,7 1-7,0-4 2,11 4-3,18-9 11,2-7 0,-2 4 10,-4-5 3,-10-6 0,-8 4 1,-7 2 3,0-2 11,-18 10 0,-15 3-15,-10-2 0,5 4-9,7-15-10,9 1-43,15-9-150</inkml:trace>
  <inkml:trace contextRef="#ctx0" brushRef="#br1" timeOffset="9581.11">5051 17423 525,'-21'0'95,"4"0"-75,1 8 4,-1 15-8,0 4-10,9 4-6,8-4-1,0 4-5,13-9-5,20-8-5,8-10-2,1-4-4,-4 0 7,-5-8 9,-11-7-5,-11 0-12,-11 5-21,0 2-44,0 8-117</inkml:trace>
  <inkml:trace contextRef="#ctx0" brushRef="#br1" timeOffset="9933.94">4442 17718 256,'-4'0'122,"2"0"-104,-1 0 30,3 0 1,0 0-34,0 0-15,0 0-6,0 0-15,0-4-22,11-6-4,12 2-73</inkml:trace>
  <inkml:trace contextRef="#ctx0" brushRef="#br1" timeOffset="11302.11">4478 17668 31,'0'-4'30,"2"0"3,-2 0-6,3 0-4,-1 4-10,0-2-5,0-2 4,-2 4 10,0 0 3,2 0-1,1 0 0,-1 0 3,2 0-7,-2 0-4,3 0-2,-1-4-2,1 4-4,2 0-2,1-5-5,1 5-1,0-3 0,-2-1-1,-1 3 1,-1-4 0,-3 5 1,-2 0 0,0 0 5,0 0 7,0 0-4,0 0-6,0 0-3,0 0-3,0 0 0,0 0 0,0 0 3,0 0 1,0 0 6,0 0-1,-7 0 0,-3 0-2,-2 0-2,5 0-4,3 0 1,4 5-13,0-5-13,0 1-17,0 3-25,0-1-55</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0T06:34:34.786"/>
    </inkml:context>
    <inkml:brush xml:id="br0">
      <inkml:brushProperty name="width" value="0.05292" units="cm"/>
      <inkml:brushProperty name="height" value="0.05292" units="cm"/>
      <inkml:brushProperty name="color" value="#FF0000"/>
    </inkml:brush>
  </inkml:definitions>
  <inkml:trace contextRef="#ctx0" brushRef="#br0">8036 13100 102,'0'0'391,"0"-4"-367,-4 2-24,4 2-7,0 0-2,6 0 9,15-3 1,0 2-1,6 1-5,9 0-15,-3 0-27,-1 0-175</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0T06:43:09.54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00B050"/>
    </inkml:brush>
  </inkml:definitions>
  <inkml:trace contextRef="#ctx0" brushRef="#br0">2148 2312 369,'2'-24'253,"-2"3"-244,0 6-7,-5 15 4,3 25-5,-3 31 7,-1 21 11,-3 15-12,-2 7-2,-3 2-3,1 2-2,-1-10-1,-1-14-4,1-12-3,6-21-8,1-16-27,5-20-74,2-10-169</inkml:trace>
  <inkml:trace contextRef="#ctx0" brushRef="#br0" timeOffset="218.93">2134 2226 19,'0'-27'440,"4"16"-440,16 3-3,16 8 3,13 0 6,12 3-6,-1 30 1,-8 3-1,-11 6-1,-28 4-2,-13 2 2,-42 2-4,-29-4-21,-12-7-38,5-14-9,16-9-22,22-10 4</inkml:trace>
  <inkml:trace contextRef="#ctx0" brushRef="#br0" timeOffset="494.06">2459 2544 165,'36'4'55,"-7"12"10,-16 1 7,-1 1-30,-10 4-10,-2-2-7,0 2-8,0 0-11,0-6-6,0-4 0,8-8-10,15-4-3,4 0 6,4-15 7,-2-10 6,-2-3 6,-10-2 10,-13 2 6,-4 0 8,0-1 3,-12 2-20,-13 2-10,-4 6-9,8 6-9,4 5-16,11 8-31,6 0-80,2 0-172</inkml:trace>
  <inkml:trace contextRef="#ctx0" brushRef="#br0" timeOffset="683.26">3025 2482 417,'0'-6'72,"0"1"-54,0 5 25,0 0-10,0 0-25,0 0-8,0 0-13,0 13-3,0 13 0,0 5-17,0 2-46,0-3-105,0-7-33</inkml:trace>
  <inkml:trace contextRef="#ctx0" brushRef="#br0" timeOffset="929.38">3025 2654 14,'2'3'50,"6"-3"-6,-6 0 11,4 0 19,1 0 6,3-3-28,4-9-28,1 1-14,4 3-10,-4-1-3,3 8-6,2 1-5,-2 0 6,4 0 8,-1 0 1,-2 0 4,-1-3 5,-5 1 9,-6-4 8,-2-1 22,-3-1 0,-2-6-10,0-1-19,0-1-13,0 0-7,-14 0-7,-1 4-6,-5 4-16,-1 6-57,2 2-157</inkml:trace>
  <inkml:trace contextRef="#ctx0" brushRef="#br0" timeOffset="1722.45">3553 2519 260,'-2'-9'4,"0"7"0,2 1 11,0 1-7,0 0-8,0 0-3,0 0 3,9 0 1,4 0 4,-2 0 5,3 0 11,-6 0 21,1 0-9,1 0-6,-2 0 0,1 0-7,5 0-5,1 0-8,3-5-3,-1-7-3,2-2 2,-6 1 1,-4-2-3,-7 5 5,-2-1 12,0 5 0,0 5 0,-16 1-3,-8 0-9,-10 12-6,-1 14-1,-3 6 1,9 4-2,11 1-2,16-4-7,2-2-4,16-12-8,21-8 0,17-11-3,13 0 3,2-29 9,0-4 10,-14-2 4,-14 5 6,-17 10 22,-17 6 9,-4 10 16,-3 0-4,0 4-15,0 0-20,0 0-14,0 8-10,0 20 5,4 11-1,9 2-11,3 4-8,-5-7-10,-1-10-35,-2-12 26,-6-9 44,0-7 11,-2-7 47,0-22-18,0-9-8,2-5-1,11-4-12,14 7-18,11 8-1,16 8-7,12 10-4,1 8-6,-5 6-9,-8 0-10,-23 6-20,-13 8 9,-18 0 21,0 1 14,-16-9 12,-13-3 9,-8-3 4,3 0 8,7-3 2,10-14-10,15-3-13,2 1-26,26 0-42,19 2-201</inkml:trace>
  <inkml:trace contextRef="#ctx0" brushRef="#br0" timeOffset="2139.55">5347 2544 370,'15'-20'69,"-4"4"-38,-3 4 50,-6 6-17,-2 6-23,0 0-21,0 0-15,0 0-5,-10 17-6,-7 13-5,-1 6-12,9 4-27,9-1-25,0 3-22,11-7-7,13-3-6,-1-4 80,-3-8 30,-9-6 29,-11-8 12,0-2 38,-29-4 43,-20 0-46,-16 0-47,-6 0-19,-2 0-9,11 0-1,17 0-6,20 0-9,25 0-25,4 0-90,44 0-109</inkml:trace>
  <inkml:trace contextRef="#ctx0" brushRef="#br0" timeOffset="2483.67">5645 2707 365,'12'-16'92,"-3"2"-15,-3 0-14,-6 2-20,0 2-9,0 4-21,-6 6-10,-17 0-3,-4 4-9,-4 24-8,2 6-7,5 4-31,8 2-21,10-8-8,6-10-18,0-10 54,4-12 48,16 0 57,4-16 29,5-14 21,-2-4-19,-2 0-36,-7-1-14,-9 8-7,-5 3-11,-4 6-12,0 8-6,0 6-2,0 4-4,0 0-9,0 19-14,-4 13 3,-3 6-22,3 1-38,4-5-35,0-8-23,2-14-70</inkml:trace>
  <inkml:trace contextRef="#ctx0" brushRef="#br0" timeOffset="2746.76">5645 2707 101,'181'0'123,"-163"-32"2,-5 8-34,-9 8-14,-2 4-10,-2 6-24,0 3-13,6 3-25,2 0-5,5 7-10,8 14 8,-1 4-1,-1 3-7,-2 2-3,-5-4 5,-5-6 4,-2-10-9,-3-6 13,1-4 8,-3 0 16,4-6 0,4-18-10,6-4-8,8-4-6,7 0-3,4 0-11,6 3-11,-6 14-78,-7 5-236</inkml:trace>
  <inkml:trace contextRef="#ctx0" brushRef="#br0" timeOffset="2910.18">6322 2632 526,'0'0'66,"3"0"-47,-3 0 16,5 0-12,1 7-22,3 15 1,-3 8-2,1 2-1,0-4-13,2-2-25,0-8-84,2-11-259</inkml:trace>
  <inkml:trace contextRef="#ctx0" brushRef="#br0" timeOffset="3041.18">6510 2360 45,'-24'-20'365,"8"9"-354,7 11-11,9 0-19,0 9-50,0 22-146</inkml:trace>
  <inkml:trace contextRef="#ctx0" brushRef="#br0" timeOffset="3556.17">6619 2613 434,'2'0'35,"3"0"-15,-1 0 28,2 0-19,6 0-23,1 0-1,-1 4-5,-1 7-4,-7 6-2,-4 7 0,0 3 3,0-2 0,0-7 3,0-11 2,0-2-1,0-5 5,6 0 7,15-5 10,6-16 20,10-3-16,3-2-15,3-4-7,1 6-5,-1 4-1,-7 10-3,-12 10-2,-9 0-3,-4 17 3,-5 7-1,-4 7 7,2 0 0,-2-6 0,0 5 0,9 4 2,3 4-2,5 14 0,4 13 1,-5 7-1,-7 12 0,-11 10 1,0 2 1,-20 2-2,-29-1 2,-22-7 0,-18-21-2,-12-25 0,3-31 1,19-13 5,23-32 10,29-22-3,27-13-10,17-8-3,51-5-8,25 0-3,26 3-7,12 11-40,-2 6-140</inkml:trace>
  <inkml:trace contextRef="#ctx0" brushRef="#br0" timeOffset="3945.44">8001 2554 576,'-7'-16'45,"4"10"-6,3 2 5,0 0-27,8 0-17,18-2-8,8-1 5,3 1-10,-8 1 0,-13 5-11,-9 0-9,-7 0 11,0 0 22,0 0-3,-3 5 3,-4 1 4,-1 0 3,6 0 4,2-1 1,0 8-2,0 7-1,0 10 1,0 10 2,0 10 0,0 4-4,-3 6-2,3-2-2,-2-2-3,2-8-1,0-7-1,0-14-3,0-9-4,0-13-10,5-5-21,12-12-58,10-22-233</inkml:trace>
  <inkml:trace contextRef="#ctx0" brushRef="#br0" timeOffset="4254.46">8308 2729 440,'0'-2'48,"0"2"-34,0 0 6,0 0 9,0 14-11,0 8-7,7 4-3,-1 0-8,1-2 0,-7-8-1,2-6-8,-2-8 9,0-2 1,0 0 9,0-12 7,3-16 0,6-3 6,3 4 7,7 3 0,1 6-10,2 8-4,5 6-5,-1 4-11,3 0 0,0 12-1,-4 15-1,-10 6 0,-13 9-1,-2 0-5,-13 1-12,-20-7-50,-6-13-119</inkml:trace>
  <inkml:trace contextRef="#ctx0" brushRef="#br0" timeOffset="4539.41">8159 2260 606,'-23'-11'23,"17"11"-14,6 0-9,0 11-5,0 15 4,18 0-10,13-2-1,0-8-6,1-8 5,-13-4 11,-9-4 2,-8 0 8,-2-6 35,0-10-19,-23-2-7,-10 1-3,-3 8-9,7 3-5,9 6-2,16 0-15,4 20-26,15 8-84</inkml:trace>
  <inkml:trace contextRef="#ctx0" brushRef="#br0" timeOffset="5046.31">9748 2610 400,'17'-11'73,"-8"7"-39,-4 0 11,-5 4-13,0 0-15,0 0-8,-23 13-9,-10 14-4,0 11-12,6 1-26,17 4-14,10 1 10,8 0 23,21-6 18,0-6 5,-10-9 7,-7-11 6,-12-7 6,-16-2 32,-34-3 12,-12 0-44,0-3-15,9-8-4,17 0 0,18 1-10,18 2-20,5-2-71,40-4-91</inkml:trace>
  <inkml:trace contextRef="#ctx0" brushRef="#br0" timeOffset="5308.7">10186 2661 267,'25'-24'141,"-16"6"-45,-7 3 2,-2 3-37,-2 2-41,-19 6-13,-5 4-7,-1 0-5,1 23-9,8 4-12,9 9-30,9 4-33,0 0 16,19-3 34,4-7 34,-5-8 5,-7-4 13,-9-8 18,-2-4 10,-9-4 34,-28-2-4,-15 0-45,-8 0-19,4 0-7,16 0-3,20 0-8,20 0-15,0 0-77,43-6-202</inkml:trace>
  <inkml:trace contextRef="#ctx0" brushRef="#br0" timeOffset="5772.51">10440 2789 466,'0'0'100,"0"0"-57,0-1-1,0 1-18,0 0-14,0 0-8,0 0-2,5 0-8,1 0-2,-2 0 7,2 0-5,2 0 8,5-25 6,8-13 7,5-14-7,3-2 2,-2 8 1,0 7 4,-3 13 0,1 10-9,-1 10-3,-1 4-1,-4 2-4,-5 2-4,-5 19 3,-9 10-3,0 8-1,-21-2-9,-12 7-13,0-6-27,8-7-20,10-1 31,15-6 47,0 0 1,13-4 8,9-4 9,-3-4 7,-13-6 1,-4 0 0,-2-4 6,-8 2 23,-31-2-10,-9 1-31,-10-2-11,4 1-3,12 1-2,15 0-9,18 3-10,9 4-27,13-4-132,37-1-210</inkml:trace>
  <inkml:trace contextRef="#ctx0" brushRef="#br0" timeOffset="5941.98">10984 2791 268,'-20'-18'242,"7"8"-212,8 4 21,5 4-12,9-1-39,35 3-14,23 0 12,20 0 1,7-1-18,-5-5-1,-16 0-40,-24-2-68,-28-2-141</inkml:trace>
  <inkml:trace contextRef="#ctx0" brushRef="#br0" timeOffset="6304.25">11873 2569 556,'-16'-18'80,"5"8"-44,2 6-2,-2 1-23,-2 3-11,-5 0-4,-3 23-3,6 11-14,7 7-22,8 6-45,0-3-40,6 2 27,14-6 14,4-5 71,-5-8 16,-6-9 35,-11-8 16,-2-6 8,-13-4 28,-27 0-10,-16 0-51,-2 0-19,6-5-7,19-4-3,20 5-22,13-2-23,20-4-130</inkml:trace>
  <inkml:trace contextRef="#ctx0" brushRef="#br0" timeOffset="6521.21">12306 2613 253,'0'-11'304,"0"4"-234,-12 4-10,-17 3-21,-9 0-27,-6 15-5,1 10-5,10 14-2,15 1-4,15 8-10,3-2-1,25-6-6,22-9-8,13-12 1,3-11 9,-1-8 9,-11 0-45,-15-9-86,-18-16-270</inkml:trace>
  <inkml:trace contextRef="#ctx0" brushRef="#br0" timeOffset="9203.37">6528 2592 18,'0'-8'148,"0"2"-133,0 2 12,0-4 14,0 5-18,0-2-7,0 1 4,0 4-3,2-2 2,0 1 4,-2 1 3,0 0-2,0 0-5,0 0-12,0 0-7,2 0-4,3 0-3,4 0 6,-2 0 1,-1 0 1,-4 0-1,0 0 0,-2 0 2,0 0 0,0 0 1,0 0 2,0 0 0,0 0-4,3 0-1,1 6 0,-2 6 4,3 1-4,-2 1 2,-3 4-1,2-1 4,-2 1-4,2 0 1,0-3 0,0-1-1,0-2-1,0-1 0,3-5 0,-3-2 2,-2 0-2,0-2 0,0-2 4,0 0 1,0 0 2,0 0 0,0 0 1,2 0 0,6 0-1,-4 0 6,2-6-1,1-4-3,1-8-4,4-2 1,3 0 1,-1 0-1,-1 3 0,-1 3 1,-3 6 0,-3 1-6,0 3 0,-3 1-1,-1 3-1,1 0 0,-1 0-2,-2 0 2,2 0 0,3 0 1,1 7 0,0 2 2,1 8-2,0 1 3,0 1-2,-3 5 1,1 2 1,-5-1-2,0 1 3,0 0-4,0-6 1,0-2-1,0-3-1,0-7 1,0 1-1,0-5-5,0-4-2,0 0-6,4 0-14,5 0-21,7-14-21,4-4-69,-1-4-146</inkml:trace>
  <inkml:trace contextRef="#ctx0" brushRef="#br0" timeOffset="9547.66">7004 2541 158,'0'-7'136,"-9"7"-108,-1 0 5,-9 0-11,0 17-7,-6 6-10,7 5 1,1 2-5,3 1-1,10-5 0,4-2-1,0-6 0,0-3 0,20-4-1,2-7 0,7-4 2,-5 0-1,1-6 1,-5-11 11,-5-6 5,-4-5-2,-8 2-3,-3 0 10,0 4-4,0 5-11,-5 9-6,1 4-2,4 4-18,0 0-32,0 0-65</inkml:trace>
  <inkml:trace contextRef="#ctx0" brushRef="#br1" timeOffset="18917.52">3555 4676 634,'8'-16'29,"-8"16"-29,-21 18 0,-14 57 2,-3 39-2,18-27 0,9 1-2,5-1-4,6-9-9,0-12-22,0-22-55,0-19-113</inkml:trace>
  <inkml:trace contextRef="#ctx0" brushRef="#br1" timeOffset="19133.42">3589 4493 353,'20'-21'25,"9"16"-19,11 5 1,5 0 10,6 15-6,-7 10 1,-8 6 0,-18 1-10,-18 4 1,0-2-2,-37-1-1,-15-2-5,-10-5-10,-1-2-18,7 0-54,9-4-60</inkml:trace>
  <inkml:trace contextRef="#ctx0" brushRef="#br1" timeOffset="19543.36">3767 5085 456,'0'-12'56,"0"6"-13,0 4 29,0 2-20,0 0-24,0 8-23,0 32-5,0 26 5,0 22-2,0 12-3,-15 7-1,-1-7-4,1-15-12,6-19-5,4-22-11,5-18-4,0-23-11,18-3-23,9-31 23,4-18 39,-6-6 9,-10-2 25,-11 1 12,-4 6-2,-2 10-8,-21 12-13,2 7-10,3 14-4,7 7-3,9 0-11,2 5-18,0 8-3,26-1-26,6-8-91,1-2-104</inkml:trace>
  <inkml:trace contextRef="#ctx0" brushRef="#br1" timeOffset="19771.94">4384 4945 470,'-19'-9'51,"9"4"-48,10 3 19,5-6-14,29-3-6,18-2-1,11-3-1,2-1-7,-8 6-19,-16 6-50,-19 5-134</inkml:trace>
  <inkml:trace contextRef="#ctx0" brushRef="#br1" timeOffset="19918.18">4215 5117 337,'0'5'59,"7"-1"-52,35-4-1,20 0 10,19 0-16,8-4 0,6-11-18,1 0-42,-9 1-178</inkml:trace>
  <inkml:trace contextRef="#ctx0" brushRef="#br1" timeOffset="20302.54">5285 4690 553,'0'-10'74,"0"8"-44,0 2-1,0 6-8,0 30-14,0 14 5,0 14-8,0 9-3,-2 5-1,-12 0-5,-1-6-7,3-14-7,3-22 2,7-20 11,0-16 4,2-14 2,0-32 2,0-20 0,6-17 2,21-17 1,13-9-2,10-1-3,5 16 0,2 27 1,-3 27-1,-7 22-2,-11 18-1,-9 0 0,-10 19 0,-17 16 2,0 7 1,-27 4 0,-21-4 1,-10-4-1,0-7-7,4-12-5,8-7-39,12-2-55,16 1-113</inkml:trace>
  <inkml:trace contextRef="#ctx0" brushRef="#br1" timeOffset="20581.74">5686 5288 457,'0'0'83,"0"0"-54,-2 0 29,-19 8-8,-8 16-25,-4 6-14,0 6-6,4 4-5,10-5-2,13 2-7,6-9-5,0-6-4,27-11-11,13-10-32,9-1-67,5-7-145</inkml:trace>
  <inkml:trace contextRef="#ctx0" brushRef="#br1" timeOffset="21210.28">6416 4859 503,'-51'-6'67,"8"4"-54,17 2 43,15 0-20,11 0-20,0 0-16,18 0-5,22 0 5,22 5 5,19-5-5,10 0-2,1 0-4,-4 0-2,-12 0-7,-16-3-16,-16-3-27,-17 1-68,-16 4-121</inkml:trace>
  <inkml:trace contextRef="#ctx0" brushRef="#br1" timeOffset="21700.41">6742 4564 427,'0'-16'131,"0"7"-115,0 9 27,0 0 3,0 0-16,0 28-25,0 19 1,0 19 4,0 13-8,-7 7-2,-2 1-2,-4-2-15,2-7-31,-1-20-162</inkml:trace>
  <inkml:trace contextRef="#ctx0" brushRef="#br1" timeOffset="22300.36">7486 4659 220,'4'-6'308,"-4"3"-278,0 3-17,0 17 5,-2 23 7,-9 10-7,-3 7-8,1 7-7,-7 3-3,3-3-4,-2 0-16,2-9-18,1-11-98,3-18-262</inkml:trace>
  <inkml:trace contextRef="#ctx0" brushRef="#br1" timeOffset="22538.06">7510 4596 345,'18'-18'43,"13"7"-31,16 4 11,11 4-1,5 3-5,-3 0-4,-14 16-4,-19 9-2,-25 3 0,-2 6 6,-46 0 16,-19-2-14,-9-1-12,-1-10-3,8-1 0,16-8-9,22 1-32,20-4-119</inkml:trace>
  <inkml:trace contextRef="#ctx0" brushRef="#br1" timeOffset="22808.56">7766 5239 446,'-4'-1'68,"-5"1"-21,-5 0 15,-5 15-30,-8 14-17,3 6-12,1 2-3,10-5 0,13-1-7,0-6-8,17-7-9,26-11-8,17-7-47,11 0-87</inkml:trace>
  <inkml:trace contextRef="#ctx0" brushRef="#br1" timeOffset="25101.17">8444 4291 247,'0'0'70,"0"0"-67,0 0 22,2 0 13,0 7-27,2 8-9,2 4 15,-6 0-1,0 3-9,0 4-3,0-2-4,0 1 0,0-3 0,-6-8 0,4-6 0,0-4 0,2-4 0,0 0 1,0 0 2,10-20 6,9-8 4,8-7 4,4 1 0,0 0 5,0 8 2,-2 8-4,-8 8-8,-6 4-5,-1 6-5,-3 0-2,-3 0 0,0 13-3,-4 12 2,-4 3-4,0 0 3,0-2-1,0-8 1,0-9 1,-2-6 1,2-3 2,0 0 10,0-7 5,9-16 0,11 0 16,-1 2-7,4 5-7,-5 7-7,-5 8-7,0 1-5,-6 10-3,0 24 0,-5 10 3,-2 9-1,0 3-4,-9-2-3,-4-4-21,2-10-48,4-9-116</inkml:trace>
  <inkml:trace contextRef="#ctx0" brushRef="#br1" timeOffset="25471.48">9059 4057 269,'0'-25'111,"0"13"-83,0 6 31,0 6-25,0 0-31,4 0-2,19 0-1,6 0 0,-3 6-6,-1 6-2,-10 4-7,-13 4 8,-2 7 3,-2 5 4,-25 4 3,-4-4-2,0-6 3,6-8 3,10-9 9,7-2 4,8-5 2,0-2-6,2 0-11,27 0 3,11 0 8,6 0-10,5 0-6,-1 0 0,-8 0-2,-9 0-9,-8 0-15,-12 0-33,-8 6-77,-5 9-156</inkml:trace>
  <inkml:trace contextRef="#ctx0" brushRef="#br1" timeOffset="25783.43">8141 4836 528,'-34'5'31,"28"1"-20,8 0-10,47 0 8,31-5 13,36 2-6,29-3-7,17 0-9,3 0-3,-13 0-1,-22 0-8,-30-3-4,-32 2-34,-32 1-66,-32 0-55</inkml:trace>
  <inkml:trace contextRef="#ctx0" brushRef="#br1" timeOffset="26140.28">8637 5260 480,'-4'-7'40,"4"-4"-18,0-5-7,22-1-10,14 6-2,7 4-3,1 7 0,-4 0 0,-7 16-4,-12 19 2,-13 7 1,-8 10 0,-11 6 1,-33 1 0,-14-2 0,-4-8-1,4-13 1,20-13 3,18-10 10,20-13 13,2 0-8,42 0-9,22-14 3,13-5-11,8 3-1,-6 0-6,-14 6-5,-15 4-15,-17 6-74,-29 0-246</inkml:trace>
  <inkml:trace contextRef="#ctx0" brushRef="#br1" timeOffset="26828.67">4117 6846 585,'-31'0'42,"21"0"-42,10 0 0,37-8 0,22-5 3,24 1 0,8 2-3,-1 0-6,-15 9-16,-24 1-27,-24 0-82,-27 25-149</inkml:trace>
  <inkml:trace contextRef="#ctx0" brushRef="#br1" timeOffset="26970.15">4064 7099 134,'-27'4'306,"16"-1"-279,11 1-11,0-1 6,25 1-9,27-4 5,22 0-18,18 0-3,8 0-31,-2 0-42,-9 0-217</inkml:trace>
  <inkml:trace contextRef="#ctx0" brushRef="#br1" timeOffset="27365.34">5046 6896 548,'0'-8'66,"0"8"-36,0 6 5,0 28-24,0 14-3,0 10-3,0 2-5,0-1-1,0-8-4,0-8-1,0-15-3,0-15 5,0-13 4,-2 0 3,-4-27 0,0-21-3,6-16 3,0-19 3,21-7 0,14 0-2,12 10-1,0 19 1,2 27-2,-3 16-2,-5 14-1,-10 4-1,-11 2-1,-13 23 0,-7 8 2,-12 6 0,-32 2 1,-9-3-4,-10-5-4,5-11-8,12-6-19,13-1-35,12-7-94,17 9-154</inkml:trace>
  <inkml:trace contextRef="#ctx0" brushRef="#br1" timeOffset="27618.39">5323 7221 446,'-7'0'54,"2"0"3,3 0 16,-5 4-24,-6 6-20,-5 6-13,-5 8-7,2 6-9,3 3 0,9 4 0,9-3-5,0 0-1,11-8-6,22-6 1,12-10-5,11-10-21,6 0-43,5-4-86,-7-17-165</inkml:trace>
  <inkml:trace contextRef="#ctx0" brushRef="#br1" timeOffset="27825.39">5734 7157 505,'-17'-4'72,"10"1"-54,7 3 16,11 0-33,27-1 2,16-1 2,10-4-5,12-3 0,-2 1-11,-8-6-6,-17 3-24,-18 0-48,-21 0-121</inkml:trace>
  <inkml:trace contextRef="#ctx0" brushRef="#br1" timeOffset="28006.44">5921 6986 479,'-2'-2'77,"0"2"-34,2 0 14,0 2-11,0 16-17,0 8-14,0 5-10,0 7-5,0-1-1,0 2-7,0-1-17,0-2-71,0-8-435</inkml:trace>
  <inkml:trace contextRef="#ctx0" brushRef="#br1" timeOffset="28464.29">6793 6946 375,'7'-26'244,"-7"15"-209,0 11-27,0 23-3,0 21 6,0 8-5,0 4-6,4 2-1,-4-1-9,0-9-14,0-14-31,0-14-94,0-14-67</inkml:trace>
  <inkml:trace contextRef="#ctx0" brushRef="#br1" timeOffset="28666.99">6804 7054 185,'7'-88'91,"6"4"-26,3 13-19,4 23-4,7 23-4,6 16-16,5 9-18,8 5-2,-5 22-1,-10 9 1,-12 5-2,-19-1 2,0-1 3,-37-3 6,-17-11 2,-3-6-9,3-7-4,7-7 0,14-3-13,18 4-34,10 2-145</inkml:trace>
  <inkml:trace contextRef="#ctx0" brushRef="#br1" timeOffset="28935.58">7076 7369 498,'-14'-4'45,"-1"4"8,-5 0-3,-3 20-23,-1 8-13,6 4-8,10 1-6,8-4-2,0-3-8,19-6 0,20-10-11,11-6-19,10-4-89,1-1-229</inkml:trace>
  <inkml:trace contextRef="#ctx0" brushRef="#br1" timeOffset="29683">7673 6667 456,'-21'-10'144,"4"4"-123,17 6-17,0 8 4,0 14 0,0 8-5,13 4-2,-1 5-1,-6-4-5,-1-7-8,-5-8-6,0-15 6,0-5 13,0-3 2,4-20 0,6-7 4,0 2 1,5 1 2,4 5 1,5 11-2,1 5-4,3 3-4,-3 3 0,-3 0-5,-9 9-1,-1 6-1,-10 2-1,-2-4 1,0-4 3,0-3 3,0-6 1,0 0 9,0-4 8,0-14-3,15-1 1,6 0 10,3 2 1,6 5-9,-6 8-4,0 4-8,-6 0-5,-5 14 0,-1 15-1,-1 8-1,-9 5-5,-2 1-10,0-5-21,-7-8-47,-3-10-158</inkml:trace>
  <inkml:trace contextRef="#ctx0" brushRef="#br1" timeOffset="30016.27">8223 6565 302,'0'-20'94,"-11"4"-61,7 4 35,1 4-15,3 0-29,0-1-12,3 2-10,19-3-1,5 2-1,-1 2 0,-3 4 0,-6 2-1,-5 0 0,-10 9-1,-2 15 2,0 7 1,-12 3 2,-9 0-2,-2-6-1,5-2 0,7-8 0,11-6 0,0-1 0,7-2 1,26-1 0,12-2 3,6-2-1,3 0-1,-5-2 1,-7 1-3,-4 0-5,-14 3-7,-10 5-26,-14 4-104</inkml:trace>
  <inkml:trace contextRef="#ctx0" brushRef="#br1" timeOffset="30224.42">7370 7142 565,'-65'0'105,"34"0"-78,31 0 2,52 0-20,45 0 1,42-11 0,36-6-5,8 3-5,-11 5-1,-25 4-7,-47 5-10,-33 0-11,-36 8-28,-31 12-54,-18 8-117</inkml:trace>
  <inkml:trace contextRef="#ctx0" brushRef="#br1" timeOffset="30583.08">7878 7324 498,'0'5'78,"0"4"-49,-2 6 39,-8 4-15,6 0-31,-5 3-10,3 4-6,-6 2-5,-3 2-1,-7 2-3,4-4 1,4-6-4,10-4-2,4-9 1,9-5-7,29-4 5,15 0 9,5-18 0,0-5 6,-8 4 0,-15 1 8,-12 2 1,-13 7 4,-7 5 15,-3 4 4,0 0-14,0 0-14,0 4-10,-3 22-1,-11 10 0,4 5 0,1 3-7,3-6-7,0-4-10,6-10-18,0-6-28,0-12-77</inkml:trace>
  <inkml:trace contextRef="#ctx0" brushRef="#br1" timeOffset="30989.27">9017 7144 609,'-31'-22'106,"4"4"-90,27 14-16,13 1 3,34 0 0,20 3 3,20 0-3,4 0-3,0 0-1,-13 0-6,-16 0-1,-10 0-8,-21-3-16,-13-8-23,-18-1-39,0 0-106</inkml:trace>
  <inkml:trace contextRef="#ctx0" brushRef="#br1" timeOffset="31169.09">9375 6928 401,'0'-5'149,"-5"4"-83,5 1-1,-2 0-12,0 4-12,2 18-8,0 6-13,0 10-12,0 7-5,0 0-3,0 4-2,-2-5-13,-2 0-22,-5-6-66,-7-8-321</inkml:trace>
  <inkml:trace contextRef="#ctx0" brushRef="#br1" timeOffset="31748.12">9968 6906 670,'0'-16'45,"-9"14"-38,-9 12-5,4 30 3,8 12 1,4 7-6,2 2 0,0 4-4,-2-15-5,-1-12-5,1-16-8,0-19 19,0-3 3,2-14 4,0-27-4,0-14 6,0-10 0,15-18 1,21-3-2,9 3-4,3 19-1,-1 27-1,-5 22 0,-3 15-2,-11 0-1,-10 27 1,-16 8 2,-2 5 0,-24 1 1,-25-3 0,-4-5 0,-5-8-5,6-5-12,10-6-16,15-2-34,16 0-101,11 2-237</inkml:trace>
  <inkml:trace contextRef="#ctx0" brushRef="#br1" timeOffset="31949.62">10191 7231 117,'0'5'412,"-2"6"-339,-14 0-18,-2 6 8,-4 0-16,1 2-10,0 5-20,5 2-13,3-2-4,5 2 0,8-1-6,0-4-5,14-4 0,22-8-8,9-9-7,12 0-23,5-5-35,1-18-119</inkml:trace>
  <inkml:trace contextRef="#ctx0" brushRef="#br1" timeOffset="32551.09">10641 6613 444,'0'-16'242,"0"8"-205,2 8-31,-2 0 2,5 0-3,-1 16-3,0 13 4,1 9-5,-3 6-1,-2-3-4,0-5-6,0-12-3,0-9-1,0-13 5,0-2 9,0-15 2,14-20 1,5-7 4,4-3 2,1 9 0,-4 9 4,0 6 0,-2 9 0,-2 6-9,0 6-4,-3 0-3,-2 2-1,-4 18-1,-3-1-1,-4 4-2,0-3-1,0-4 2,0-8 2,0-6 5,0-2 0,9 0 7,7-14 5,3-5 1,-1 2 2,5 3 7,-6 4-1,2 7-6,-7 3-11,2 0-4,-3 29 0,-4 11 0,-5 12-2,-2 6-4,0-2-8,-11-3-20,-7-10-30,1-16-69,5-14-261</inkml:trace>
  <inkml:trace contextRef="#ctx0" brushRef="#br1" timeOffset="32922.78">11207 6407 410,'0'-39'73,"-9"13"-17,4 4 4,5 5-19,0 5-14,0 3-18,0 5-7,12 4-2,1 0-1,5 0 1,-1 4-1,-1 12 0,-3 4-1,-3 9 0,-10 1 0,0 6 1,-6-1 0,-17 1 0,-8-9 2,1-3 0,8-6 0,7-8 4,7-2 3,8-4 0,0 2-8,32-1 4,11 4 5,7-3-1,4-2-4,-3-2-1,-4 0-2,-7 0-1,-2 2 0,-11 4-1,-10 0-11,-12 6-11,-5 8-41,-11 4-134</inkml:trace>
  <inkml:trace contextRef="#ctx0" brushRef="#br1" timeOffset="33135.58">10587 7104 640,'-24'2'46,"24"5"-26,20-2 0,49-3-1,31 0-2,27-2-8,12 0-9,-8 0-2,-13 0-8,-22 0-10,-25 0-2,-26 0-34,-30 2-87,-15 16-20</inkml:trace>
  <inkml:trace contextRef="#ctx0" brushRef="#br1" timeOffset="33701.5">11078 7428 554,'-10'0'79,"6"-3"-42,4 0-7,0-2-16,0-1-2,0 2-2,9 0-3,-2 4-5,-5 0 0,-2 0 2,0 0 1,0 0-1,0 0-1,0 0 0,0 0-3,0 0 1,0 0 1,0 10 2,0 5 3,0 2 1,0 5 1,-2 4-5,-12 5-1,1 1-1,-5-2-1,5-5-1,2-6 0,6-3-1,5-8-1,0-5 0,12 0 1,19-3-1,6 0 2,7 0 2,-3-11-1,-5-5 0,-5 2 3,-8 5 0,-11-1 5,-5 6 8,-7-2 9,0 4 7,0-3-2,0 4-5,0-2 2,0 2-1,0 1-12,0 0-15,0 0 0,0 0 0,0 0 0,0 18 0,-4 12 0,-14 10 0,-4 4 0,-5 7-14,-6 8-18,-5 3-40,-9 5-39,-9-9-56</inkml:trace>
  <inkml:trace contextRef="#ctx0" brushRef="#br1" timeOffset="34915.15">4373 8213 515,'-49'0'171,"15"0"-149,24-6-22,10 6 0,20 0 5,42 0 0,45 9 1,47 1-3,44 2-3,36-3-1,29 0-4,16-3 3,16 4-3,13-3 1,11 2 4,2-4-2,-23-1 2,-33-4 0,-47 0 6,-41 0-1,-48 0 2,-40 0 0,-31 0-4,-29 0 0,-18 0 2,-11 0-1,0 0 1,0 0 1,0 0-6,0 0 0,0 3-2,5 4 1,8 2 1,5 0 0,4-1-2,2-1 1,-1 0 0,0 2-1,-8-5 2,-7-2 0,-6-2 0,-2 0 1,0 0 2,0 0 0,0 0 0,0 0-1,0 0 2,0 0-1,6 0 0,-2 0-2,7 0-1,7 0 1,1 0-1,4 1 0,0-1 0,-11 3 0,-2-3 0,-8 0 0,-2 0 1,0 0-1,0 0-1,-2 0-1,-16 0-6,-3 0-15,6 0-51,1 0-182</inkml:trace>
  <inkml:trace contextRef="#ctx0" brushRef="#br1" timeOffset="50070.91">3760 5396 92,'-10'-10'41,"-2"2"-30,1 0-6,-2 4-3,-1-2 108,3 0-34,0 0-50,0 0 7,0-2 0,-1 3 0,-1-1-5,-1 5 6,4-1-12,-1 2-7,7 0-7,4 0-6,0-3-2,0 2 0,0 1-4,0 0-4,0 0-2,8 0 7,15 0 3,8-2 2,7-5-2,3-2 0,5-1-3,-7-2 2,-5 0 0,-10 4-6,-8 1-12,-7 3-14,-7 4-35,-2 0-11,0 0-62</inkml:trace>
  <inkml:trace contextRef="#ctx0" brushRef="#br1" timeOffset="51042.4">2729 9882 574,'-29'-8'42,"-25"8"-39,-4 44-3,19 24 1,-9 16 6,4 10-7,7 0 0,0-7 0,11-3-3,-1-6-4,5-11-13,1-13-25,8-20-98,2-20-190</inkml:trace>
  <inkml:trace contextRef="#ctx0" brushRef="#br1" timeOffset="51167.18">2272 10218 363,'0'-1'0,"11"1"-11,12 0 0,6 1-35,4 12-231</inkml:trace>
  <inkml:trace contextRef="#ctx0" brushRef="#br1" timeOffset="51295.46">2557 10329 546,'-4'0'29,"2"0"-14,2 0 16,0-3-25,0 3-6,0 0-33,11 0-51,3 0-270</inkml:trace>
  <inkml:trace contextRef="#ctx0" brushRef="#br1" timeOffset="51843.71">3241 10104 504,'-9'-8'67,"7"8"-55,2 14-10,0 30 7,-2 19 9,0 14-9,-4 8-5,-2 10-4,-3-4-1,-3-7-8,4-26-2,1-25 1,0-22 10,2-11 0,-4-25 4,5-33-3,3-24-1,3-28 5,13-19-5,23-11 0,7 5-2,3 25 2,1 34 0,-3 37 0,-4 28 0,-9 11-3,-8 7 0,-17 32 1,-6 11 2,-8 14 0,-30 4 0,-11-4-4,-4-5-6,1-15-9,11-17-42,11-9-56,12-12-134</inkml:trace>
  <inkml:trace contextRef="#ctx0" brushRef="#br1" timeOffset="52127.64">3488 10284 353,'0'15'40,"-2"5"-24,-9 2 25,-3 5-6,6-2-20,1 1-11,7-2-4,0-4-3,9-8-5,16-11 4,4-1-2,4-7 6,-2-23 0,-2-8 16,-8-8 0,-15-4 0,-6 3 1,0 6 5,-16 5 2,-8 11-18,-2 6-6,1 13-6,4 6-16,4 0-20,3 23-59,10 7-169</inkml:trace>
  <inkml:trace contextRef="#ctx0" brushRef="#br1" timeOffset="52811.59">3763 10240 119,'2'-14'288,"-2"3"-233,0-4 17,0 3-15,0 6-26,2 5-12,-2 1-19,2 0-1,3 0-12,2 3 0,-3 12 6,-2 11-5,-2 3-3,0 8 5,0-2-1,-2-2 5,-2-7 6,4-6 1,0-6 2,0-4-1,0-7 1,0 0 3,0-1 1,0-2-2,0 0-1,2 0-1,4 0-2,3 0 0,5-8-1,1-9-1,1-6 1,1-3 0,2-5 3,-4 0 0,3 1-2,-2 3 1,-5 9 0,-5 10 3,-4 2 1,-2 6-1,0 0 2,0-1 3,0 1-3,0 0-5,0 0-1,0-3 0,0 3-1,0-1 0,0-2 0,0 2-2,0 1 2,0 0 0,0 0-1,0 0-1,0 0-6,0 8-3,0 12 9,0 6 2,0-1 0,0 0-3,0-6 1,9-4-1,5-5 1,1-6-4,8-4 5,1 0 1,3-12 2,2-7 2,-2-6-1,-3-5 1,-8-2 1,-5-9 1,-9-2 1,-2 2-2,0 5-5,-15 10 0,-8 14 0,3 8-6,-2 4-16,4 0-11,5 17-75,11 8-128</inkml:trace>
  <inkml:trace contextRef="#ctx0" brushRef="#br1" timeOffset="53492.39">4317 10218 182,'0'0'230,"0"0"-194,2 0 3,1-1 5,4-4-20,2 1-18,1-1-6,7-4-8,-2 2-2,5-5 2,0-5-2,0-3 6,-6 0 4,-6 1 2,-3 2 4,-5 5 4,0 4 6,0 2 2,-5 4 5,-9 2-3,-5 0-11,-3 3-7,-5 24 0,0 6-2,3 4 0,2 5-2,8 0-2,9-4-3,5-3-8,16-12-1,20-10-7,10-13 2,4 0 6,-3-16-10,-5-12 25,-9 0 9,-10 0 7,-8 3 7,-3 6 4,-8 4 3,-2 8-3,-2 2-5,0 5-14,2 0-8,-2 5-15,4 21 8,-1 5 2,1 6-9,-4 1 0,0-4 0,0-7 3,0-14-3,0-11 14,-2-2 10,-3-15 10,5-22-6,0-7 0,5-5-7,22-1-1,12 6-5,9 12-1,3 8-3,2 10-4,-4 8 0,-7 6 2,-13 0-4,-10 8 0,-15 6-1,-4 7 9,-2-4 1,-21-5 0,-1-4 1,4-8 2,8 0 1,8-10-4,4-10-3,0 0-23,14 4-77,15 6-145</inkml:trace>
  <inkml:trace contextRef="#ctx0" brushRef="#br1" timeOffset="53932.38">5732 10051 363,'4'-27'105,"-1"7"-58,-1 2 34,-2 4-23,0 8-15,0 3-25,0 3-17,0 0-1,-20 19-6,-2 13-6,4 10-6,9 2-8,9 0-11,4-1-8,23-8-1,-4-4 12,-6-9 25,-7-4 9,-8-4 4,-2-6 7,0 2 13,-34-3 5,-13 2-15,-9 1-8,1 0-6,6-2 0,16-2-10,14-2-11,19-4-36,6 0-158</inkml:trace>
  <inkml:trace contextRef="#ctx0" brushRef="#br1" timeOffset="54370.14">5986 10251 267,'14'-19'162,"-12"2"-96,0 2 12,-2 2-17,0 2-24,0 6-26,0-2-11,-2 7 0,-9 0-3,-3 0-12,-1 23-7,-3 5-4,5 0-7,1-2-36,6-8 7,1-6 49,5-8 13,0-4 8,0 0 24,0 0 18,0 0 8,0-16-3,9 0-18,0 2-12,0-5-10,2 6-7,0 0-8,-1 4-1,-2 6-4,1 3-3,0 0 1,2 0-4,-2 17 2,0-2 2,-2 2 0,-1-5 3,-6-4 2,0-6 2,0-2 0,0 0 7,0 0 1,0 0-5,-6-4-3,-4-2 0,4 2-4,-1-2-10,3 2-41,4 0-49,0-2-62</inkml:trace>
  <inkml:trace contextRef="#ctx0" brushRef="#br1" timeOffset="54984.43">6106 9966 299,'-15'-3'105,"-7"3"-63,-7 0 17,-9 23-15,0 3-6,3 8-9,6 4-12,13 2-16,7 4-1,9-4-4,0-8-4,4-5-2,19-13-1,6-11 4,4-3 7,5-2 2,-5-26 1,1-4 2,-10-12 7,-6-8-1,-7 2 2,-8 6-3,-3 11 3,0 14 6,0 11 1,-3 8-8,-8 0-12,2 8-1,-4 19-5,1 12 2,8 8-2,0-2-5,-1-1-4,5-8-12,0-14-7,0-9 9,5-13-5,24 0 8,4-13 19,5-16 3,0-7 7,-2-2 10,-7-3 9,-2 5 2,-10 8 2,-3 10 2,-5 8 1,-5 7-14,-2 3-19,2 0-3,3 21-6,2 11 6,-2 8-1,-1 4-3,-1 0 0,-5-8-1,2-7 3,0-15 0,3-8 5,2-6 1,6-10 10,5-18 4,3-8-6,4-3-4,0 3-5,2 5-1,2 1-10,2 7-7,0 7-31,0 8-84,-8 8-207</inkml:trace>
  <inkml:trace contextRef="#ctx0" brushRef="#br1" timeOffset="55133.28">6742 10026 304,'2'0'189,"0"2"-145,2 0-20,-2 6 24,5 5-2,3 10-21,-2 4-11,3 4-13,-1 4-1,0-2-2,1-4-9,1-1-9,-1-11-33,-3-9-135</inkml:trace>
  <inkml:trace contextRef="#ctx0" brushRef="#br1" timeOffset="55261.42">6969 9729 396,'-11'-17'66,"4"6"-53,7 11-13,0 0-21,-4 14-14,4 20-73</inkml:trace>
  <inkml:trace contextRef="#ctx0" brushRef="#br1" timeOffset="55860.9">6949 10007 350,'0'0'102,"0"0"-59,2-3 19,3-1-15,3 0-30,1 4-14,3 0-3,-2 0 0,-1 24-3,-1 10 0,-8 12 2,0 3-2,0-5 2,0-11 1,0-8 1,0-11 1,0-8 0,0-3 1,2-3 3,4 0 3,5-16 5,7-5 0,5-8-9,3 2-1,3-4-4,2 3 0,-2 7-3,-7 8 1,-5 12-1,-9 1 1,-4 0-3,3 0 4,-5 0 1,2 0 0,0 0 4,0 0 0,4 0-1,3 0 5,3 0 1,-1 0 2,-1 3-6,-3 24-5,-5 14 1,0 23 5,-2 21-5,3 17 0,0 17 0,-5 9 0,0 9-1,-5-2 0,-27-6-1,-12-24-1,-12-34-3,-8-31 5,-1-32 4,5-8 3,13-24 4,21-24 5,21-18-6,5-12-10,38-12 0,31-4-6,23 7-6,12 15-3,3 18-13,-15 19-36,-21 9-137</inkml:trace>
  <inkml:trace contextRef="#ctx0" brushRef="#br1" timeOffset="56342.36">6771 9724 341,'-14'-6'88,"7"6"-72,1 0-16,-1 8-5,-2 13 5,2 0-10,7-4-3,0-5-2,0-6-3,10-6 17,7 0 1,4-10 11,-2-14 7,-3 2 5,-7-1 5,-7 4-2,-2 7 3,0 4-14,0 8-15,0 0-13,0 16-20,-7 14-16,5 8-136</inkml:trace>
  <inkml:trace contextRef="#ctx0" brushRef="#br1" timeOffset="57012.05">7060 10032 205,'-4'-16'133,"2"6"-87,-1 3 7,3 1-2,-2 3 4,2 1-19,0 2-25,0 0-11,0 0 0,0 13-3,0 14 3,0 7 3,0 4-2,0-1-1,0-6-1,0-5 1,2-8 0,1-5 0,-1-7-3,0-5 1,0-1 2,0 0 2,0-1 3,6-19 1,3-4-4,-1-10 3,9 1 2,-2 1-1,-1 6 1,-3 10 0,-6 13-1,-2 3-6,-1 0 0,-2 1-5,2 21 3,-1 8 1,-3 5-2,2-4 0,0 0-10,3-7-6,2-7-30,-1-2-74,3-7-145</inkml:trace>
  <inkml:trace contextRef="#ctx0" brushRef="#br1" timeOffset="57460.7">7384 10022 205,'0'-18'150,"-10"13"-85,-7 5 6,-4 0-11,0 7-39,-4 21-8,2 10-11,7 2-2,8 2-1,6-2-7,2-9 2,0-7-4,8-11 3,13-10 6,1-3 1,1-12 7,-2-16 3,0-10 4,-8-3 2,-4-4 1,-9 6-1,0 9 4,0 10-7,0 9-2,0 10-7,0 1-4,0 0-2,0 0-3,0 0-3,2 16 7,1 0-1,-1-2 2,0-4 0,0 0 0,0-2 0,-2 0 1,2 3 0,-2-3 0,0 3-1,0 3 0,0 4 0,5 9 0,-1 6-1,1 10 0,0 4-6,-3 6-12,0-1-30,-2-4-166</inkml:trace>
  <inkml:trace contextRef="#ctx0" brushRef="#br1" timeOffset="58228">8045 10117 419,'-27'-13'35,"23"-3"-13,4 12 40,0 2-32,0 2-12,11 0-10,18 0 3,9 0-2,11 0-2,2 0-3,7 0-4,0 0-2,0 0-3,-3 0-8,-10 2-17,-11 8-41,-12 6-117</inkml:trace>
  <inkml:trace contextRef="#ctx0" brushRef="#br1" timeOffset="58393.14">8063 10389 331,'-6'2'72,"6"0"-59,13-2 44,28 0-1,18 0-17,15-12-20,12-1-17,1-2-2,-4 5-28,-12 5-34,-22 1-275</inkml:trace>
  <inkml:trace contextRef="#ctx0" brushRef="#br1" timeOffset="59875.39">10097 9282 464,'0'-12'82,"0"2"-67,-2 10 8,-10 24-10,-3 22 21,-1 12-17,1 4-13,6 3-4,4-4-2,5-6-6,0-11-7,0-14-8,0-14-20,12-16-61,7 0-41,0-28-60</inkml:trace>
  <inkml:trace contextRef="#ctx0" brushRef="#br1" timeOffset="60077.1">10114 9525 29,'8'-76'72,"-4"-5"-18,1 0 1,3 4-9,4 17-11,5 17 12,6 22-4,8 17-20,9 4-22,3 11 1,-1 18 0,-13 5-2,-14-2 2,-15-2-2,-5-2 2,-34-6 6,-22-3 0,-7-6-5,-1-3-3,5-2-1,20 0-10,20 0-17,19 2-42,5 4-147</inkml:trace>
  <inkml:trace contextRef="#ctx0" brushRef="#br1" timeOffset="60343.15">10396 9726 385,'-14'0'67,"6"-1"-46,1 1 65,0-1-33,-6 1-24,-8 0-12,-2 19-10,-4 13-7,6 5-1,13-2-1,8 1-4,0-3-1,19-7 2,18-9-2,9-6 0,8-11-3,-2 0-15,-2-7-60,-8-14-113</inkml:trace>
  <inkml:trace contextRef="#ctx0" brushRef="#br1" timeOffset="61111.5">10458 9725 181,'16'-16'158,"-6"2"-127,-7 4-8,-3 6 25,0-1 6,0 4-28,-13 0-14,-10 1-11,-6 0-1,0 0-8,7 0-13,6 0-22,10 0-71</inkml:trace>
  <inkml:trace contextRef="#ctx0" brushRef="#br1" timeOffset="62078.04">10839 9406 119,'-42'0'259,"-5"-6"-216,7 5 26,26 1 13,14 0-43,0 0-33,0 0-3,29 0-1,9 4 1,11 1-3,9 0-1,0-1-2,3-3-5,-11 2-10,-5-3-16,-11 0-44,-12 0-118</inkml:trace>
  <inkml:trace contextRef="#ctx0" brushRef="#br1" timeOffset="62305.7">10984 9278 365,'-12'-8'94,"6"2"-46,6 6 30,-2 0-16,2 0-32,-2 4-21,-3 27-6,3 7 2,0 10-5,0 2 0,0 3-1,2 2-10,0-5-7,0-4-24,0-11-114</inkml:trace>
  <inkml:trace contextRef="#ctx0" brushRef="#br1" timeOffset="62691.98">11554 9437 505,'-17'0'73,"1"0"-63,5 12-3,5 14 3,-2 6-5,2 5-2,3 1-3,3 1-2,0-9 1,0-12-1,3-12 0,11-6 2,5-10 8,6-29 16,4-16-6,2-17 3,4-13-4,5-9-4,7 0-6,2 12-2,-6 24-1,-10 23-3,-10 22-1,-8 13-3,-9 0-2,-6 28-2,0 12 2,-19 8 5,-17 2-2,-13-5-3,-3-6-7,0-7-8,4-3-14,13-8-23,14 2-95,17-8-248</inkml:trace>
  <inkml:trace contextRef="#ctx0" brushRef="#br1" timeOffset="62948.52">11920 9649 383,'-3'0'102,"-1"0"-73,4 0 12,-6 0 9,-6 4-6,-13 11-31,-4 6-9,-4 5-4,4-2 0,12 2-1,10-4-1,7 1-4,2-4 2,27-2-4,11-9-4,10-8 0,4 0-9,4-4-42,-6-14-97</inkml:trace>
  <inkml:trace contextRef="#ctx0" brushRef="#br1" timeOffset="63308.71">11733 9144 281,'-5'-25'68,"5"7"-7,0 9 7,27 7-50,6 2-12,5 0 5,-5 14-3,-4 12-6,-4 4-2,-12 0-1,-6-2 0,-7-3-3,-3-6 3,-22-3 1,-14-6 1,-5-2 2,-8-3-2,6-5-1,7 0 0,13 0-7,8 0-30,10 5-56,5 1-212</inkml:trace>
  <inkml:trace contextRef="#ctx0" brushRef="#br1" timeOffset="63574.66">11635 9224 328,'0'-17'99,"0"10"-27,0 7 21,0 0-44,0 6-35,0 24-11,0 8 6,-5 12-5,-11 8-4,-1 4 0,-3 2-2,1-3-1,6-9-9,3-11 1,2-12-7,8-13-18,0-8-95,0-8-107</inkml:trace>
  <inkml:trace contextRef="#ctx0" brushRef="#br1" timeOffset="64874.14">12512 8981 397,'-4'-12'69,"2"12"5,2 0-20,0 0-37,0 0-16,6 10 1,8 10-2,-1 2-1,-4 3-1,-4-2-7,-5 0 2,0-9-1,0-4-3,0-8 8,0-2 3,0 0 10,0-6-4,0-6 2,0 0-3,6 2-3,3 3 0,-5 4-2,-2 3 1,-2 0-1,0 0 0,0 0-3,0 0-5,0 6 6,0 3-6,0 0-2,0-5 4,0-3 6,0-1 0,0 0 3,0 0 8,0 0-1,0 0-5,0 0-2,-2 0 0,2 0-1,-2 0-1,0-1-1,2-2 0,-2 2 0,0-1 1,2-2-1,-3 0 2,3-3 4,0 1 4,0 0 3,0 0 7,0 2-4,0 2 1,0 2-4,0 0-9,0 0-4,0 0-2,0 17 0,0 8 0,0 4 2,0 0-2,0-4-2,0-7-1,0-6-4,0-8 4,0-4 4,0 0 1,11-16 1,7-12 0,7-10 2,4-4-1,-1-1 3,7 3 0,-6 12 0,-6 8 1,-4 14-6,-9 6 0,-3 0-4,-2 8 0,2 14 3,-5 6-1,2 0-4,-4 3-3,2-5 0,-2-6-1,0-8-3,0-8 10,0-4 3,11-4 5,3-19 2,3-7 5,4-2 2,1 5 1,-1 3 1,-4 5-2,-1 12-5,-3 7 0,-2 0-9,-2 14-1,-4 23 1,-1 7-2,-4 6-2,0 0-7,0-3-7,-2-8-10,-9-12-44,8-13-99,3-11-124</inkml:trace>
  <inkml:trace contextRef="#ctx0" brushRef="#br1" timeOffset="65274.31">13165 8879 244,'5'-48'96,"-5"12"-34,0 6 3,0 9-14,0 9-14,0 5-18,0 4-16,4 3-3,14 0 0,6 0 1,5 0-1,0 0 0,-4 4 1,-6 5-1,-2 0 0,-9 2 1,-4 5 2,-4 0-3,0 6 2,-4 1 0,-13 6-1,-4-3 0,3-4-1,10-6 0,1-9 0,7-2 1,0-1 0,2-4 0,23 0 3,8 0 2,3 0 1,-1 0-2,-3 0-2,-3 0-1,-7 0 1,-5 2-3,-1 6-1,-5 0-1,-1 4 0,-2 0-2,-1-2-3,-1 3-11,0-1-31,-2-1-107</inkml:trace>
  <inkml:trace contextRef="#ctx0" brushRef="#br1" timeOffset="65607.22">12298 9340 437,'-31'0'81,"31"0"-65,10 0-9,52 0 14,31 0-5,32 0-3,25 0-9,14-2-2,15-2 1,-8-2-3,-10-2 4,-19 0-4,-26-3-2,-29 4 1,-31 0-2,-28 0-1,-28 5-3,-13 2 3,-39 0 1,-19 4-16,-11 13-57,-10 2-164</inkml:trace>
  <inkml:trace contextRef="#ctx0" brushRef="#br1" timeOffset="66075.31">12771 9538 479,'-7'-9'82,"4"6"-38,3 3 6,0 0-39,0 9-11,0 17 1,0 8 3,0 6-4,-2 1-3,-21 2-1,-6-6-3,0-6-3,6-11-1,14-8 2,9-7 4,0-5-5,20 0 10,21-5 2,7-11 1,1 0 1,0 0-1,-8 1 0,-8 2-1,-8 5 0,-14-1-1,-7 2 4,-4 0 7,0-4 4,0-1-4,-2 2 5,-5 5 6,5-1-3,0 3 2,2 3-4,0 0-13,0 0-5,0 14-3,0 12 3,4 11-1,1 2-6,-5 4-5,0 5-13,0 4-51,-19-6-247</inkml:trace>
  <inkml:trace contextRef="#ctx0" brushRef="#br1" timeOffset="67300.25">9627 10343 319,'-60'-19'89,"6"-4"-47,12 6 47,16 8-22,14 5-22,12 4-25,18 0-20,53 0 0,54 0 1,55 0-1,55-2-1,39-5-2,26 2-3,28 2-3,27 3-2,27 0 9,22-1 1,11-3-16,-6-7 3,-20 2 14,-30-5 3,-49-1 0,-56 2 2,-62-2-2,-61 3 5,-57 2-8,-43 0-1,-31 2-3,0 4 0,-34 4-12,-8 0-50,-9 0-134</inkml:trace>
  <inkml:trace contextRef="#ctx0" brushRef="#br1" timeOffset="70298.27">10318 11082 416,'-7'-11'64,"3"5"-27,4 6 10,-2 4-19,-8 28-3,-3 14 5,-5 8-19,-1 7-6,-6 5-5,-2 3-1,-2 4 0,4-6-7,0-10-2,10-18-6,7-19-4,8-19-32,0-1-110,2-28-169</inkml:trace>
  <inkml:trace contextRef="#ctx0" brushRef="#br1" timeOffset="70524.15">10184 10976 221,'22'-32'68,"9"10"-37,14 10 16,4 6-3,4 6-11,3 0-2,-6 6-16,-13 15-12,-12 1-1,-19 6-2,-6-1 2,-20 2 4,-24 1 3,-12-4-9,-4-4-1,2 2-14,4-1-21,14-4-54,13 1-209</inkml:trace>
  <inkml:trace contextRef="#ctx0" brushRef="#br1" timeOffset="70788.39">10445 11574 423,'-16'-6'77,"-4"6"-64,-7 0 33,-6 25-9,-3 6-17,7 7-11,7 3-9,15-1-2,7-7-6,2-4-7,30-9-1,13-8-17,10-6-40,7-6-150</inkml:trace>
  <inkml:trace contextRef="#ctx0" brushRef="#br1" timeOffset="71717.22">11545 10830 393,'-2'-2'83,"-29"2"-59,-14 34 18,-10 22-8,-15 19-3,1 13-17,11 10-11,16-2-3,22-2-3,20-7-7,12-13-9,38-14-3,17-10-24,14-18-53,4-15-101</inkml:trace>
  <inkml:trace contextRef="#ctx0" brushRef="#br1" timeOffset="72008.68">11882 11169 401,'0'-18'97,"0"6"-57,0 5 30,0 1-16,0 5-15,0 1-11,0 0-14,0 0-14,-2 16 2,-5 18-2,0 10 2,-2 5-2,1 1 0,0-4-3,4-7-9,0-5-8,4-5-26,0-11-85,0-12-195</inkml:trace>
  <inkml:trace contextRef="#ctx0" brushRef="#br1" timeOffset="72190.03">12100 11279 369,'0'-10'81,"2"3"-64,21 1 13,12-3-5,14 3-6,13 0-12,10 4-5,1-2-2,-4 4-4,-9-3-7,-12 2-11,-13 1-44,-14-4-148</inkml:trace>
  <inkml:trace contextRef="#ctx0" brushRef="#br1" timeOffset="72408.17">12477 11084 317,'-13'-11'109,"1"3"-56,8 4 45,-1 2-25,3 2-29,2 0-21,0 12-17,0 14-3,0 8-1,0-1-1,0 4-1,0 3-3,-2-2-2,-2 2-5,1-6-12,1-8-19,2-4-102,0-11-241</inkml:trace>
  <inkml:trace contextRef="#ctx0" brushRef="#br1" timeOffset="72972.17">12946 11107 512,'0'-12'84,"-4"6"-51,4 4 18,0 2-25,0 0-10,0 0-15,0 0 0,10 18-1,3 2 0,-3 2-2,0 3-1,-10 2-1,0-1 3,0-4-1,0-5-2,0-8 4,0-4-2,0-5 2,0 0 2,0 0 0,0-7 0,2-13-2,13-9 0,6 2 2,6-4 1,-3-1 0,2 11 0,-1 5 0,-7 10-3,-1 4 0,-5 2 0,-1 0-3,-2 10 2,-2 11-1,-5 2 1,-2 0-3,0-6-1,0-5-1,0-6 1,0-6 5,0 0 1,11-2 3,5-19-1,6 0 2,4-3 3,-1 8-1,0 4 0,-4 6-4,-2 6 1,-1 0-4,-5 2 0,0 20 0,-1 6-2,-6 2-2,-6 5 0,0-6-5,0-1-12,-6-3-30,-3-9-112,9-10-302</inkml:trace>
  <inkml:trace contextRef="#ctx0" brushRef="#br1" timeOffset="73362.53">13660 10837 285,'0'-11'100,"0"5"-62,0 2 25,0 0-39,7-1-11,10 5-1,3 0-8,3 0-4,-4 0 0,-7 19-2,-8 6 2,-4 5-1,-2 6 1,-27 1 0,-4 3 0,0-6 0,8-7-5,9-11 4,16-5 1,0-6-1,14-3 1,21-2 2,17 0 3,10 0-1,7-8 0,2 0-2,1 2-2,-10 0-1,-13 6-1,-18 0-4,-15 0-14,-16 6-19,0 8-48,-23 8-218</inkml:trace>
  <inkml:trace contextRef="#ctx0" brushRef="#br1" timeOffset="73595.67">12809 11496 600,'-31'-7'71,"31"-4"-67,35 1 0,52-5 0,22-1 0,27 2 0,14 3-4,6 2-1,-12 3-9,-24 3-16,-24 3 15,-24 0-18,-30 0-109,-24 9-185</inkml:trace>
  <inkml:trace contextRef="#ctx0" brushRef="#br1" timeOffset="73922.95">13339 11684 430,'-4'-10'33,"4"0"-12,4-1 21,21 1-19,8 0 3,7 8-9,0 2-15,-4 0-2,-5 12 0,-14 13-3,-9 5 2,-8 11 1,-16 3 0,-22-2 0,-7-2-1,5-12 1,13-12 2,14-6 5,13-7 0,0-3-4,38 0 4,20 0 5,11 0-8,12-11-4,0-1-4,-2-2-7,-8 0-6,-11 2-25,-11-2-78,-15 0-122</inkml:trace>
  <inkml:trace contextRef="#ctx0" brushRef="#br1" timeOffset="74173.12">14448 10753 550,'-15'-21'75,"8"15"-35,7 6-4,7 14-34,27 26 5,12 23 5,10 15-5,-2 9-6,-10 8-1,-20 3-1,-19 7-2,-5 1-3,-27 4 0,-24-6-6,-9-13-28,-10-15-43,-3-20-70</inkml:trace>
  <inkml:trace contextRef="#ctx0" brushRef="#br1" timeOffset="78457.36">14988 9896 481,'-16'-33'95,"3"17"-70,11 12 4,4 4-7,27 0-7,9 8-2,8 21-2,3 13-6,1 4-5,-8 4-2,-5 2-1,-3-8-9,-7-4-13,-7-10-38,-7-14-137</inkml:trace>
  <inkml:trace contextRef="#ctx0" brushRef="#br1" timeOffset="78630.14">15329 9874 403,'-16'-18'70,"3"9"-30,1 8 41,-3 1-41,-3 4-20,-2 29-12,-7 18-8,-6 11 0,-2 4-7,-4-4-7,6-8-16,8-17-55,14-12-88</inkml:trace>
  <inkml:trace contextRef="#ctx0" brushRef="#br1" timeOffset="78835.7">15539 9807 456,'0'-6'89,"0"5"-37,0 1-5,0 0-19,0 19-11,-4 18 1,2 8-11,2 10-7,0 3-2,0-2-4,0-8-11,2-10-12,14-12-62,0-12-175</inkml:trace>
  <inkml:trace contextRef="#ctx0" brushRef="#br1" timeOffset="79370.88">15792 9986 439,'0'-6'59,"-6"6"-20,-6 0 12,-1 16-35,-3 12-14,7 8-2,7 3-2,2-4-8,0-2 0,17-12-3,8-6 6,6-11 7,-2-4 0,-6 0 4,-3-25 4,-11-7 5,-5-8 3,-4 0 1,0 0-1,-11 9-6,-9 8-9,2 9-1,3 9-3,4 5-6,6 0-10,5 6-5,0 15-8,20 1-21,18-2 7,7 0 33,-1 0 13,-1-2 6,-10-1 6,-4 0 7,-5-1 2,-4 0 0,-1-2-2,-4 0-5,1 1-5,1-1-7,6-3-2,-1 2 0,7-6-3,2-5-1,5-2 4,2 0 1,-5-11 2,-6-14 4,-14-1 10,-13-2 7,0 2 13,-20 2-8,-21 6-13,-5 4-6,1 8-10,5 6 0,9 0-6,12 8-12,11 15-16,8-2-53,10-3-118</inkml:trace>
  <inkml:trace contextRef="#ctx0" brushRef="#br1" timeOffset="79531.45">16672 10054 359,'4'-8'129,"-4"8"-56,0 0-28,0 0-6,-13 22-4,-9 11-7,0 12-19,-3-1-9,1 3 0,-3-3-7,2-4-17,3-8-41,4-14-208</inkml:trace>
  <inkml:trace contextRef="#ctx0" brushRef="#br1" timeOffset="79654.2">16534 9954 199,'0'0'86,"4"0"-86,13 30-36,0 16-202</inkml:trace>
  <inkml:trace contextRef="#ctx0" brushRef="#br1" timeOffset="79778.18">16755 10337 375,'2'0'158,"-2"0"-95,4 0-15,0 0 3,4-12-26,-4 2-25,0 2-5,1 2-23,-5 2-110</inkml:trace>
  <inkml:trace contextRef="#ctx0" brushRef="#br1" timeOffset="80851.1">8007 13128 369,'-31'-12'50,"2"4"-12,18 6 40,11 2-44,7 0-32,28 0 1,19 0 8,13 0-2,4 0-5,-2 0-4,-2 0-4,-9-2-4,-9 2-4,-10 0-11,-12 0-27,-13 8-73,-14 7-147</inkml:trace>
  <inkml:trace contextRef="#ctx0" brushRef="#br1" timeOffset="81097.42">7938 13422 444,'-14'0'66,"10"0"-54,4 0 37,2 0-26,32 0-3,17 0 7,14 0-12,8-1-10,1-5-5,-3 6-6,-7 0-4,-10 0-10,-14 0-15,-17 0-69,-23 7-193</inkml:trace>
  <inkml:trace contextRef="#ctx0" brushRef="#br1" timeOffset="87922.5">9906 12666 404,'21'-29'101,"-7"8"-73,-14 12 6,0 9-7,0 0-11,0 21-7,-11 16-3,-9 7-4,-11 6-2,-2 0-2,-8 0-1,-3-3 0,2-7 0,-1-6 1,3-8-3,13-6 0,12-6-2,10-7 0,5-4-9,5-3-5,28 0 13,14 0 2,11-14 4,4-4-1,-2 0-3,-2-2 3,-9 2-2,-13 2 5,-12 2 0,-12 4 1,-6-3 3,-6 6 6,0-4-4,0-1 2,0 2 2,0 2-2,0-1 5,0 0 1,0 5-1,0 2 3,0 1 5,0 1-7,0 0-9,0 1-4,-2 21 1,-4 6 1,-2 4-1,2 2-2,-3 3-2,0-3 0,0 2-10,0-2-12,5-6-29,4-2-162</inkml:trace>
  <inkml:trace contextRef="#ctx0" brushRef="#br1" timeOffset="88134.26">10274 12976 497,'-6'-12'74,"6"4"-68,10 2 14,23 0-5,9-2 0,10 6-6,6 2-9,-2 0 0,-1 0-9,-8 0-4,-14 0-9,-10 0-41,-15 0-113</inkml:trace>
  <inkml:trace contextRef="#ctx0" brushRef="#br1" timeOffset="88338.68">10494 12803 426,'-7'-7'64,"2"4"23,5 1-7,0 2-34,0 0-19,0 0-18,0 12-6,0 13-1,5 5-2,0 2-1,-1 4-3,-2-4-1,-2 0-9,2-6-13,5-6-51,2-6-121</inkml:trace>
  <inkml:trace contextRef="#ctx0" brushRef="#br1" timeOffset="89294.66">10756 12890 407,'0'-11'86,"0"10"-20,0 1 2,0 0-22,0 0-23,0 0-19,5 8-4,2 12 1,-5 2-1,0 2-2,-2-2 1,0-5 0,0-2-3,0-7 4,0-6 0,0-2 0,0 0 3,0-6 4,0-13-6,7 2 6,-3-1 0,3 3 3,-2 6 1,-1 3-3,-4 2-4,2 4-3,-2 0-1,0 0-3,3 0 0,-3 0 2,0 4 1,0 2 0,0-2 1,0-3-1,0 3 1,0-4-1,0 0 1,0 0-1,0 0-1,0 0 1,0 3 0,0-1-1,0 2 1,0-1 0,-3 2-2,-3-4 1,-1-1 1,2 0 0,5 0 0,-2 0-1,2 0 0,-2 0-2,2 0-2,-4-3-2,1-9 3,-1 0 1,-1-4 2,-2 2 1,3-1 2,0 4 0,2 3 3,-1 1 1,3 5-1,0 1 2,0 1-3,0 0-3,0 0-1,0 3-1,9 15 1,5 5 0,-3 3-1,0-2-1,-2 2 2,-5-4-3,-1-6-2,-1-6 1,0-6 0,0-4 2,2 0 2,3-6 1,7-18 0,5-8-1,4 1 3,-1 3 0,1 9 2,-8 5 1,-3 7-1,-6 6-2,1 1-3,-1 0-2,1 5 0,2 16 1,0 1-1,-1-1-2,-1-2-4,0-5 3,-2-8 1,-1-6 3,5 0 1,2-6 0,5-18 7,6-3 3,-5-1 0,-1 2-1,5 4 9,-4 4 5,1 8-8,-5 6-7,1 4-8,-3 0 0,0 17-3,-4 14 1,-2 7-5,-5 1-7,0-1-16,0-6-27,0-5-57,0-16-205</inkml:trace>
  <inkml:trace contextRef="#ctx0" brushRef="#br1" timeOffset="89653.58">11369 12631 396,'-19'-30'68,"5"12"-39,7 7 39,5 8-38,2 3-19,0 0-11,5 0-2,17 15 1,5 4 1,-1 0 0,-1 0-2,-7-1 0,-5 4 2,-11 0 0,-2 2 3,0-4-2,-13-2 1,-7-2 4,2-4 5,6-6 2,8-2 1,4-1-6,7-3-7,36 0 3,23 0 6,21 0-5,11 0-5,-2-3 0,-11-3-1,-21 0 0,-20 4-5,-19 0-3,-21 2-5,-4 0-11,0 0-40,-31 15-141</inkml:trace>
  <inkml:trace contextRef="#ctx0" brushRef="#br1" timeOffset="90270.21">9179 13331 508,'-77'-9'82,"16"9"-64,25-1 38,25 1-20,11 0-33,31-2 0,54-5-3,57-4 2,68-10-2,58-5-1,39 2-3,30 1-6,1 0-3,14 3-2,0 0 15,-11 4 4,-27 2-4,-54 0-1,-67 4 1,-76 3 5,-59-2-3,-42 3 1,-16 2 12,-22 0-15,-25 4-12,-13 0-22,-4 2-128</inkml:trace>
  <inkml:trace contextRef="#ctx0" brushRef="#br1" timeOffset="96615.14">9881 13646 199,'0'-13'96,"0"2"-59,0 4 9,0 6 15,0 1 13,0 0-28,0 0-26,0 0-15,-12 12-3,-7 14 3,-8 6-4,-4 4 2,-2 0-3,-7 4 0,1-6-1,10-4 1,8-7 0,9-10-5,10-3 2,2 0-4,0-4-1,24-1 4,12-2 3,7-3 0,3 0 0,1 0-1,-3 0 2,-6 0-1,-5 0-1,-8-2-1,-4 1-1,-9-4-2,-2 5 5,-3-6 0,-5 0 1,0 2 4,-2-4-2,0 1 5,0 0 2,0 1-1,0-2 3,-7 2-4,0-2 1,0-1 4,3 6 5,2-1 6,0 4-3,2 0-6,-2 0-9,-5 0-5,-5 24 0,2 10 2,-9 7-2,2 6 0,-1 1 0,-5 2-2,4-1-6,1-4-8,0-2-19,14-11-66,4-6-195</inkml:trace>
  <inkml:trace contextRef="#ctx0" brushRef="#br1" timeOffset="96886.65">10351 13971 429,'0'-5'23,"0"5"-21,0 0 14,11 0 4,16 0 1,6 0-7,3 6-6,0 5-8,-3-1-2,-4-1-1,-7 0-9,-6 1-12,-3-9-29,-11 1-102</inkml:trace>
  <inkml:trace contextRef="#ctx0" brushRef="#br1" timeOffset="97101.79">10516 13884 205,'-18'-12'295,"4"4"-241,8 8 11,4 0 2,2 0-37,-5 0-24,1 22-2,-2 16-4,-6 9 0,3 3-2,-2 0-4,-2 1-8,0-1-14,-1-6-62,-1-8-218</inkml:trace>
  <inkml:trace contextRef="#ctx0" brushRef="#br1" timeOffset="97723.69">10120 14069 324,'-10'-7'94,"8"7"-76,2-1 23,0 1-30,27 0-1,13 0 1,11 0-11,12 0-4,3 0-10,1 0-21,1 4-57</inkml:trace>
  <inkml:trace contextRef="#ctx0" brushRef="#br1" timeOffset="98293.15">10251 14051 169,'-20'0'88,"4"-3"-28,7 3 19,5 0-23,4-1-11,0 1-22,0 0-17,9 0-4,19 0 4,15 0-4,15-4 2,7 0-3,4-1 0,-1-1-1,-5 5 0,-12-2-1,-13 1 0,-11 1-3,-16 1-3,-8 0 3,-3-5 1,0 5 2,-6 0-10,-11 0-32,-3 0-31,0 0-88</inkml:trace>
  <inkml:trace contextRef="#ctx0" brushRef="#br1" timeOffset="98571.35">10498 13864 355,'-6'-8'56,"1"4"-1,5 4 32,0 0-45,0 0-24,0 0-18,0 12 1,0 15 2,0 9 1,0 1-2,0 6-2,0-3 0,-3 0 0,-1-3-1,2-2-1,-2-9-3,1-6-4,1-4-9,2-4-28,0-6-84,0-4-125</inkml:trace>
  <inkml:trace contextRef="#ctx0" brushRef="#br1" timeOffset="98773.15">10233 14087 323,'-15'-7'84,"10"4"-62,5 3 23,13-3-33,25 1-3,18-1-2,8 0-7,13-1-1,0 3-11,-1-3-13,-5 4-26,-6-2-106</inkml:trace>
  <inkml:trace contextRef="#ctx0" brushRef="#br1" timeOffset="99249.57">11169 13856 316,'-12'-10'70,"4"3"-47,8-2 59,0 3-22,0-4-28,6 4-16,19 4-14,8 2 1,3 0-3,-1 0-2,0 8 0,-12 14 2,-9 8-2,-12 8 0,-2 4 2,-20 5 0,-22 3 0,-10-4-2,4-8 2,3-10 0,14-11 4,18-6 4,13-5 1,0 0-8,29-2 4,17-4 1,14 0-2,9 0-4,3 0-4,-1 0-7,-9 0-13,-12-10-42,-12 2-122</inkml:trace>
  <inkml:trace contextRef="#ctx0" brushRef="#br1" timeOffset="99817.24">11704 13994 422,'-11'-16'100,"1"2"-52,8 4 25,2 0-29,0 6-14,0 0-18,0 2-8,2 2-3,10 0-1,1 0-1,-1 5 0,-4 13-1,-3 5 0,-3 4 0,-2 0 2,0 0 0,0-10 0,0-2 0,-2-7 0,2-7 1,0-1 1,0 0 1,0 0 1,0-1 2,0-20-3,0-2 0,2-1 5,8-5-1,7 3 1,0 6-3,-1 6-3,-1 6-2,3 6 0,0 2-2,0 0 0,0 7 0,-5 14-2,-1 1 0,-4-2 1,-3-3-1,-3-5-1,-2-6 2,0-6 3,2 0 1,2 0 3,6-12 2,3-13-3,9-6 3,3 0 3,6 3 0,3 5 2,-3 4 0,0 9-5,-7 8-5,-2 2-1,-6 0-2,-1 25-2,-5 8 1,-8 8 0,-2 4-1,0-4-9,-9-4-10,-2-8-25,11-10-49,0-12-117</inkml:trace>
  <inkml:trace contextRef="#ctx0" brushRef="#br1" timeOffset="100185.19">12448 13633 363,'-9'-28'62,"2"10"-19,3 6 19,4 6-18,0 1-12,0 0-20,9 4-11,13 1 4,2 0-2,1 0-3,-5 0 0,-5 0 0,1 6 0,-7 7 0,-7 7-2,-2 9 1,0 3 1,-25 6 0,0 0 0,2-6-1,7-4 0,9-10 1,7-6 0,3-6 2,28-3 1,14-3 6,10 0 1,9 0 1,2-3 0,-2-7-6,-11 0-5,-14 2-4,-16 2-4,-11 0-17,-5 6-54,-7 0-245</inkml:trace>
  <inkml:trace contextRef="#ctx0" brushRef="#br1" timeOffset="100956.06">13181 12887 323,'-18'-14'98,"15"9"-39,3 5 14,0 0-52,23 11-1,12 16 1,15 3-6,6 4-8,4-4-7,-5 0-1,-6-2-5,-7-3-5,-8-6-11,-10-5-34,-5-8-128</inkml:trace>
  <inkml:trace contextRef="#ctx0" brushRef="#br1" timeOffset="101130.17">13590 12894 402,'-15'-4'74,"-3"4"-13,3 0 6,-5 16-38,-3 14-15,-1 8-8,-7 8-6,-5 8-2,0-1-15,1-3-18,3-11-28,10-4-97</inkml:trace>
  <inkml:trace contextRef="#ctx0" brushRef="#br1" timeOffset="101379.06">13902 12876 526,'0'-15'88,"0"12"-45,0 3 15,0 0-31,0 0-10,0 10-13,16 16 2,7 8-4,-4 4-2,2 4-2,-6 0 0,-1-1-6,-8-4-4,1-7-9,-3-10-28,1-8-53,4-12-140</inkml:trace>
  <inkml:trace contextRef="#ctx0" brushRef="#br1" timeOffset="101683.14">14261 12953 463,'0'-3'67,"-4"3"-24,0 0 9,-1 6-26,3 16-16,2 6-9,0 0-1,20 0-6,13-6-4,2-4-3,4-8 7,-6-6 1,-1-4 2,-8 0 3,-4-12 2,-6-9 4,-6-6-1,-8-1 4,0 0 1,0 4 1,-24 6-6,-8 4-2,-3 6-3,-3 6-3,3 2-4,1 0-8,8 0-7,12 10-18,14 4-77,4 0-51,32-2-104</inkml:trace>
  <inkml:trace contextRef="#ctx0" brushRef="#br1" timeOffset="101969.74">14609 13003 141,'29'0'123,"-7"0"-40,-6 0 16,-7 0-32,-3 5-27,-4-1-15,-2 4-9,0 8-1,3 2-8,-1 4-6,7-1-1,2 0-3,6-6-5,6-7 3,6-3 4,2-5 1,-2 0 1,-4-12 4,-8-10 4,-7-4 3,-8 0 4,-2-1 3,-2 4-1,-23 3-1,-6 8-10,-7 6-7,1 4-3,0 2-5,8 0-10,10 2-17,14 12-77,5 0-188</inkml:trace>
  <inkml:trace contextRef="#ctx0" brushRef="#br1" timeOffset="102183.27">15206 12964 432,'5'-6'129,"-5"4"-80,0 2 5,2 0-14,2 3-23,-4 24-6,0 9 1,0 8-8,0 6-4,-6 0-2,-8 0-2,-4-5-7,0-12-7,-1-6-25,-2-11-88,5-16-265</inkml:trace>
  <inkml:trace contextRef="#ctx0" brushRef="#br1" timeOffset="102321.77">15041 12890 413,'-15'-14'90,"10"14"-40,5 0-32,0 6-18,25 18-1,6 4-15,5 4-53,-3-1-346</inkml:trace>
  <inkml:trace contextRef="#ctx0" brushRef="#br1" timeOffset="102465.64">15354 13212 517,'2'0'96,"2"0"-69,3 0 31,1-8-13,4 4-34,-3-2-11,-1 5-9,1 1-18,-9 0-92</inkml:trace>
  <inkml:trace contextRef="#ctx0" brushRef="#br1" timeOffset="102853.68">15242 12758 462,'0'0'1,"0"7"-1,0 27-8,-2 8-34,-12 4-275</inkml:trace>
  <inkml:trace contextRef="#ctx0" brushRef="#br2" timeOffset="112347.08">18947 4522 121,'35'0'39,"-8"-19"-34,-4-6 231,-15-10-129,-3-9-46,-5 14-9,0 0 0,0 8-16,0 6-4,0 6-9,0 10-4,0 0-15,0 0-4,-7 37-8,-4 28 2,-7 31 5,-1 19 1,-2 5-8,5-3-4,3-10-12,7-8-34,2-18-61,-8-23-129</inkml:trace>
  <inkml:trace contextRef="#ctx0" brushRef="#br2" timeOffset="112746.16">18560 4757 384,'71'-29'0,"24"1"0,17 0 7,11 0-5,-1 1-2,-9 6 1,-12 4 8,-30 10 0,-29 5 4,-21 2 5,-17 0 7,-4 0 21,0 0 2,-7 12-23,-11 8-20,1 1-3,3 4-2,10-1-7,4 2-7,4-4-2,29-10-4,12-8 3,4-4 12,-2-8 5,-7-17 9,-11-8 10,-13-1 11,-14-2 4,-2 3 0,-4 4-5,-21 5-22,-2 3-7,3 10-4,6 2-11,9 8-12,9 1-37,0 0-101,18 0-39,15 7 47</inkml:trace>
  <inkml:trace contextRef="#ctx0" brushRef="#br2" timeOffset="113095.43">19718 4493 58,'45'5'123,"-3"-4"4,-5 3-34,-3 3-24,-3-1-27,-6 6-21,-3-1-8,-1 6-8,-9 3-5,-3 4-5,-9 4-4,0 3-4,-17-4-4,-12-6-2,2-14 0,7-7 19,13 0 14,7-11 10,2-14-5,34-5-7,15-1 4,16 4-5,11 3-5,4 1-5,-1 9-1,-8 7-2,-19 5-3,-25 2 2,-21 0-5,-8 0-1,-31 3 9,-19 6 5,-6-7-4,6-2 1,13 0-1,12 0 6,16-11-4,9-5-3,2 2-12,32 3-9,13 7 0,4 4-27,-2 0-113</inkml:trace>
  <inkml:trace contextRef="#ctx0" brushRef="#br2" timeOffset="113697.21">21088 4502 611,'-11'-18'44,"11"12"-43,0 6-1,2 0 0,18 10 1,9 12-1,0 6 0,-2 1-2,-10 2-5,-7-3-4,-10-8-6,0-6-1,0-10 8,0-4 10,0 0 7,0-20-2,0-7 1,11 0 11,9 1 2,0 4-1,4 3 1,1 6-2,-2 6-4,-2 7-13,-3 0-1,-3 0-1,-1 17-6,-5 6 2,-5 4 1,-4-1-4,0-8-1,0-4 3,0-10 0,6-4 7,7 0 4,7-26 7,6-7-2,10 2 2,0 3 3,-5 3 1,-2 8 2,-4 6 3,-8 6-13,-1 5-7,-1 0 0,-4 23-6,-4 15 3,-7 11 3,0 5-4,-7-1-10,-17 2-3,2-11-32,11-10-83,11-16-210</inkml:trace>
  <inkml:trace contextRef="#ctx0" brushRef="#br2" timeOffset="113916.25">22067 4449 304,'-16'-8'153,"11"3"-108,5 5 14,0 0-22,11 0-19,25 0-15,17 0 10,16 0-13,3 0 0,-5 0-12,-19 3-11,-19 7-51,-21 2-71,-8 9-220</inkml:trace>
  <inkml:trace contextRef="#ctx0" brushRef="#br2" timeOffset="114051.29">22095 4600 367,'0'4'70,"0"1"-60,16 0 46,26-2-5,20 0-13,19-3-38,8 0-1,-6 0-32,-10 0-33,-15 0-261</inkml:trace>
  <inkml:trace contextRef="#ctx0" brushRef="#br2" timeOffset="114249.37">22895 4334 509,'5'-13'96,"-3"9"-33,0 2 1,-2 2-13,0 0-9,2 0-22,3 21-19,6 19 0,-2 18-1,-7 11 0,-2 14-2,0 9-5,-14 4-11,-1 1-24,-1-9-75,-3-22-365</inkml:trace>
  <inkml:trace contextRef="#ctx0" brushRef="#br2" timeOffset="115305.51">19965 4528 241,'0'-6'63,"0"4"-27,0 2 23,0 0-13,0 0-8,0 0-25,0 0-10,0 0 0,4 3 11,4 13 0,-2 1-1,-4 5-1,0 4 0,-2 4-6,0 2-4,0 0 0,0-2-2,0-4-1,0-4 0,0-6-4,0-4-3,0-6 3,0-5-1,-2-1-6,-4 0-20,4 0-78,2-1-174</inkml:trace>
  <inkml:trace contextRef="#ctx0" brushRef="#br2" timeOffset="115711.4">20304 4572 156,'9'-5'106,"-4"4"-62,1 1 13,0 0-11,1 0-18,7 0-15,-1 1-8,-1 11-4,-4 5-1,-6-3-2,-2 2 1,0-2 1,-18 0 3,-6-4 0,-5-4-2,3-3 3,3-3-1,8 0 6,10 0 4,2-6 2,3-11 1,0-3-6,12-1-4,12-2-4,5 7-2,4 6-3,-1 7-7,-4 3-12,1 0-26,-8 7-130</inkml:trace>
  <inkml:trace contextRef="#ctx0" brushRef="#br2" timeOffset="118355.01">22129 6034 529,'13'-12'60,"-13"12"-31,0 0 18,0 0-21,-11 32-17,-18 20-6,-9 18 2,-4 13-5,0 2-2,3 2-1,4-5-7,3-10-13,3-14-50,6-20-149</inkml:trace>
  <inkml:trace contextRef="#ctx0" brushRef="#br2" timeOffset="118497.25">21797 6338 436,'0'-10'52,"2"9"-50,9 1-2,7 0-15,11 14-3,9 8-20,-3 0-197</inkml:trace>
  <inkml:trace contextRef="#ctx0" brushRef="#br2" timeOffset="118645.45">22131 6519 437,'0'-6'37,"0"-2"-26,0 1 17,0 1-28,0 5-3,0-1-61,7-3-222</inkml:trace>
  <inkml:trace contextRef="#ctx0" brushRef="#br2" timeOffset="119051.96">22815 6311 378,'0'0'229,"0"0"-209,0 0-18,0 9-1,0 21 5,0 14-4,0 10-2,0 5-1,0-5-6,0-8-5,0-18-2,0-12 5,0-16 9,0 0 1,-6-32 4,-2-20-5,4-21 0,4-14 0,14-9 0,30 9-7,14 13 7,4 24 0,-1 23 0,-6 15 0,-8 12 0,-12 0 0,-10 12 0,-15 8 0,-10 3 0,0-1 0,-27 0 2,-16 0 0,-6-4-1,0-2-1,7-4-7,9 2-18,14-2-68,11 2-96</inkml:trace>
  <inkml:trace contextRef="#ctx0" brushRef="#br2" timeOffset="119662.25">23655 6138 361,'0'-8'102,"-21"4"-78,0 4 9,-4 0-19,-2 14-14,0 10-3,12 4-8,8 6-9,7 4 0,3 2-6,25 0 10,6 1 8,-2-5 8,-9-7 1,-7-2 2,-9-10 1,-7-6 3,0-3 7,-7-6 15,-26 0-2,-16-2-18,-9 0-9,-9 2-8,2 0-21,12 2-46,6 0-293</inkml:trace>
  <inkml:trace contextRef="#ctx0" brushRef="#br2" timeOffset="119791.7">23241 6592 379,'0'-11'47,"0"-1"-47,2 2-16,13-4-97</inkml:trace>
  <inkml:trace contextRef="#ctx0" brushRef="#br2" timeOffset="119932.43">23991 6541 584,'0'-12'61,"0"0"-15,0 2-18,0 6-28,0-1-12,0 5-21,-6 0-112</inkml:trace>
  <inkml:trace contextRef="#ctx0" brushRef="#br2" timeOffset="121843.63">5133 11382 332,'-9'-25'91,"0"4"-50,0 14 31,9 7-17,0 0-24,0 8-9,0 27-14,-2 11 1,-2 16-6,-4 2-3,2 8 0,0 2-1,-1-11-6,3-18 1,-2-21 0,4-18 5,0-6 1,-2-25 2,0-31-2,4-17-1,0-12 1,0-10 2,0 2-2,18 7 0,1 20-2,4 22 3,1 21-2,3 17-3,-3 6 0,-4 11-1,-7 17 1,-9 8 4,-4 6 0,-10 2 2,-21 1-2,-7-5-2,-4-9-9,3-8-28,14-6-73,9-10-136</inkml:trace>
  <inkml:trace contextRef="#ctx0" brushRef="#br2" timeOffset="122009.61">5373 11554 423,'-9'4'36,"-6"0"-16,1-2 40,6 0-30,4-2-21,4 0-9,0 0-17,0 0-26,19 0-39,6-4-235</inkml:trace>
  <inkml:trace contextRef="#ctx0" brushRef="#br2" timeOffset="122283.55">5678 11289 404,'0'-10'95,"-15"9"-73,-1 1 27,-1 0-22,-1 5-22,5 19-5,3 11-2,10 1-3,0 2-6,12 2-8,15-6 0,2-4 6,-8-4 5,-7-8 8,-11-2 5,-3-7 6,0-1 9,-21 1-1,-10-3-11,-2 2-8,1-6-2,8 2-12,13-2-18,11-2-112</inkml:trace>
  <inkml:trace contextRef="#ctx0" brushRef="#br2" timeOffset="122413.06">5884 11568 396,'0'-2'105,"0"-2"-31,-11 2-25,-5 0-33,5-2-15,2 4-1,6-3-14,3-1-25,0-3-115</inkml:trace>
  <inkml:trace contextRef="#ctx0" brushRef="#br2" timeOffset="122627.38">6022 11067 486,'5'-6'72,"6"6"-54,13 0 3,10 6 5,12 18-4,8 10-13,-3 10-5,-9 9-4,-15 14-4,-23 6 0,-4 2-5,-48 2-12,-31-4-15,-21-7-81,-11-7-37,-2-9-50</inkml:trace>
  <inkml:trace contextRef="#ctx0" brushRef="#br2" timeOffset="122863.63">4660 11147 564,'-13'-2'47,"3"2"-31,-11 42 1,-10 30 3,-14 20 0,3 13-9,11 7-7,10 4-4,21 3 0,0-13-10,45-20-6,26-29-14,27-26-52,18-28-114</inkml:trace>
  <inkml:trace contextRef="#ctx0" brushRef="#br2" timeOffset="125062.48">24862 6232 435,'-48'-12'34,"9"-8"-24,33 8 49,4 8-18,2 4-36,0 0-5,16 0-14,15 0 13,15 0-1,12 0 1,4 0-9,1 0-22,-9 4-73,-17 2-135</inkml:trace>
  <inkml:trace contextRef="#ctx0" brushRef="#br2" timeOffset="125261.04">24760 6429 309,'-2'0'99,"2"0"-89,0 0 19,17-2 5,22-4-8,14-2-10,16-1-16,4 3-1,1 2-19,-9 2-30,-14 2-185</inkml:trace>
  <inkml:trace contextRef="#ctx0" brushRef="#br2" timeOffset="127627.16">26117 5711 453,'9'-29'60,"-9"14"-49,0 15 18,0 0-29,0 14-3,0 16 3,0 10 1,-9 0-1,-4-2 0,-1-2-5,-5-4-1,0-7-6,3-6-2,6-8 2,3-6-2,7-1 1,0-4-13,2 0 12,25 0 9,9 0 5,6-4 0,5-10 1,-3-1 2,-3-2 1,-8-1 1,-14 3 1,-7 0 7,-7 5 11,-5-1 2,0 5-1,0 4-5,0-1 7,0 3-12,0 0-8,0 0-7,0 5-8,0 20 6,0 7 1,0 6 1,-9-2-3,-5 0-2,-1-1-7,-3-7-7,-1-4-30,2-4-104</inkml:trace>
  <inkml:trace contextRef="#ctx0" brushRef="#br2" timeOffset="127813.4">26511 5873 385,'0'-8'0,"18"4"3,13 0-4,16 0 1,11 0-3,5 2-5,-5-4-7,-10 0-31,-15 2-99</inkml:trace>
  <inkml:trace contextRef="#ctx0" brushRef="#br2" timeOffset="127994.47">26719 5763 345,'0'0'52,"0"0"-52,0 0 19,0 0 9,0 16 4,-3 10 0,-4 5-23,-3 11-9,-4-3-2,-4 3-16,2-9-26,3-8-49,7-7-160</inkml:trace>
  <inkml:trace contextRef="#ctx0" brushRef="#br2" timeOffset="128190.67">27091 5715 499,'0'-11'85,"0"10"-67,0 1 28,0 0-23,-2 19-19,-8 16-3,-5 15-1,1 4-3,1 8-6,-1-4-4,3-5-20,-4-9-54,1-11-112</inkml:trace>
  <inkml:trace contextRef="#ctx0" brushRef="#br2" timeOffset="128444.37">25967 6226 575,'-8'0'16,"10"0"-11,56 0-5,40-2 13,37-5-4,31 1-5,5-1-3,-6 1-1,-25 0-3,-26 2-4,-39 4-5,-32 0-12,-38 0-28,-10 0-53,-48 12 22,-23 5-128</inkml:trace>
  <inkml:trace contextRef="#ctx0" brushRef="#br2" timeOffset="128898.34">26067 6507 510,'-8'-13'43,"4"5"0,4 6 29,0 2-31,0 0-19,0 0-22,-3 0 0,-3 14-8,-8 17 8,-1 9-1,-8 2-1,-4-2-6,3-2 2,7-11-1,10-9 2,7-5-2,0-8-1,13-5-1,20 0 6,7-10 3,3-13 4,-3 3 0,-7 0-1,-12 7 1,-11 4 4,-5 5 5,-5 4 3,0 0-4,0 0-2,0 0-10,0 0 0,0 8-5,0 17 5,0 6 0,-13 4 0,-3 5-3,1-3-2,-10 1-6,-4-1-7,-2-5-15,2-5-53,11-6-108</inkml:trace>
  <inkml:trace contextRef="#ctx0" brushRef="#br2" timeOffset="129089.39">26308 6761 440,'0'-4'51,"0"0"-17,5 4 19,2-1-21,10 1-22,12 0-10,19-5 0,10 1-1,4 0-6,-5-4-7,-8-4-14,-13-2-26,-11-2-58,-12 0-65,-13-2-47</inkml:trace>
  <inkml:trace contextRef="#ctx0" brushRef="#br2" timeOffset="129260.5">26651 6592 119,'-19'-8'126,"5"-1"-43,7 5 9,5 2-5,2 2-20,0 0-26,0 0-20,0 0-8,0 17 2,-2 10 0,-6 7-9,-2 3-5,-5 4-1,-6 3 0,-3 0-7,-7-3-9,5-7-24,7-9-71,13-10-170</inkml:trace>
  <inkml:trace contextRef="#ctx0" brushRef="#br2" timeOffset="129583.06">26896 6686 410,'0'-17'104,"0"3"-70,0 0 30,0 2-26,6 2-11,13 2-20,6 2-6,8 4-2,0 2 1,1 0-1,-9 0-1,-9 20 0,-10 4-2,-6 4 3,-2 8 1,-23 0 1,-8 1-1,-3-4 0,5-8 0,9-8 0,11-10 0,11-4 0,0 1-2,6-4-7,30 0-5,12 0 0,16 0-25,0-7-58,-1-7-105</inkml:trace>
  <inkml:trace contextRef="#ctx0" brushRef="#br2" timeOffset="129989.52">27556 6069 496,'-6'-3'50,"6"3"-21,0 0-3,9 3-25,18 20 7,12 4 3,5 4-3,6-1-8,-3-1-2,-5-6-10,-15-2-11,-8-8-20,-7-3-77,-12-10-195</inkml:trace>
  <inkml:trace contextRef="#ctx0" brushRef="#br2" timeOffset="130159.48">27862 6061 464,'-14'-4'51,"-1"4"18,-8 0-11,-4 0-24,-4 18-11,-2 13-11,-3 5-12,-7 6 0,-5 6-3,-4 0-12,4-6-26,9-10-104,20-14-229</inkml:trace>
  <inkml:trace contextRef="#ctx0" brushRef="#br2" timeOffset="130379.11">28020 6046 511,'-9'-21'90,"0"12"-66,9 3 30,0 6-17,0 0-26,0 7-11,0 23 0,0 11-1,0 5-2,4 2-3,-2-4-9,-2-4-6,0-9-31,0-14-55,0-9-93</inkml:trace>
  <inkml:trace contextRef="#ctx0" brushRef="#br2" timeOffset="130900.2">28359 6116 476,'0'-6'60,"-5"6"-35,-2 0 22,-2 0-35,-2 13-12,7 12-4,2-1-2,2-2-10,0-6-4,15-9 0,8-7 11,1 0 5,-2-1 4,-6-19 13,-5-3 2,-5 3 7,-4-3-3,-2 4-5,0 4-11,0 7-3,0 2-5,0 6-3,0 0-6,0 0-20,10 14 17,9 4-17,6 0-24,6-4 50,5 1 8,-3-3 14,1 3 9,-6-3 2,-5-2 2,0-3-3,-5 2 1,-1-3-10,1 0-7,-5 3-7,5-3-1,0 0 0,0-4-5,-1 1 3,-1-3 2,-1 0 0,-1 0 3,-7-14 8,-3-6 7,-4-4 7,0 0-1,-19 2-7,-10 2-5,-3 6-6,-4 5-6,8 6-8,1 3-19,9 0-38,14 18-148</inkml:trace>
  <inkml:trace contextRef="#ctx0" brushRef="#br2" timeOffset="131083.18">29217 6136 575,'0'-2'49,"0"2"-21,0 0 3,0 12-16,-5 14-10,-9 11-2,-1 2-3,1 1-6,-1 0-7,-1-5-23,-1-7-119,-1-12-313</inkml:trace>
  <inkml:trace contextRef="#ctx0" brushRef="#br2" timeOffset="131225.03">29045 6159 456,'4'-5'54,"2"5"-54,6 0-24,3 7-4,3 14-50</inkml:trace>
  <inkml:trace contextRef="#ctx0" brushRef="#br2" timeOffset="131362.21">29308 6330 464,'4'0'90,"1"0"-46,-5 0 28,0 0-23,0 0-37,0 0-12,0 0-12,0 0-25,0 0-111</inkml:trace>
  <inkml:trace contextRef="#ctx0" brushRef="#br2" timeOffset="132335.13">24820 8049 112,'-29'0'371,"-2"0"-332,11 0 19,20 0 10,0 0-36,0 0-21,2 0-11,18 0 0,14 0 0,5 0 0,4 0-6,-1 0-4,-8 0-14,-5 4-52,-11 2-134</inkml:trace>
  <inkml:trace contextRef="#ctx0" brushRef="#br2" timeOffset="132500.46">24740 8242 446,'0'0'76,"7"0"-72,26-3 37,16-5-19,13 1-22,7 2-14,1 4-40,-10-1-327</inkml:trace>
  <inkml:trace contextRef="#ctx0" brushRef="#br2" timeOffset="143225.31">26023 7867 26,'7'-4'17,"1"-1"-11,0 0-5,5-5 70,3-6 35,-7 5-77,1-2 7,-2-2 7,0 1-1,-1-3-11,-3 3 0,-2-1-2,-2 0-7,0 5 0,0 3-4,-2 3-3,-17 4 4,-12 0-16,-10 7-2,-5 14-2,-6 6 2,6-2-1,9 3 0,10-4-2,19-4 2,8 0-5,0-3-4,22-5 3,14-5-1,9-3-3,3-4 3,0 0 3,-9 0 0,-5-7 3,-7-5 1,-7-3-2,-7-1 2,-2 0 1,-4-2 1,-3 2-1,-1 5 1,-3 0 2,0 5 3,0 4 0,0 2-2,0 0 1,0 0-4,0 0-2,0 0-2,0 0-5,0 12 7,0 5 0,-5 2 1,-17 8 3,-5 5 2,-9 8-3,-7 7 5,-1 6-7,2 0 5,4-5-2,10-7-1,9-5 0,13-9-2,6 0 3,0-6-3,17-6 0,17-4-1,4-8 0,0-3 0,0 0 1,-7-2 2,-4-17-3,-9-6 6,-7-7 0,-7-7 1,-4-4-2,0-3 1,-7 4-4,-13 6 0,-5 11-2,2 12-4,0 9 3,0 4-6,8 0-10,6 8-21,4 6-80,5-2-201</inkml:trace>
  <inkml:trace contextRef="#ctx0" brushRef="#br2" timeOffset="143805.31">26387 7782 49,'-2'-12'362,"2"-2"-330,0 5 3,17-4-9,12 3-9,6 4-14,8 4 6,-3 2-7,-2 0-1,-9 14 2,-11 13-1,-9 10-1,-9 5 5,-3 4 2,-21-3-5,-5-5 3,4-10-4,6-12-2,7-6 2,10-6-1,2 0 1,0 0-2,24 2-8,12 4 3,7-2 5,-3 2 8,-5 3-6,-6 4-1,-8 3 1,-11 3-2,-3 2 1,-7-5 0,0 0 2,-4-5 4,-16-2-5,-5-4 6,-1-4 3,-8 1-3,1-2 1,2 0-4,0 2-5,8-1 0,5 1-11,11-1-9,5 1-15,2 2-77,0-4-113</inkml:trace>
  <inkml:trace contextRef="#ctx0" brushRef="#br2" timeOffset="144383.18">27033 8025 244,'0'-12'355,"-7"4"-320,2 4 0,1 2 22,2 0-20,2 2-10,0 0-17,0 0-7,0 0-3,0 0-1,0 0-2,0 0 2,0 0 1,0 0 1,0 0 1,0 0 0,0 0 0,0 0 2,0 0-3,0 0 0,0 0-1,0 0-1,0 0 0,0 0 0,0 0 0,0 0-1,0 0 1,0 0 0,0 0 0,0 0 1,0 0 1,0 2 0,0 0 0,0 0-1,0 0 1,0 0-1,0-2 0,0 1 0,0-1 1,0 0-1,0 0 0,0 0 1,0 0-1,0 0 0,0 0 0,0 0 0,0 0 0,0 0 0,0 0 0,0 0 0,0 0-3,0 0-5,-3 0-15,-7 0-42,-9 0-144</inkml:trace>
  <inkml:trace contextRef="#ctx0" brushRef="#br2" timeOffset="148221.67">27329 7666 13,'5'0'248,"23"-6"-183,8-8-44,19 1 4,-7 10 2,-4 3-14,1 0-5,-8 0-7,-12 8-1,-12 8-3,-13 8 1,-4 4 2,-25 2 0,-11-2 5,2-4 0,9-4-4,11-4-1,14 1 0,4-2 0,6 6-4,25-1-1,17 1 0,-4 4 5,-1-1 5,-10-3-4,-14 2 1,-9-5-1,-10-4 4,0 0-2,-25-2 5,-12 0 6,-11-5-3,-3 2-11,5-5-4,8-2-6,13-2-10,19 0-49,6-2-217</inkml:trace>
  <inkml:trace contextRef="#ctx0" brushRef="#br2" timeOffset="148611.81">27920 7706 250,'24'-24'142,"27"3"-140,16 4 13,2 9 15,-9 8-16,-13 0-10,-16 13-4,-18 10-1,-13 8 1,-11 2 6,-28 3 5,-11 2-8,4-5 0,13-4-3,17-1-1,16-1 1,0-1-3,26 3-3,12 0 2,4 1 1,-1-4 3,-8-5-2,-12-2 5,-15-2-2,-6-6-1,-10 3 4,-29 0 3,-15-1 3,-11 0-5,7-3-5,14-4-1,22 0-11,22-6-16,4 0-96</inkml:trace>
  <inkml:trace contextRef="#ctx0" brushRef="#br2" timeOffset="148806.84">29082 7710 439,'0'0'173,"-6"0"-145,-5 16 0,-5 22-13,-1 18-9,3 9-2,5 4-3,3 1-1,1-9-5,-4-7-7,-2-12-8,-7-10-38,-9-16-106</inkml:trace>
  <inkml:trace contextRef="#ctx0" brushRef="#br2" timeOffset="148943.01">28837 7824 462,'2'0'0,"21"19"-8,6 12-12,-2 8-59</inkml:trace>
  <inkml:trace contextRef="#ctx0" brushRef="#br2" timeOffset="149090.4">29169 8209 569,'0'0'113,"0"0"-92,0 0 12,0 0 21,2 0-19,-2 0-35,0 0-12,3 0-19,-3 0-82,0 0-486</inkml:trace>
  <inkml:trace contextRef="#ctx0" brushRef="#br2" timeOffset="151305.34">19589 9824 146,'4'-39'209,"-4"16"-154,0 12 35,-15 11-3,-6 2-32,-3 42-28,2 27-20,2 29-4,9 14-1,11 11-2,0-1-2,0-2 0,0-7-8,0-11-8,0-23-37,0-22-99,-23-28-175</inkml:trace>
  <inkml:trace contextRef="#ctx0" brushRef="#br2" timeOffset="151680.4">19277 10299 271,'73'-20'23,"16"-1"-9,3 3-11,-8 7 10,-17 0 0,-15 5 0,-17 5 15,-18-2-1,-9 3 3,-8 0-1,0 0-6,0 13-11,-4 9-2,-8 6 3,3 0-12,9-3-1,0-4-5,0-7 0,25-12-8,4-2 1,4-4 8,-6-22 4,-3-11 9,-14 0 6,-10-2 7,0 3 9,-3 4 7,-21 4-14,-1 6-11,0 9-13,6 8-4,7 5-10,8 0-18,4 18-53,0 2-72,27-3-145</inkml:trace>
  <inkml:trace contextRef="#ctx0" brushRef="#br2" timeOffset="152038.44">20090 10150 112,'16'0'159,"-3"0"-99,1 0 21,-4 4-23,3 10-25,1 5-12,1 6-6,-1 6-10,-5 5-5,-7 0-6,-2 0-8,0-6-5,-2-12-9,-7-14-20,7-4 2,2-10 46,0-20 37,4-9-19,21-6 6,15 0 11,14 5-14,12 6-3,3 6-15,-4 13-2,-16 6-1,-18 9-3,-13 0-1,-18 0-7,0 10 4,-20 3 7,-17-4 3,-9-3 8,4-6-2,9 0 2,13 0 1,11 0-1,9-8-10,0-2-1,25 4-19,17 2-39,11 4-20,2 0-85</inkml:trace>
  <inkml:trace contextRef="#ctx0" brushRef="#br2" timeOffset="152620.03">21446 10164 215,'-6'-10'425,"6"10"-392,0 0-21,0 0-10,16 27-2,11 7 4,-3 8-4,-4 4 0,-9-2-4,-7-6-3,-4-11-3,0-15-6,0-12 7,0 0 9,0-9 1,0-19 13,8-6-12,2-4 7,9 2 3,0 1 0,6 6 6,0 4-5,1 10-9,-1 7-1,-3 8-3,-2 0-5,-2 15-1,-7 11 0,-2-2-1,-7-2 0,0-5 1,-2-9 1,2-8 1,3 0 4,4-5 2,6-25 11,6-6-2,8-4-5,2 0 6,9 2 0,-3 8 1,-6 10-3,-8 12 0,-5 8-3,-5 8-7,1 24-3,-3 16 0,-11 8 0,0 5-2,0 1 2,-9-6-8,3-12-9,6-12-38,0-16-46,11-12-94</inkml:trace>
  <inkml:trace contextRef="#ctx0" brushRef="#br2" timeOffset="152805.4">22365 10070 453,'0'-4'56,"0"4"-23,8-2 23,33 2-53,15 0-2,15 0-2,2 0-3,-1 0-17,-21 0-33,-27 10-108</inkml:trace>
  <inkml:trace contextRef="#ctx0" brushRef="#br2" timeOffset="152937.6">22441 10262 404,'15'5'22,"30"-5"-19,20 0 27,14 0-20,8 0-10,5 0-20,-3-2-102</inkml:trace>
  <inkml:trace contextRef="#ctx0" brushRef="#br2" timeOffset="153270.44">23320 10094 601,'-10'0'42,"8"10"-28,-1 18-1,1 11-7,2 1-1,0 2-5,11-7-3,12-6-5,3-15-10,8-11 2,3-3 4,1 0 10,0-25 2,-7-10 9,-13-8 3,-9-4 3,-9 1 3,-2 1 0,-25 6 2,-7 11-1,1 8-6,0 15-12,4 5-1,2 0-13,10 23-12,9 9-43,8-1-136</inkml:trace>
  <inkml:trace contextRef="#ctx0" brushRef="#br2" timeOffset="153456.07">23773 10114 438,'0'-14'149,"0"8"-91,0 0-7,0 5-4,0 1-18,2 0-27,0 0-2,1 6-15,-1 11-9,0-3-22,-2-6-133</inkml:trace>
  <inkml:trace contextRef="#ctx0" brushRef="#br2" timeOffset="153736.94">24185 9863 552,'-13'-1'64,"-5"1"1,-2 0-20,0 20-27,4 20-14,9 14-4,7 10-3,2 4-5,21-1-1,2-10 3,-5-8 0,-7-11 4,-9-12 2,-4-8 1,0-7 0,-24-6 1,-23-3 1,-17-2 2,-8 0-5,5-2-4,14-12-9,17-2-45,23-8-52,13-8-146</inkml:trace>
  <inkml:trace contextRef="#ctx0" brushRef="#br2" timeOffset="153906.11">24281 9843 594,'29'-14'69,"14"-2"-42,9 3 1,18 0-14,5 4-14,0 5 0,-18-1-9,-19 5-11,-18 0-17,-20 0-63,-18 0-139</inkml:trace>
  <inkml:trace contextRef="#ctx0" brushRef="#br2" timeOffset="155735.47">23827 10093 165,'-10'-6'73,"2"-1"-68,5 5 22,3 2-2,0 0-7,0 0-18,0 0-4,0-2-15,0 2 10,0 0 9,0 0 4,0 0 5,0 0 6,0 0 1,0 0-13,0 0-3,0 0-27,0-4-72</inkml:trace>
  <inkml:trace contextRef="#ctx0" brushRef="#br2" timeOffset="156194.23">24265 9813 127,'-6'-1'71,"-1"-5"-44,0 1 46,3 1-19,2 0-3,-1 4-10,3-1-1,0 1-10,0 0-11,0-3-19,5 3-2,15-2-5,11 2 6,5-4 2,6 0 0,1-1-1,-8 0-3,-1 1 1,-14 2-8,-9 2 3,-9 0-11,-2 0-32,-2 0-47,-27 0-50</inkml:trace>
  <inkml:trace contextRef="#ctx0" brushRef="#br2" timeOffset="156493.4">24265 9813 1,'-39'50'131,"37"-45"-98,-2-1 30,4 0 7,0 2-24,-2 4-23,-4 2-9,-3 3-4,-2 6 0,-3 7-1,1 4 1,-3 2-4,1-2-2,-1-2-2,5-6 1,7-6-2,4-7 1,0-6-1,0-5-1,0 0 4,0 0-2,7 0 2,3-1 5,2-14 2,-1 1-11,-2 0 0,2-2-17,-2 4-16,0-2-75,2-4-101</inkml:trace>
  <inkml:trace contextRef="#ctx0" brushRef="#br2" timeOffset="157368.94">24195 9913 281,'-8'-4'47,"4"1"13,2 3 10,-3 0-23,-1 0-19,-3 0-22,2 13-5,-4 8-1,2-2 0,0 6 1,-2-3-2,0 0 1,-1-4 0,4-2 0,-1-8-1,7-2 0,2-6 1,0 0-1,0 0-5,0 0-4,17-8-2,4-11 12,1-6 4,0 1-3,-2-2-1,-5 3-2,-3 6 0,-8 5 2,-4 6 3,0 6 4,0 0 2,0 0 0,0 0 2,-4 0-6,-12 14 2,1 7-4,-3 6 0,0 1 2,0-2-3,3 2-2,-3-4 0,2-2 0,1-2 1,2-9-1,5-4 1,6-2-1,2-5 1,0 0-1,0 0 0,0 0-1,0 0-1,6-9-2,2 1 3,-6 2 1,0 4 1,-2 2-1,0 0 0,0 0-1,0 0-2,0 0 3,0 0-4,0 0 4,0 7 2,0-1-2,0-3 1,0 1-1,0-2 1,0-2-1,0 0 0,0 0 0,11 0-1,5 0 0,1 0 1,-1 0 1,-3 0 1,1 0 0,-1 0-1,-2 3 1,3 2-1,-3 3 0,1 2-1,-4 0 1,-1 2 2,-1 2-1,-2-1 1,0 3-1,-2-2-1,-2 2 1,0-2-1,0-1 0,0 0-1,-6-5 2,-7 2-2,-2-4 3,-7-3-1,-3 1-1,0-1 1,-4-1-2,2 0 0,2 0-3,-4 0-3,6-2-8,5 0-9,11 0-33,7 0-125</inkml:trace>
  <inkml:trace contextRef="#ctx0" brushRef="#br2" timeOffset="157925.41">24178 9857 375,'0'0'34,"0"0"2,-2 0 15,-6 6-26,-2 18-23,-3 11 4,-5 5 3,1-1-8,0 0 1,0-9-2,-1-6 0,5-6-1,1-6 1,10-5 1,0-7-1,2 0 1,0 0-1,0 0 0,6-9 0,13-3 4,1 2-2,-3 0 0,4 4-2,-1 4 1,-3 2-1,2 0 0,-4 0 0,-1 14 1,-4 2 0,1 3 2,-3 0 0,-2-1-1,1 2 1,-1 0-2,-2-2 0,-1 0 0,-3-4-1,0 2 1,-5-2-1,-18 1 4,-6-1 3,-8 0 3,-3-4-5,3-2 0,-1-2-3,5-2-2,4-2 0,4-2-4,4 0-8,11 0-15,10 0-51,0 0-112</inkml:trace>
  <inkml:trace contextRef="#ctx0" brushRef="#br2" timeOffset="158204.16">24192 9850 215,'0'-10'144,"24"-2"-132,5 2 8,2 2 5,8-1-4,1 1-5,0 2-5,-3-2-7,-8 4-4,-6 0 0,-12 2 0,-9 2-3,-2 0 1,0 0-7,-9 0-5,-8 5-8,-1 2-31,-7 5-147</inkml:trace>
  <inkml:trace contextRef="#ctx0" brushRef="#br2" timeOffset="158719.61">24156 9932 216,'-13'10'55,"2"2"-17,-5 4 20,1 4-22,-1 0-14,1 4-9,-1-1-6,1 2-6,-4-1 2,1 1-2,1-3 1,3-4-2,3-5 1,5-3-1,4-5 0,2-4 2,0 2-2,0-3 1,0 0 1,0 0 2,15 0 1,9-9 9,3-1 1,0 4-8,0 0-2,-8 2-1,2 4 1,-6 0-1,1 0-1,-3 0 1,-1 0-3,1 10 3,-2 2-2,-4 2 3,1 0 0,-3 2 1,1 1-4,0-1 1,-6-1-1,0 0 2,0-1-1,0 0 2,-6-5 0,-5-2-2,1-1 2,-4-2-3,-1-2 3,-4-2-1,-3 0-2,0 0-2,-2 0 0,1 0-2,0 0-6,8 0-17,5-6-32,-4 0-155</inkml:trace>
  <inkml:trace contextRef="#ctx0" brushRef="#br2" timeOffset="158986.21">23867 10321 373,'0'0'23,"0"0"-15,0 0 7,10 0-5,11 0 4,4 0-8,-1 5-6,0 1-13,-2 0-15,-11-1-64</inkml:trace>
  <inkml:trace contextRef="#ctx0" brushRef="#br2" timeOffset="160011.06">21357 11987 463,'12'-12'85,"-12"9"-55,0 3 25,0 0-10,-4 21-19,-15 25-17,-7 21-4,-8 9 0,1 0-5,-5-4-1,-2-11-5,-5-8-10,3-14-12,7-14-57,2-11-116</inkml:trace>
  <inkml:trace contextRef="#ctx0" brushRef="#br2" timeOffset="160341.94">20919 12190 574,'-3'-17'53,"3"12"-39,0 1 13,0 4-11,0 0-9,9 4-7,14 15-19,6 6-2,-5-3-53,-3-3-358</inkml:trace>
  <inkml:trace contextRef="#ctx0" brushRef="#br2" timeOffset="160523.15">21349 12391 583,'0'-10'51,"-5"-1"-8,-1 3 0,4 4-30,0 4-10,2 0-3,0 0-10,0 0-26,0 4-93,4-4-328</inkml:trace>
  <inkml:trace contextRef="#ctx0" brushRef="#br2" timeOffset="160969.31">21861 12133 681,'0'0'33,"0"0"-21,0 3 3,0 27-11,11 18-1,3 12 2,-3 6-4,-2 0-1,-5-8-4,-4-15-3,0-17-3,0-16 3,0-10 2,0 0 5,0-27 0,0-21 5,0-17-3,0-20-2,0-13 4,14-13-3,30-3-1,16 16-1,10 27 0,3 32-2,-11 28 2,-15 11-2,-16 25-2,-17 15 2,-14 8 1,0 2 1,-31-2 1,-14-4 0,-10-7-3,-6-8 3,6-4-3,3-7-6,16-2-9,14-3-33,18 2-54,4-3-150</inkml:trace>
  <inkml:trace contextRef="#ctx0" brushRef="#br2" timeOffset="161157.53">22360 12360 478,'0'0'111,"-2"-2"-54,-4-4 21,4 0-43,2 4-18,0 2-13,0 0-4,0 0-8,0 0-11,0 0-24,0 0-93,8-5-221</inkml:trace>
  <inkml:trace contextRef="#ctx0" brushRef="#br2" timeOffset="161469.43">22806 11876 555,'0'-12'76,"-3"5"-22,-1 7-4,-5 0-32,-1 15-18,-6 22-2,7 12 2,9 2-7,2 5-8,34 1 0,3-6-12,2-2-4,-8-9 11,-13-6 17,-10-10 3,-10-5 3,0-4 4,-34-5 4,-13 0 7,-15-1-3,-5-6-5,7 1-8,12 0-2,23-2-4,17 5-11,8-6-31,31-1-170</inkml:trace>
  <inkml:trace contextRef="#ctx0" brushRef="#br2" timeOffset="161624.71">23109 12370 550,'0'-14'98,"0"-1"-26,0 2-13,0 3-18,0 4-14,0 0-27,0 2-5,0 2-14,11-7-36,2-2-115</inkml:trace>
  <inkml:trace contextRef="#ctx0" brushRef="#br2" timeOffset="162095.46">23087 11903 324,'-10'-31'102,"4"12"-55,-3 0 41,-5 4-39,-3 8-17,-5 7-19,-3 0-13,-2 4-6,3 17-9,10 7-20,8 0-89</inkml:trace>
  <inkml:trace contextRef="#ctx0" brushRef="#br2" timeOffset="162381.47">23738 12009 301,'-7'-8'311,"7"4"-273,0 0 11,4 0-9,30-2-29,14-1-10,15 2 1,6 3-2,-2-1-4,-9 3-6,-22 0-7,-14 0-11,-20 6-45,-7 15-91,-46 2-246</inkml:trace>
  <inkml:trace contextRef="#ctx0" brushRef="#br2" timeOffset="162537.37">23721 12234 409,'14'0'116,"20"0"-83,10-4 49,16-8-33,9-3-26,1 3-18,-8 5-5,-13 5-8,-14 2-14,-17 0-38,-16 0-264</inkml:trace>
  <inkml:trace contextRef="#ctx0" brushRef="#br2" timeOffset="165001.97">25342 11171 423,'15'-18'40,"-11"12"-37,-4 6 6,0 0 8,-19 38 0,-2-2-12,-3 7-3,-5 0-2,1-3 0,-1-8-3,2-4 2,2-3 0,5-7 0,7-4 1,8-2-5,5-6-4,0 1 2,22-2 5,11-5 2,10 0 0,3 0 0,2-5 3,-9-6-2,-3-1-1,-9 2 0,-11 0 4,-5-2 3,-9 1 4,-2 0 5,0 0 0,0 4 8,0 0 1,0 6-3,0-2 2,0 3-6,0 0-12,0 0-5,0 0-1,0 7-4,0 12 4,0 12 1,0 5-1,0 4 0,-11 4-2,-3 2 0,1-2-6,0-4-5,-3-5-17,8-12-51,3-6-68</inkml:trace>
  <inkml:trace contextRef="#ctx0" brushRef="#br2" timeOffset="165216.25">25698 11506 421,'-11'-12'69,"7"4"-43,4 2 57,0-2-38,26-2-23,21-1-18,17 2-1,10-1-3,2 1-2,-4 2-1,-12 0-4,-14-1-8,-15 1-15,-13-4-19,-11 1-79,-7 1-133</inkml:trace>
  <inkml:trace contextRef="#ctx0" brushRef="#br2" timeOffset="165398.51">25972 11281 177,'0'-3'226,"0"3"-167,0 0-37,0 0 18,0 0 9,0 3-25,0 19-10,0 11 2,0 9 5,-5 3-17,-5 4-4,-6 5-1,1-2-8,-2-4-11,9-7-22,8-8-139</inkml:trace>
  <inkml:trace contextRef="#ctx0" brushRef="#br2" timeOffset="165751.51">26638 11307 546,'-8'-10'62,"6"6"-46,2 4 28,0 0-25,0 13-13,0 18-6,-6 14 0,-2 5 0,1 4-6,3-3-1,4-10-1,0-11-6,11-12 8,20-11 0,9-7 6,3-9 1,1-21 4,-6-6 5,-12-6 2,-8 0 1,-9 0-2,-9-3 2,0 5-5,-19 7-1,-13 6-7,-1 15 0,-1 12-11,5 0-8,7 8-43,8 18-162</inkml:trace>
  <inkml:trace contextRef="#ctx0" brushRef="#br2" timeOffset="165915.23">27108 11480 316,'0'-14'282,"0"4"-240,0 1 8,0 2-23,0 3-22,0 4-5,0 0-12,0 0-28,0 0-114,7 0-321</inkml:trace>
  <inkml:trace contextRef="#ctx0" brushRef="#br2" timeOffset="166183.32">27492 11172 491,'-18'-15'87,"-1"9"-54,2 6 35,-7 0-49,1 8-13,8 22-6,8 16-2,7 8-3,7 3-1,18-2-2,-2-6 6,-2-5 2,-13-10 0,-8-8 0,0-8 1,-13-7 1,-26-10 1,-15-1-3,-4 0-11,2-8-25,10-12-59,19-8-113</inkml:trace>
  <inkml:trace contextRef="#ctx0" brushRef="#br2" timeOffset="166329.17">27623 11143 524,'23'-17'22,"6"6"-22,0-1 0,-3 4-11,-2 2-39,5-2-146</inkml:trace>
  <inkml:trace contextRef="#ctx0" brushRef="#br2" timeOffset="166533.57">27902 10976 413,'8'0'138,"10"0"-127,12 0 39,5 18-4,7 12-11,1 7-14,-5 13-9,-16 15-8,-15 12-4,-7 6-3,-42 0-2,-24-1-7,-18-7-14,-17-12-42,-1-15-67,-10-14-142</inkml:trace>
  <inkml:trace contextRef="#ctx0" brushRef="#br2" timeOffset="166800.82">26520 11126 553,'-9'0'71,"-13"13"-63,-7 29 11,-7 14-1,-3 13-9,3 11-9,9 10 0,18 4-13,9-11-15,49-19-45,32-27-53,23-24-105</inkml:trace>
  <inkml:trace contextRef="#ctx0" brushRef="#br2" timeOffset="167434.59">28249 10816 127,'-9'-17'240,"5"2"-184,2-1 37,2-1-44,0 2-15,0 1-4,0 4-15,13 4-9,3 3-5,3 3-1,2 0-2,-1 0-2,-3 15-2,-1 5 1,-7 4-2,-9 4 2,0 4 0,-23 2 0,-8-3 0,2-10-2,8-4 7,11-10 2,10 0 1,0-6 0,10 2 1,27-3-1,10 0 3,13 0-2,2 0-2,-8 0-2,-9 0-4,-21 0-5,-15 0-18,-9 1-50,-9 12-264</inkml:trace>
  <inkml:trace contextRef="#ctx0" brushRef="#br2" timeOffset="168099.05">25143 12297 477,'-40'-11'81,"20"-3"-61,20 8 52,29 0-69,56-7 5,58 0-4,64-1 5,53 0-8,48-1-1,30 2-2,10-7-4,11-2-5,-8-6 4,-10 2-3,-26 2-11,-57-1 15,-71 8 6,-79 4 5,-64-1 0,-40 4 21,-4 2-16,-22 6-10,-20 2-4,-16 0-23,-7 18-107</inkml:trace>
  <inkml:trace contextRef="#ctx0" brushRef="#br2" timeOffset="169191.6">25199 12878 408,'-20'-17'48,"-7"-3"-18,7 7 60,11 4-46,7 5-17,2-2-10,0 3-17,11-6 4,14 1-3,8 0 1,3 5-2,-5 0-1,0 3 1,-4 0 0,-7 4 0,-5 19-4,-10 7 2,-5 11 0,-9 9 0,-31 9 0,-16-2 2,-2-7-3,0-11 3,12-11 0,13-12 5,14-8 1,11-4 1,8-4 2,0 0-1,0 0-2,0 0 1,0 0-7,0 0 6,4 0 1,-4 0-6,0 0 2,0 0-2,0 0-1,0 0-1,0 0 0,0 0-3,0 0 0,0 0 3,0 0 0,0 0 0,0 0 2,0 0-1,0 0 0,0 0 0,0 0 0,0 0 0,0 0 0,0 0-1,0 0-7,0 0-10,0 0-18,0 0-76,0 0-171</inkml:trace>
  <inkml:trace contextRef="#ctx0" brushRef="#br2" timeOffset="171167.5">25261 12847 375,'0'-8'35,"0"5"12,0 3 19,-9 0-28,-9 17-32,-1 17-3,-10 7-3,0 1-1,0-2 0,2-3-6,2-6-5,6-9 1,5-10 1,10-8-1,4-4 1,0-4-10,12-19-23,15-10 28,2-5 15,3-4 2,1-2 8,-6 3 2,-7 11 5,-9 12 13,-9 11 16,-2 7 5,0 0-21,0 7-21,-19 19-3,-10 8-1,-5 3-4,-2 1-1,0-2-1,7-6-7,8-10-7,9-10 5,10-10 7,2 0 2,2-16-5,23-14 1,8-8 5,7 0 6,-6 2 1,-10 7 5,-6 11 1,-14 13 5,-4 2 5,0 3-7,0 0-13,-2 18-2,-18 9 0,-2 4-1,2 0-1,0-2-3,2 0-6,6-9-7,4-8-8,6-8-12,2-4-12,0-4 17,18-18 23,8-6 9,3-4 6,0 2 4,-4 2 8,-3 6 0,-9 8 3,-5 8-3,-6 6 0,-2 0 2,0 0-9,0 0-6,0 3-4,-10 18 0,-11 9 6,-9 4-4,-6 4-2,1 4-1,-1-2 0,3-2 0,6-6 0,10-6 0,5-8-1,10-8 1,2-4-2,0-4-1,0-2 1,20 0 2,13 0 3,14-2-3,6-9 1,10-3-1,-1-3-2,-6 3-2,-2-3 4,-12 9 1,-11-1 0,-9 5 0,-6 0-1,-3 2 2,-6 0-1,-3 0 1,-2 0 0,-2-2-1,5-3 1,-3 0-2,5-3 1,-5-2 1,1 0 2,-3 0 4,0 1-1,0 0 4,0 5 2,0 2 4,0 4 3,0 0-10,0 0-9,0 10 1,-3 18-2,-8 12 2,0 6-1,0 8-1,-3 4-1,-1-1-2,-1-5-2,1-8-7,1-10-10,-1-10-37,3-11-80,6-13-329</inkml:trace>
  <inkml:trace contextRef="#ctx0" brushRef="#br2" timeOffset="171382.46">25330 12789 474,'-13'-11'35,"4"6"14,7 5 16,0 0-43,-8 12-20,0 21-1,-6 10-1,0 4-4,-2 1-8,5-4-16,-1-8-64,6-4-200</inkml:trace>
  <inkml:trace contextRef="#ctx0" brushRef="#br2" timeOffset="172230.25">25377 12764 297,'-8'-19'183,"0"11"-140,6 6 29,2 2-27,-2 0-33,-7 12-12,-4 24 0,-9 13 2,-7 9-2,-3 2 1,-1 2-1,-2-4-2,1-8-1,7-14-2,9-12 2,10-10 1,8-8-4,0-3-7,4-3 2,29 0 9,9-7 1,12-6-1,4-4-2,-4 1-1,-1 5-7,-11 0-6,-6 5 5,-9 0-3,-9 2 4,-3 0 7,-6-4 5,-2 2 3,-5-5 3,-2-2 4,2-3-5,-2 2 4,0-4 0,0 2-2,0 0 1,3 2 5,-1 2-1,0 1 5,-2 2 5,0 5 3,2 1 0,-2 2-3,0 1-8,0 0-14,0 4 0,0 18-1,0 12 1,-11 6 0,0 7 0,0 3-2,0-3-4,-3 1-6,3-4-7,0-5-32,8-11-131</inkml:trace>
  <inkml:trace contextRef="#ctx0" brushRef="#br2" timeOffset="172475.4">25974 13030 597,'-4'-8'34,"4"6"1,6-2-17,33 2-7,17 2-3,12 0-8,14 0-2,5 0-3,0 0-2,-16 0-11,-19-4-16,-23-3-47,-18 1-68,-11-1-146</inkml:trace>
  <inkml:trace contextRef="#ctx0" brushRef="#br2" timeOffset="172665.1">26335 12872 317,'0'-7'100,"-2"6"-12,2 1 17,-2 0-35,0 0-24,0 0-27,-3 22-13,-2 8 3,-4 7-4,-2 7-3,-1 0-2,1 6-3,1 0-8,10-1-12,2-5-51,10-9-182</inkml:trace>
  <inkml:trace contextRef="#ctx0" brushRef="#br2" timeOffset="173065.78">26968 12936 445,'0'-17'93,"0"4"-47,0 1 21,0-4-24,13 2-19,14 2-16,4 3-6,7 7-2,-5 2 0,-4 0-1,-6 17 0,-12 11-2,-9 5 1,-2 12 1,-11 3 1,-27 2 0,-11 4 0,-5-6-1,8-5-2,13-16 0,12-8 3,15-10 1,6-2-1,13-5-5,38-2 5,16 0 0,9-9 0,0-6-6,-12-4-1,-8-1-17,-16 2-44,-13 0-125</inkml:trace>
  <inkml:trace contextRef="#ctx0" brushRef="#br2" timeOffset="173473.26">27962 12597 460,'-25'-10'153,"-4"10"-127,-4 16 10,-3 28-9,-9 17-7,1 9-9,4 10-5,5 3-4,10 4-2,15-3-6,10-10-2,8-12-1,30-17-5,8-17-10,10-15-39,0-13-74,-1 0-184</inkml:trace>
  <inkml:trace contextRef="#ctx0" brushRef="#br2" timeOffset="173781.27">28109 12930 431,'-16'-4'85,"-3"4"-40,0 0 18,1 15-44,1 14-14,3 3-1,5 2-4,9 2-2,0-4-5,5-6 1,24-8-8,6-12 10,8-6 4,-1-4 2,-4-22 2,-11-8 8,-13-4 3,-12 2 0,-2 0 1,-8 3-3,-16 12-2,0 4-11,3 10-5,4 7-7,5 0-24,6 10-75,6 14-266</inkml:trace>
  <inkml:trace contextRef="#ctx0" brushRef="#br2" timeOffset="173934.15">28430 13050 470,'0'-16'66,"0"4"5,0 4-15,0 2-50,0 1-6,0 5-7,0 0-26,6 0-78,8 0-248</inkml:trace>
  <inkml:trace contextRef="#ctx0" brushRef="#br2" timeOffset="174192.1">28820 12832 490,'-14'-11'60,"-3"8"19,-6 3-25,-8 0-41,0 21-6,8 18-3,12 11-4,11 6-1,5 4-4,24 0 2,6-6 0,-4-5 2,-10-13 1,-13-17 1,-8-6 0,-4-11 3,-31-2 6,-15 0-10,-6-16-6,4-9-12,6 3-55,17-3-177</inkml:trace>
  <inkml:trace contextRef="#ctx0" brushRef="#br2" timeOffset="174349.06">28824 12814 502,'29'-23'20,"15"7"-19,6 0-2,-4 4-23,-3 0-29,-3-4-246</inkml:trace>
  <inkml:trace contextRef="#ctx0" brushRef="#br2" timeOffset="174572.07">29167 12625 488,'0'0'34,"0"6"-16,4 18 30,17 12 0,4 8-18,4 12-13,-6 5-5,-7 5-10,-16 2 0,0 2-1,-31 4 0,-14-1-1,-1-11-4,-6-11-7,2-15-15,2-11-70,15-11-184</inkml:trace>
  <inkml:trace contextRef="#ctx0" brushRef="#br2" timeOffset="175006.51">29246 12553 74,'0'-26'358,"15"7"-353,5 1 14,-1-1 20,0-2 1,-3 2-5,-3 0-11,2 3-11,-1 6-3,-1 5-6,1 5-1,-6 0-3,5 0-2,-3 19 0,-4 9 2,-6 6 2,0 7 1,-6 0-1,-15 6 1,-1-5-3,5-6-3,3-10 3,7-10 0,7-6 0,0-6 0,23-2 9,17-2 7,9 0 12,13 0-5,1 0-7,-7-8-9,-6 0-7,-9-4 0,-12 2-4,-12 2-4,-12-1-5,-5 2-9,0 1-53,-20 5-174</inkml:trace>
  <inkml:trace contextRef="#ctx0" brushRef="#br2" timeOffset="175650.39">28623 12001 220,'-2'-8'105,"2"4"-90,4-2 30,23-2-11,12 2-10,7-1-17,8-2-7,-1 1-2,-8 2-11,-16 4-17,-11 2-6,-18 0-149</inkml:trace>
  <inkml:trace contextRef="#ctx0" brushRef="#br2" timeOffset="176503.21">29664 11758 488,'0'-15'51,"0"15"-33,12 0-8,21 18 2,7 15 3,11 4-7,10 4-8,-1-2 0,-5-3-7,-6 0-13,-11-7-31,-14-10-145</inkml:trace>
  <inkml:trace contextRef="#ctx0" brushRef="#br2" timeOffset="176675.74">29978 11809 450,'-20'-4'31,"-2"4"10,-1 0 28,0 21-47,-4 14-11,-2 12-10,0 4-1,6 2-13,1-1-13,9-10-23,6-11-119</inkml:trace>
  <inkml:trace contextRef="#ctx0" brushRef="#br2" timeOffset="176905.29">30316 11711 384,'-4'-13'164,"0"8"-138,4 5 15,0 0-18,0 19-10,0 22 4,0 9-4,6 11-13,6-3-1,-1 1-7,-3-7-12,2-10-24,3-11-137</inkml:trace>
  <inkml:trace contextRef="#ctx0" brushRef="#br2" timeOffset="177179.98">30657 11895 402,'-17'-10'53,"3"10"-12,5 0 30,3 2-53,6 20-14,0 8-4,2 6-4,29-2-7,13-4 4,6-7-2,-5-12 9,-14-9 0,-14-2 0,-12-4 25,-5-20 3,0-8-8,-15 2-3,-17 3-3,-1 0-11,-2 10-3,6 6 0,6 9-9,9 2-9,12 0-20,2 8-44,25 8-79,24 0-69</inkml:trace>
  <inkml:trace contextRef="#ctx0" brushRef="#br2" timeOffset="177497.26">30989 11979 87,'25'0'83,"-12"0"30,1 0 12,-7 0-48,1 0-23,0 0-5,-2 0-17,3 0-16,1 6-8,4 6-4,7 7-2,3 6-2,0 3 1,5 0-1,-4-3-1,0-7 1,-2-5 1,2-7-1,4-6 4,-2 0 6,-7 0-1,-7-15 13,-8-11 6,-5-3-6,0 2-8,-9-2-7,-20 8-2,-2 4-5,-5 11-2,1 6-2,-3 0-5,-5 6-6,8 15-14,14 6-50,17 1-81,4-2-275</inkml:trace>
  <inkml:trace contextRef="#ctx0" brushRef="#br2" timeOffset="177687.52">31750 11989 455,'2'-13'87,"-2"8"-17,0 5-2,2 0-37,-2 1-31,0 30-1,0 12 1,-2 11 3,-11 5-3,-8-2 0,-1-5-7,-1-12-12,4-8-20,1-14-84,5-14-283</inkml:trace>
  <inkml:trace contextRef="#ctx0" brushRef="#br2" timeOffset="177836.09">31549 11899 407,'-11'-16'128,"6"11"-90,5 5-16,0 11-22,18 21-10,11 9-29,9 5-127</inkml:trace>
  <inkml:trace contextRef="#ctx0" brushRef="#br2" timeOffset="177968.98">31895 12294 423,'4'0'153,"-4"0"-99,6 0 17,-1 0-7,3-5-35,6-4-29,-5 7-2,0 2-22,2 0-31,-11 0-160</inkml:trace>
  <inkml:trace contextRef="#ctx0" brushRef="#br2" timeOffset="179078.41">23216 14807 397,'-58'4'186,"7"-4"-174,40 0 27,11 0 11,0 0-50,27 0 2,19-9-3,24 1 2,11-2-2,7 3 1,-10 1-10,-16 6-17,-20 0-55,-19 0-80</inkml:trace>
  <inkml:trace contextRef="#ctx0" brushRef="#br2" timeOffset="179247.07">23123 15102 316,'-7'0'201,"7"0"-193,2-6 8,42-7 12,25-4-17,20 3-11,11-3-7,-1 9-20,-7 2-72</inkml:trace>
  <inkml:trace contextRef="#ctx0" brushRef="#br2" timeOffset="190571.14">25271 12799 39,'0'-12'5,"0"0"109,0 2-70,4 1-26,2 0 10,-1 5 2,-3 2 7,-2 2-15,0-2-6,0 2 1,0 0 0,0 0 3,0 0-2,0 0-4,0 0-1,0 0-5,0 0-2,0 0-3,-17 13-3,-10 14 1,-4 9 3,-3 5-3,0-1-1,8-2 1,-1-6 1,7-7-2,5-4 0,3-7 0,6-6 1,3-3 0,1-5 0,2 0-1,0 0 0,0 0 0,0 0 0,0 0 0,0 0-1,0 0-3,0 1-9,0-1-7,0 0-6,0 0-12,0 0-77,9 0-114</inkml:trace>
  <inkml:trace contextRef="#ctx0" brushRef="#br2" timeOffset="190813.25">25083 12997 31,'-7'5'87,"1"-4"13,-1 6-83,1 1-9,-4 2 7,2 2 4,1 2-7,1-4 1,0 0-3,4-4 1,0-2-6,0 1-2,2-4 0,0 0-3,0-1 0,0 3-10,0-3-23,0 0-37</inkml:trace>
  <inkml:trace contextRef="#ctx0" brushRef="#br2" timeOffset="-154434.35">27505 12984 76,'-17'-8'23,"-2"2"-17,11 4 7,8 2-11,0 0 10,0 0 26,0 0 86,0 0-85,0 0-5,0 0 8,0 0 3,0 0-14,0 0-20,0 0-10,0 0-1,0 0-8,4 0-7,5 0 5,7 4-9,-3 2-35,0 0-123</inkml:trace>
  <inkml:trace contextRef="#ctx0" brushRef="#br2" timeOffset="-149704.46">27440 12947 156,'-2'-6'40,"2"5"-18,0-2 25,0 3-11,0 0-10,0 0-7,0 0-4,0 0 2,0 0-2,5 0-5,1 0 7,6 7-5,-1 1 0,-1 4-2,2 2-4,1 4-2,-1 2 0,-1-2 2,-1 2-6,2-2 1,-1-4-1,-2-3 0,-3 0 0,-1-7-1,-2 2-4,-3-2 1,0-4-3,0 0-3,0 0-2,0 0-8,0 0-15,0 0-47,0 0-66</inkml:trace>
  <inkml:trace contextRef="#ctx0" brushRef="#br2" timeOffset="-149114.71">27588 12982 57,'0'-10'61,"0"4"-40,0 2 18,0 1 12,0 2-16,0 1-17,0-2-9,0 2-5,0 0-2,0 0-2,0 0 1,0 0-1,0 0 0,0-3-1,0 3-1,4 0 2,2 0-1,1-1 1,0 1-2,2-2-2,-3-1-2,-1 2 1,-3-1 3,0-1-3,-2 3 3,2-1 2,-2 1 2,0 0 2,2-3 2,-2 3-1,0-1 5,0-1 1,0 2-1,0 0-6,0 0 3,0 0 5,0 0-1,0 0-1,0 0-7,-8 7 4,-15 10-1,6 1-2,-6 0 1,4 2-2,1 0 0,-3-2-1,6 0-2,1-2 1,4 0-1,1-4-1,1-2 0,8-6-2,0-2 1,0-2-5,0 3-8,0-3-12,0 0-19,0 0-108</inkml:trace>
  <inkml:trace contextRef="#ctx0" brushRef="#br2" timeOffset="-148609.45">27505 12966 86,'0'0'38,"0"0"-37,0 0 4,0 10 6,0 4-1,4 2-8,8 0-2,3 2-1,3-2-8,-5 0-25</inkml:trace>
  <inkml:trace contextRef="#ctx0" brushRef="#br2" timeOffset="-148290.02">27505 12966 177,'89'4'60,"-97"-4"-53,-4 0-1,-1 0 11,-3 10-1,-2 1-2,-2 6-2,3-1-5,-4 0-4,1-2 0,3 0-3,-1 2 0,2-3-4,2 2-3,2-3-6,0-3-11,5-2-33,5-1-109</inkml:trace>
  <inkml:trace contextRef="#ctx0" brushRef="#br2" timeOffset="-148055.88">27365 12944 204,'0'0'61,"0"0"-50,0 0-11,0 0 8,7 12 7,1 4 1,-1 2-5,4 2-7,0 0-4,2 0-3,8-2-11,-1 0-10,7 0-27,-10-4-81</inkml:trace>
  <inkml:trace contextRef="#ctx0" brushRef="#br2" timeOffset="-147773.53">27627 12972 275,'0'-4'50,"-4"4"-25,4 0 14,-4 0-5,-10 0-8,1 6-13,-10 10-8,-1 4-3,0 3-2,-5 0 0,0-1 0,4-3-1,1 2-3,1-3-4,6-1-8,3-6-16,5-3-53,5-2-91</inkml:trace>
  <inkml:trace contextRef="#ctx0" brushRef="#br2" timeOffset="-147553.38">27418 13006 288,'0'0'29,"0"0"-29,0 6 13,6 10-1,17 2 7,4 4-4,2-4-8,-2 4-7,-3-3-2,-4-5-6,-2 3-15,-3-4-19,-1-4-59</inkml:trace>
  <inkml:trace contextRef="#ctx0" brushRef="#br2" timeOffset="-147290.34">27646 13006 33,'-25'-4'282,"2"4"-250,1 0-2,2 8 9,-4 10-15,1 4-11,2 4-8,-2-2-1,3 0-3,-3 0-1,4-6 0,0 0-3,7-2-1,0-5-2,5-6-1,3 0-7,4-5-11,0 0-15,0 0-48,2 0-88</inkml:trace>
  <inkml:trace contextRef="#ctx0" brushRef="#br2" timeOffset="-141443.04">24762 14680 410,'-27'-16'8,"-33"2"-5,-9 14 25,20 0-11,5 0-13,6 14-4,11 2-5,9 2-5,12 0 0,6-4-3,4-4-1,29-2 3,12-4 9,6-4 1,-2 0-1,-1 0 0,-9-8 2,-5-3 2,-10-4 3,-8 1 4,-5 4 5,-9 0 3,-2 3 9,0 2-9,0 1 6,0 4-5,0 0-7,0 0-11,0 0 0,0 0-5,0 0 5,0 0 1,0 0 0,0 4 0,0-4 1,0 0 4,0 0-1,0 2 0,0 8-2,0 8-3,0 13 7,0 10-4,0 14 1,0 7-2,0 6-1,0-2-1,-7-4 0,-2-17 0,-1-9 1,-6-13-1,-9-9 6,-6-6 3,-9-3 1,-4-5-1,-8 0-1,1-10-7,-2-5-1,6 4-6,7-8-11,11 3-21,13 5-94,16-2-191</inkml:trace>
  <inkml:trace contextRef="#ctx0" brushRef="#br2" timeOffset="-140922.62">25014 14718 418,'2'-10'36,"0"2"10,2 2 33,-4 3-25,0 2-19,0 1-23,0 0-10,0 0-2,0 10-1,0 17 1,-6 7 1,-9 2-1,-6 4 0,-1 0-2,5-4-3,1 0 0,11-10-1,5-4-3,2-4 2,27-8 0,9-6 2,7-4 2,-1 0 0,-1-4 2,-7-17 1,-7-2 2,-12 0 0,-5 0 5,-12 4 3,0 2 2,0 5 1,-2 4 1,-8 1 1,1 7-3,3 0-5,-6 7-4,1 23-3,-2 6 2,4 8-1,2 4-1,3 4-1,0-4-1,2-3-4,-3-5-2,-2-8-10,3-6-23,4-13-82,0-4-271</inkml:trace>
  <inkml:trace contextRef="#ctx0" brushRef="#br2" timeOffset="-140743.75">25433 15109 568,'0'-20'73,"0"6"-35,0 4 17,-2 0-20,2 7-17,0-2-18,0 5 0,0 0-21,0 0-19,0 2-68,0 4-354</inkml:trace>
  <inkml:trace contextRef="#ctx0" brushRef="#br2" timeOffset="-139808.49">25914 14616 412,'-13'-14'63,"8"3"-31,5 4 38,0 3-34,0 2-11,0 0-12,0 0-8,0 2-3,0 0-2,0 0 0,-2 0-2,0 0-1,0 0 3,-2 0 0,-4 10 0,4-3 1,-3 2-1,-1 5 1,-2 1-1,-3 6 0,-5 6 0,-1 4 0,-6 5-1,0 3 0,0-4 0,8-2 1,5-7-1,6-6 0,6-4 1,0-2-3,6-8 1,19 0 1,11-6 1,7 0 3,3 0-2,-3 0-1,-5-10 2,-7-3-2,-7 6 1,-4-5 1,-2 3 0,-7 0 0,1 2 3,-8 3 1,-2 1 3,0-1 10,-2 2 3,0-2-3,0 4-2,0 0-2,0 0-3,0 0-3,0 0-4,0 0-5,0 2-1,0 22 0,0 17 1,0 8 1,0 7-1,0 4-2,-14-6-1,-1 1-14,1-8-22,3-6-63,3-13-292</inkml:trace>
  <inkml:trace contextRef="#ctx0" brushRef="#br2" timeOffset="-138652.94">24654 14712 140,'-4'-4'63,"0"-2"-51,2 2 16,0 4 3,0-4 7,-3 1-13,-1 3-12,-6 0-3,-1 0-5,-5 0 6,-1 0 2,-2 0 1,-1 3 1,0 5-2,2 4 1,1 4-3,6 2-1,3-4-2,6 3-5,4 1-1,0-3 2,0 2-4,4-3 2,17-5-1,6 4 0,4-4 0,0-2 0,3-1 0,-5-5-1,-2-1-1,-5 0 1,1 0 1,-4 0 2,-5 0 0,-3-9 1,-2-2 5,-5 0 2,-2-3 0,-2 0 2,0-3-5,0-1-5,3 3-3,-3 2 0,0-1-2,0 5-3,0 2-3,0 5-4,0 2-11,0 0-20,0 0-73,0 0-155</inkml:trace>
  <inkml:trace contextRef="#ctx0" brushRef="#br2" timeOffset="-138063.92">24650 14727 6,'0'0'0</inkml:trace>
  <inkml:trace contextRef="#ctx0" brushRef="#br2" timeOffset="-136942.59">26416 14664 485,'2'-14'39,"-2"3"-23,0 11 12,0 0-12,0 7-10,0 24-2,0 4 0,-12 5-4,1 2 0,-2 1-2,4-3-6,0-8-8,5-6-2,4-7-1,0-7-4,25-3 7,10-9 11,9 0 5,6 0 1,-6-16 2,-3 2 1,-10-4 2,-14 2 7,-11 6 8,-2 2 10,-4 3 0,0 4 8,0 1-8,0 0-12,0 0-14,0 12-4,-6 18-1,-2 7 0,1 8-1,5 2-4,-2 0-3,-4-6-7,2-1-15,1-8-61,-1-14-195</inkml:trace>
  <inkml:trace contextRef="#ctx0" brushRef="#br2" timeOffset="-136744.65">27355 14708 622,'0'-10'47,"0"10"-19,-4 2-6,-13 31-15,-6 14 10,-1 16-11,3 10-6,2 2-2,3 0-1,-1-9-12,-4-12-16,1-14-54,-4-14-144</inkml:trace>
  <inkml:trace contextRef="#ctx0" brushRef="#br2" timeOffset="-136596.46">27008 14727 543,'-13'-19'36,"8"13"-29,5 6-7,7 0-6,27 6-4,12 20-38,6 11-207</inkml:trace>
  <inkml:trace contextRef="#ctx0" brushRef="#br2" timeOffset="-136448.09">27438 15069 363,'7'2'166,"-5"-2"-97,0 0-1,-2 0-1,0 0-15,0 0-18,2 0-34,-2-2-6,2-2-27,-2 0-82</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95855" units="1/cm"/>
        </inkml:channelProperties>
      </inkml:inkSource>
      <inkml:timestamp xml:id="ts0" timeString="2021-01-08T05:32:05.816"/>
    </inkml:context>
    <inkml:brush xml:id="br0">
      <inkml:brushProperty name="width" value="0.05292" units="cm"/>
      <inkml:brushProperty name="height" value="0.05292" units="cm"/>
      <inkml:brushProperty name="color" value="#FF0000"/>
    </inkml:brush>
  </inkml:definitions>
  <inkml:trace contextRef="#ctx0" brushRef="#br0">12594 3757,'0'35,"0"18,0-35,0 17,0-17,0-1,0 1,0 53,0-54,0 1,0 17</inkml:trace>
  <inkml:trace contextRef="#ctx0" brushRef="#br0" timeOffset="2663.73">12330 2522,'17'0,"36"-17,-35 17,17 0,-17 0,-1 0,19 0,-19 0,1 0,17 0,-17 0,17 0,-17 0,-1 0,19 0,-19 0,1 0,0 0,-1 0,1 0,-1 0,1 0,0 0,-1 0,19 0</inkml:trace>
  <inkml:trace contextRef="#ctx0" brushRef="#br0" timeOffset="4967.87">12506 7056,'0'-18,"71"0,-1 18,18-35,-17 17,-54 18</inkml:trace>
  <inkml:trace contextRef="#ctx0" brushRef="#br0" timeOffset="8096">12277 10707,'0'0,"17"0,107 0,-36 0,-17 0,-36 0,35 0,-17 0,18-18,-54 18,36 0,-35 0,0 0,-1 0,1 0,35 0,-18 0,0 0</inkml:trace>
  <inkml:trace contextRef="#ctx0" brushRef="#br0" timeOffset="10543.8">15134 5274,'18'0,"35"0,17 0,1 0,-54 0,1 0,0 0,17 0,0 0,-17 0,35 0,-36 0,1 0,0 0,52 18,-52-18,17 0,-17 0,0 0,-1 0,18 0,-17 0,0 0,17 0,-17 0,-1 0,1 0,17 0,0 0,-17 0,0 0,17 0,-17 0,-1 0,1 0,17 0,-17 0,-18-18,17 18,1 0,0 0</inkml:trace>
  <inkml:trace contextRef="#ctx0" brushRef="#br0" timeOffset="16048.38">15381 7003,'-18'0,"18"17,18-17,35 0,-35 0,-1 0,1 0,0 0,17 0,0-17,-17 17,35 0,-36 0,19 0,17 0,-18 0</inkml:trace>
  <inkml:trace contextRef="#ctx0" brushRef="#br0" timeOffset="20063.2">15293 13264,'18'0,"17"0,-18 0,36 0,-35 0,0 0,52 0,-17 0,18 0,-18 0,17-17,-52 17,-1 0,1 0,0 0,35 0,-36 0,19 0,-54 0,-70 0,52 0,1 0,18 0,-1 0,-53 0,36 0,-71 0,18 0,35 0,35 0,1 0,-18 0,-1 0,19 0,-1 17,-17-17,-1 0,1 0,18 0,-36 0,35 0,-35 0,0 0,35 0,54 0,-1 0,18 0,35 0,18 0,159 0,-160 0,72-17,-142 17,-17 0,17-18,-17 18,-1 0,1 0</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0T06:52:53.565"/>
    </inkml:context>
    <inkml:brush xml:id="br0">
      <inkml:brushProperty name="width" value="0.05292" units="cm"/>
      <inkml:brushProperty name="height" value="0.05292" units="cm"/>
      <inkml:brushProperty name="color" value="#00B050"/>
    </inkml:brush>
  </inkml:definitions>
  <inkml:trace contextRef="#ctx0" brushRef="#br0">2192 4081 502,'0'-8'59,"0"8"-59,0 0-3,4 23 3,8 16 4,-1 11 3,11 7-3,5 2-3,6 1-1,5-5 1,-5-5-1,-1-9 0,-1-6 0,-2-16 0,2-7 0,-2-12-1,-4 0 1,-1-21 4,-2-25 7,-2-15-1,-5-11 0,-1-6 2,-9 4 5,-5 10 1,0 16-9,0 16-3,0 15-4,0 14-2,0 3-5,0 0-13,0 17-27,0 12-52,0-1-91</inkml:trace>
  <inkml:trace contextRef="#ctx0" brushRef="#br0" timeOffset="265.67">2838 4179 28,'9'0'436,"-9"0"-399,0 0-25,0 0-1,3 3 1,-1 13-4,4 11-2,7 1-6,8 0 0,8-8-5,6-10 1,3-10 3,-1 0 0,-2-10 1,-12-16 2,-9-8 5,-11-4 0,-3 2-1,-3 4-3,-23 4 4,-6 9-7,-3 8-2,-4 4-9,4 7-19,1 0-64,8 0-87</inkml:trace>
  <inkml:trace contextRef="#ctx0" brushRef="#br0" timeOffset="435.91">3226 3990 381,'11'-4'69,"-7"4"-43,0 0 14,6 0 2,1 12-11,5 10-13,-3 6-9,0 8-9,-4 1-2,0-1-17,-3-8-17,-1-17-102,-5-11-226</inkml:trace>
  <inkml:trace contextRef="#ctx0" brushRef="#br0" timeOffset="567.8">3148 3828 437,'-20'-2'0,"6"2"-7,12 2-12,2 16-39,0 2-114</inkml:trace>
  <inkml:trace contextRef="#ctx0" brushRef="#br0" timeOffset="765.52">3592 3900 54,'6'-6'435,"-6"0"-395,0 6-4,0 0 17,0 0-14,-6 12-19,-13 20-15,-5 12-5,2 8 0,8 1-5,14-7-7,2-14-8,38-16-38,20-16-36,12-14-35,6-29-153</inkml:trace>
  <inkml:trace contextRef="#ctx0" brushRef="#br0" timeOffset="1200.28">3987 3940 281,'0'-12'120,"-2"8"-52,-11 4-30,0 0-23,1 0-8,8 0-7,4 4-4,0-2-5,21-2 5,16 0 4,9-20 0,8-12 0,0-8 1,-10 0-1,-11-1 1,-14 10 2,-13 3 2,-6 7 4,0 11 5,-17 9 0,-14 1 3,-14 22-5,-4 22-6,-2 13-5,3 4-1,13-2 0,13-4-1,15-10-4,7-12-6,20-12-2,32-18-6,27-3-26,27-18-53,11-16-48,5-4 23,-14 2 115,-21 0 8,-18 3 12,-20 10 33,-15 7 36,-15 5 8,-9 10-5,-8-2 4,0 2-15,-2 1-24,2 0-21,2 0-10,-1 0-18,-1 0 0,4 0-16,6 0-14,1 0-115</inkml:trace>
  <inkml:trace contextRef="#ctx0" brushRef="#br0" timeOffset="2614.3">2929 4656 380,'14'-18'28,"-12"6"-15,-2 8 30,0 4-7,0 0-19,-14 8-14,-5 16-3,-4 8 0,3 2-4,7-1-4,11-4-5,2-5-7,17-7-6,21-9 6,13-5 11,3-3 9,-2 0 0,-10 0 2,-15 0 2,-14 0 0,-13 2 1,-3 7 13,-36 10-3,-17 8-15,-11 5-2,0-2-10,7-4-11,15-8-12,12-14-78,15-4-121</inkml:trace>
  <inkml:trace contextRef="#ctx0" brushRef="#br0" timeOffset="2784.26">3266 4538 75,'-29'-9'242,"0"8"-227,4 1-7,8 0-2,7 0-6,10 0-8,0 0-27,0 0-28,18 0-100</inkml:trace>
  <inkml:trace contextRef="#ctx0" brushRef="#br0" timeOffset="2881.05">3266 4538 138,'-9'0'123,"9"1"-112,0 3-11,0-1-11,0-1-47</inkml:trace>
  <inkml:trace contextRef="#ctx0" brushRef="#br0" timeOffset="3189">3341 4630 51,'3'0'247,"-3"0"-149,0 0-69,2 0 12,-2 0-11,0 12-19,3 6-7,1 4 5,2 3-7,5-2 0,3 0-2,-1-6-1,5-3-2,-3-1-5,1-6-3,-7-2-15,-5-5-96,-2 0-202</inkml:trace>
  <inkml:trace contextRef="#ctx0" brushRef="#br0" timeOffset="4263.82">3491 4596 125,'0'-6'296,"0"4"-261,-7 2-7,1 0-2,-1 0-19,-3 14-7,8 4 0,2 0-4,0 0-6,10-7-7,14-2-7,5-5-4,-2-2 23,-3 2 5,-5 6 3,-4 5 8,-7 12 0,2 7 1,-2 5-2,1 4-10,7 0-1,-1-5-7,4-4-4,-4-8-5,-4-8-2,-4-8-36,-7-10-21,0 0 76,0-22 0,-7-14 24,-7-6 1,8-7 3,6-1-8,0 4 7,2 8 0,21 7-8,1 8-7,3 7-3,4 6-2,-5 6-4,-3 4-3,-1 0 2,-4 0-1,-4 0 0,-1 8-1,-4 1 0,-2 4 0,-3-3 2,2 1-1,-1-7-1,2 2 2,-2-1-1,1-5 0,5 0 0,1 0 3,3 0 0,5-5 0,-3-5-1,4-5-3,-1-1 0,-5 1-1,1 2 0,-3 1-3,1 4 1,-1 0-3,0-1 1,3 2-4,-1-1 0,8-4 5,4 0 4,4-4 0,2-5 1,-2 3 0,-2 3 7,-8-2 3,-10 10 5,-7 1 11,-4 1 19,0 5-3,0 0-23,-20 3-19,-14 16-1,-6 8-1,3 0-4,8 0-8,8-5-10,13-5-18,8-10-13,0-7 24,14 0 22,9-2 8,4-20 5,2-3 13,0 0 10,-6 3 9,-4 1 0,-7 6-3,-8 7-14,1 2-11,-3 6-7,2 0-2,8 0-8,5 12 3,8 8 0,4 0-3,4 0-6,3-8 3,4-9 0,2-3 8,0-5 2,-1-25 1,-5-10 0,-7-8 1,-10-4 1,-7-2 3,-12-3-1,0-1 4,-10 4 2,-16 5-3,-5 16 7,-3 15 0,5 16 9,7 2 0,6 27-15,14 21-8,2 12 1,18 5-1,28-1-2,17-3 0,7-7-5,-6-5-14,-9-8-87</inkml:trace>
  <inkml:trace contextRef="#ctx0" brushRef="#br0" timeOffset="5137.89">3993 4709 240,'-8'-9'106,"4"5"-51,-1 2 9,3 2-7,2 0-22,0 0-28,0 0-7,0 15-3,2 4 3,12 1 0,-1-2 0,0-2-2,-1-6 1,-5-4-2,-3-1 0,-2-5-1,-2 0 4,4 0 0,2-19 5,0-5-3,3 0 4,-3 2-1,4 4 4,-4 6 2,-4 6 1,3 4 1,-3 2-12,4 0-1,4 0-4,3 4 2,2 12 1,-1-1-2,-1 6-1,3-5-2,-3 0-8,3-4-19,-7-6-102</inkml:trace>
  <inkml:trace contextRef="#ctx0" brushRef="#br0" timeOffset="6367.5">2744 12364 118,'-24'-10'367,"11"6"-321,13 4-20,0 0-9,2 18-8,20 17 5,10 10 2,1 8-8,0 1-7,-2 0-1,-4-4-3,-9-1-4,-9-8-15,-9-11-53,0-12-149</inkml:trace>
  <inkml:trace contextRef="#ctx0" brushRef="#br0" timeOffset="6601.32">2740 12289 89,'-20'-43'299,"5"13"-243,10 14-25,5 7 1,5 8-17,28 1-7,9 0 0,5 18-4,2 10-3,-11 4-1,-12 0-1,-12 2-1,-14 2 1,-2 0 1,-36 1-5,-7-3 5,1-7-8,5-9-10,18-9-30,9-9-53,12-4-137</inkml:trace>
  <inkml:trace contextRef="#ctx0" brushRef="#br0" timeOffset="6764.68">3116 12334 13,'21'-1'362,"-15"1"-317,-1 0-2,3 0 16,0 6-26,5 9-10,0 5-12,5 2-9,2-2-2,3 0-12,-4-3-18,-5-8-76,-5-7-216</inkml:trace>
  <inkml:trace contextRef="#ctx0" brushRef="#br0" timeOffset="6910.38">3081 12115 427,'-15'-12'73,"7"6"-64,6 5-9,2 1-2,10 0-26,16 0-4,3 0-87</inkml:trace>
  <inkml:trace contextRef="#ctx0" brushRef="#br0" timeOffset="7220.65">3558 12126 51,'0'0'297,"-16"0"-222,1 0-43,-3 20 4,2 7-5,3 9-11,11 2-8,2-1-9,0-7-3,22-4-1,5-8 1,4-10-1,7-8-2,-1 0 0,3-16-6,-4-16-21,-14-8-72,-6-2-178</inkml:trace>
  <inkml:trace contextRef="#ctx0" brushRef="#br0" timeOffset="7417.04">3611 11769 456,'-17'-12'78,"9"8"-24,6 4 6,2 0-29,0 16-26,12 26-4,15 16-1,6 8 2,7 8-2,2 8-3,1-1-6,1-9-14,1-16-79,-3-19-57,-9-22 12,-12-13 26</inkml:trace>
  <inkml:trace contextRef="#ctx0" brushRef="#br0" timeOffset="8167.96">3956 12330 75,'-35'-22'94,"-3"-2"-9,5 0-44,6 4-11,12 0-5,15 2 6,0 0-25,17-2-6,18 0 2,6-5 3,-1 3 2,-7-2 12,-8-2 14,-6 2 27,-7 2 5,-5 0-7,-5 2-19,-2 6-5,0 4-15,0 6-4,0 4-7,0 0-8,4 0-3,10 10-4,5 14 4,6 8 3,2 0-4,0 1 1,-2-6-1,-6-4 0,-3-12-2,-5-6 2,-7-5 1,6-9 3,-2-23 3,-1-12-2,5-4 0,-8 0 2,0 6 1,-2 9 1,1 14 0,-3 9 0,0 8-1,0 2-4,4 0-3,2 18-5,11 10 7,2 6-1,8-6-2,6-5-2,1-10-8,2-13-15,-3 0-3,-4-20-1,-5-12 4,-8-6 28,-7 0 1,-7-3 11,-2 9 10,0 6 2,0 7 6,0 11-2,0 3-8,0 5-15,0 0-4,5 13-11,15 13 7,4 6-1,5 2-5,-2-1-3,-7-4-5,-4-7-7,-12-11-10,-4-6 26,0-5 9,-11 0 19,-13-23-9,-1-9 0,4-5 8,11-8-9,10 2-3,2-8-6,38 7-3,11 4 0,9 13-1,-8 14-1,-12 11-2,-16 2-3,-15 13 1,-9 12 1,-2 3 2,-29 0 3,-7-7-2,0-7-4,7-10-13,7-4-34,10 0-48,11-23-98</inkml:trace>
  <inkml:trace contextRef="#ctx0" brushRef="#br0" timeOffset="8496.52">5040 11584 57,'13'0'88,"-7"0"72,-4 0-96,6 0-7,0 0-18,7-6-15,4-8-15,5-6-9,-2-2-3,1 0-5,-3-2-2,-7 1 2,-3 7 8,-10 2 0,0 5 14,0 2 3,-4 7 17,-13 0 10,-5 2-20,-5 25-13,-2 3-3,5 5 0,8 3-3,9-5 0,7-4-5,0-4 0,29-8-3,16-16 3,13-1-2,6-13 2,5-18-2,-1-1-10,-10 1-31,-16 0-86,-16 5-255</inkml:trace>
  <inkml:trace contextRef="#ctx0" brushRef="#br0" timeOffset="9178.66">3471 13619 249,'2'-19'187,"-2"2"-127,0 9-4,0 2 5,0 2-21,-6 4-22,-8 0-18,-3 17-6,-6 9 5,5 3-3,7 2-6,11-9-2,0-3-5,27-2 0,13-4 2,7-8 0,-1 0 10,-4-1 5,-13 1 0,-15-1 2,-12 2 1,-2 9 7,-27 4 12,-22 9-12,-13 6-10,-1-7 0,3 4-3,7-13-6,18-8-21,8-10-69,20 0-161</inkml:trace>
  <inkml:trace contextRef="#ctx0" brushRef="#br0" timeOffset="9317.66">3596 13239 481,'-38'-6'19,"4"6"-12,12 0-7,8 1-4,14 16-16,0 3-93</inkml:trace>
  <inkml:trace contextRef="#ctx0" brushRef="#br0" timeOffset="9505.64">3631 13485 182,'2'4'292,"-2"-2"-266,0 4 7,3-1 11,5 4-9,4 7-20,1 6-8,3 6-7,1 3-4,2-3-9,-2-9-29,-3-6-104,-3-13-123</inkml:trace>
  <inkml:trace contextRef="#ctx0" brushRef="#br0" timeOffset="10561.12">3921 13441 342,'0'-26'105,"0"4"-30,-9 10-3,-4 0-19,-1 8-23,5 4-18,1 1-12,3 26-10,2 7 5,3 0-4,0 2-3,3-4-1,15 0-2,2-2 2,0-2 7,-2-1 5,-1-5 1,-1 0 2,-7-3-2,-3-2 1,-3 1-1,-3-2 0,0 4 1,-11 2-1,-12 2 0,2-3-3,-2-4-3,8-17-21,5 0 3,10-36 18,0-16 4,7-12 2,15-4 8,3 3 4,-5 5 17,0 12 10,-6 6-1,-4 14-9,-3 10-9,-3 6-8,-2 10-6,6 2-6,5 0-6,7 9 1,11 16 0,3-1-3,-1-2-7,3 0-12,-5-10-5,-4-6-9,-7-6 24,-7 0 17,-4-4 8,-4-17 7,-3-8 3,5-5 1,-3-2-9,2-2-4,6 2-4,1-1-2,2 10-3,5 8-3,5 7-1,2 10-4,2 2 0,2 0 3,-2 0 2,-2 0 4,-7 0 2,-4 0 5,-6 0 2,-3-11 4,0-8 5,-4 1-8,-3 2 3,0 2-3,0 4-3,0 1-5,-10 8 0,-1 1-4,3 0-3,-4 12-3,1 13 0,2-2-9,4-1-7,5-4-5,0-10 3,0-5 21,10-3 7,0 0 12,-1-14 11,-1-5 12,-4-1 7,0 2-7,-2 2-10,3 6-11,-3 4-10,0 4-4,2 2-1,10 0-9,3 2 2,6 12 2,6 1-6,2-7-5,7-3 0,0-5 3,0 0 5,-5-24 2,-10-8 7,-8-8 2,-8-8 3,-7-7 2,0-9 1,-18-4 2,-13 0 0,-4 6 0,1 14 3,7 18 11,9 14-7,7 12-4,9 4-11,2 22-2,0 22-2,18 14 2,19 4-2,13 4 2,3 3-2,-2-7-1,-6-4-3,-7-10-4,-9-8-9,-5-10-55,-6-5-86,-11-7-296</inkml:trace>
  <inkml:trace contextRef="#ctx0" brushRef="#br0" timeOffset="10892.72">5024 13437 30,'-25'12'507,"10"-6"-476,13-6 10,2 0 7,19-10-25,33-27-12,26-16-5,16-9-4,8-1 2,-6 5-4,-9 10 0,-19 13 0,-20 10 0,-21 11-5,-23 11 3,-4 3-1,-14 0-6,-19 7-35,-3 9-96,-6-3-306</inkml:trace>
  <inkml:trace contextRef="#ctx0" brushRef="#br0" timeOffset="11033.71">5873 13044 289,'0'-3'367,"0"1"-334,0 2-23,0 0-10,0 0-26,-7 0-114</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2T04:58:51.616"/>
    </inkml:context>
    <inkml:brush xml:id="br0">
      <inkml:brushProperty name="width" value="0.05292" units="cm"/>
      <inkml:brushProperty name="height" value="0.05292" units="cm"/>
      <inkml:brushProperty name="color" value="#FF0000"/>
    </inkml:brush>
  </inkml:definitions>
  <inkml:trace contextRef="#ctx0" brushRef="#br0">24584 13411 114,'-5'-12'0,"1"2"-2,-2 2-17,6 8-11,0 0 17,0 0 2</inkml:trace>
  <inkml:trace contextRef="#ctx0" brushRef="#br0" timeOffset="196.06">24584 13411 87,'-96'100'0,"94"-100"-56</inkml:trace>
  <inkml:trace contextRef="#ctx0" brushRef="#br0" timeOffset="749.98">24740 13726 156,'-29'-8'7,"14"4"-7,10 2-26,5-2-42</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0-01-23T06:20:01.049"/>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AC62D464-858D-4933-8A82-DD7D3E25CA54}" emma:medium="tactile" emma:mode="ink">
          <msink:context xmlns:msink="http://schemas.microsoft.com/ink/2010/main" type="writingRegion" rotatedBoundingBox="24801,14503 23854,16695 23424,16510 24371,14318"/>
        </emma:interpretation>
      </emma:emma>
    </inkml:annotationXML>
    <inkml:traceGroup>
      <inkml:annotationXML>
        <emma:emma xmlns:emma="http://www.w3.org/2003/04/emma" version="1.0">
          <emma:interpretation id="{38108DCB-E5AC-41DA-BE53-F4B6C9A54124}" emma:medium="tactile" emma:mode="ink">
            <msink:context xmlns:msink="http://schemas.microsoft.com/ink/2010/main" type="paragraph" rotatedBoundingBox="24801,14503 23854,16695 23424,16510 24371,14318" alignmentLevel="1"/>
          </emma:interpretation>
        </emma:emma>
      </inkml:annotationXML>
      <inkml:traceGroup>
        <inkml:annotationXML>
          <emma:emma xmlns:emma="http://www.w3.org/2003/04/emma" version="1.0">
            <emma:interpretation id="{9403CC45-70B3-46C4-B37B-3BE2F8A9A9F6}" emma:medium="tactile" emma:mode="ink">
              <msink:context xmlns:msink="http://schemas.microsoft.com/ink/2010/main" type="line" rotatedBoundingBox="24801,14503 23854,16695 23424,16510 24371,14318"/>
            </emma:interpretation>
          </emma:emma>
        </inkml:annotationXML>
        <inkml:traceGroup>
          <inkml:annotationXML>
            <emma:emma xmlns:emma="http://www.w3.org/2003/04/emma" version="1.0">
              <emma:interpretation id="{8AEF2713-2B19-4DF5-8595-354792467980}" emma:medium="tactile" emma:mode="ink">
                <msink:context xmlns:msink="http://schemas.microsoft.com/ink/2010/main" type="inkWord" rotatedBoundingBox="24309,14768 24511,14368 24659,14442 24457,14843"/>
              </emma:interpretation>
              <emma:one-of disjunction-type="recognition" id="oneOf0">
                <emma:interpretation id="interp0" emma:lang="en-US" emma:confidence="0">
                  <emma:literal>4%</emma:literal>
                </emma:interpretation>
                <emma:interpretation id="interp1" emma:lang="en-US" emma:confidence="0">
                  <emma:literal>Fr</emma:literal>
                </emma:interpretation>
                <emma:interpretation id="interp2" emma:lang="en-US" emma:confidence="0">
                  <emma:literal>45</emma:literal>
                </emma:interpretation>
                <emma:interpretation id="interp3" emma:lang="en-US" emma:confidence="0">
                  <emma:literal>48</emma:literal>
                </emma:interpretation>
                <emma:interpretation id="interp4" emma:lang="en-US" emma:confidence="0">
                  <emma:literal>4.</emma:literal>
                </emma:interpretation>
              </emma:one-of>
            </emma:emma>
          </inkml:annotationXML>
          <inkml:trace contextRef="#ctx0" brushRef="#br0">609-1366 33,'-7'-6'27,"1"-2"13,0 2 25,3-2-10,-1 4 2,1-4-7,3 5-8,-3 1-4,0-2-7,3 4-7,0 0-9,0 0-7,0 0-8,0 0 0,0 0-2,0 0-3,0 0-4,3 0-1,22 0 9,1-2-1,5-10-5,2 1 3,-2-4-6,-2 5-6,-10 1-22,-4-3-18,-5 4-26,-4 2-2,-6 3-33</inkml:trace>
          <inkml:trace contextRef="#ctx0" brushRef="#br0" timeOffset="113.69">609-1366 231,'75'-143'30,"-75"140"43,0 3 1,0 0-33,0 0-20,0 0-10,0 0-7,0 0-3,0 0-1,0 9-3,0 14-2,0 2 4,0 7 1,0-1 0,0 3-2,0-5-10,0-6-28,0-8-53,0-4-99</inkml:trace>
          <inkml:trace contextRef="#ctx0" brushRef="#br0" timeOffset="685.61">500-1160 136,'0'0'62,"0"0"-38,0 0 39,0 0-4,0 0-31,0 0-21,0 0-5,0 0-2,0 0 2,0 0 3,10 0-5,4 0 0,-3 0-3,3 0-4,-2-3-8,4 0-22,-3-3-29,3-2-37,-7 0-25</inkml:trace>
          <inkml:trace contextRef="#ctx0" brushRef="#br0" timeOffset="922.55">500-1160 146,'65'-57'61,"-65"57"-35,0 0 53,0 0-16,0 0-26,0 0-22,0 0-12,0 0-3,0 0 0,0 0-1,0 12 1,0 5 1,0-1-1,0-1 0,0 0-1,0-5-25,0-3-57,0-2-109</inkml:trace>
        </inkml:traceGroup>
        <inkml:traceGroup>
          <inkml:annotationXML>
            <emma:emma xmlns:emma="http://www.w3.org/2003/04/emma" version="1.0">
              <emma:interpretation id="{AFEB7EA4-396D-43A6-9C00-579FE3FFD66D}" emma:medium="tactile" emma:mode="ink">
                <msink:context xmlns:msink="http://schemas.microsoft.com/ink/2010/main" type="inkWord" rotatedBoundingBox="24157,15993 23854,16695 23424,16510 23728,15808"/>
              </emma:interpretation>
              <emma:one-of disjunction-type="recognition" id="oneOf1">
                <emma:interpretation id="interp5" emma:lang="en-US" emma:confidence="0">
                  <emma:literal>INFF</emma:literal>
                </emma:interpretation>
                <emma:interpretation id="interp6" emma:lang="en-US" emma:confidence="0">
                  <emma:literal>TNFF</emma:literal>
                </emma:interpretation>
                <emma:interpretation id="interp7" emma:lang="en-US" emma:confidence="0">
                  <emma:literal>TNF</emma:literal>
                </emma:interpretation>
                <emma:interpretation id="interp8" emma:lang="en-US" emma:confidence="0">
                  <emma:literal>INF</emma:literal>
                </emma:interpretation>
                <emma:interpretation id="interp9" emma:lang="en-US" emma:confidence="0">
                  <emma:literal>JNFF</emma:literal>
                </emma:interpretation>
              </emma:one-of>
            </emma:emma>
          </inkml:annotationXML>
          <inkml:trace contextRef="#ctx0" brushRef="#br0" timeOffset="-9662.97">8 21 23,'-3'-13'35,"3"13"-26,0 0 33,0 0 9,0 0-17,0 0-14,0 0-5,0 0-7,-3 0 0,0 3-2,3 1 0,0-4-3,0 0-2,0 0-1,0 0-3,0 0-2,3 0 3,16 0 2,0 0 0,3 0 0,-2 0 0,-1 0-3,-3 0-22,-1 0-3,-5-7-37,-4-1-43</inkml:trace>
          <inkml:trace contextRef="#ctx0" brushRef="#br0" timeOffset="-10022.3">8 21 19,'-3'-4'7,"3"2"24,-3-5 7,3 7-5,0 0-2,0 0-1,0 0-12,0 0 3,-3 0 0,3 0-5,0 0 1,0 0 0,0 0-1,0 0-9,0 0-6,0 0-1,0 0-1,0 0-5,0 0-7,0 0-12,0 0-3,0 0-6,0 0 1,0 0 1,0 0-13,0 0-13</inkml:trace>
          <inkml:trace contextRef="#ctx0" brushRef="#br0" timeOffset="-7288.58">34-28 10,'0'-3'15,"0"3"3,0 0-3,0 0-2,0 0-3,0-3 1,0 3 4,0 0 4,0 0 0,0 0-1,0 0 1,0 0-3,0 0-2,0 0-3,0 0-1,0 0-2,0 0-1,0 0-1,0 0 2,0 0 1,0 0 2,0 0-4,0 0-2,0 0-2,0 0-1,0 0 0,0 0-2,0 0 1,0 0 0,0 0 0,0 0 0,0 0 0,0 0 1,0 0-1,0 0 1,0 0-1,0 0-1,0 0-6,0 0-6,0 0 5,0 0 7,0 0-4,0 0 1,0-2 1,0 2 1,0-4-2,0 4 0,0-2 1,0 2-3,0-3-3,0 0 8,0 3 0,0-7 1,6 2 2,-3 5-2,-3-3-1,0 3 6,0 0-2,0 0 3,0 0 4,0 0-2,0 0-4,0 0 2,0 0 0,0 0 0,0 0-5,0 0-2,0 0-1,0 0-2,0 8-2,0 13 5,0-3 0,0 6 5,0-3-3,0 3 0,0-3 0,0 3 0,0-4-1,0 1-1,-6-9-3,3-2-22,-4-4-57,4-6-89</inkml:trace>
          <inkml:trace contextRef="#ctx0" brushRef="#br0" timeOffset="-6170.18">-147 267 41,'114'-84'46,"-114"84"-39,0 0 32,0 0 11,0 0-24,0 0-7,-3 0 0,3 0 1,0 0-2,-3 0-5,0 0-6,3 0 0,0 0-2,0 0-3,0 0 2,0 0-3,0 6 0,0 7 0,0-3 0,0 4 2,0 4-3,0 5 0,0-1 0,0-4-28,0 3-58,0-2-117</inkml:trace>
          <inkml:trace contextRef="#ctx0" brushRef="#br0" timeOffset="-6534.95">-147 267 30,'-3'0'18,"-4"0"13,1 0 17,3 0-10,0 0-5,-1 0 4,4 0 2,0 0-2,0 0-8,0 0 1,0 0 3,0 0-6,0 0-13,0 0-14,0 0-1,0 0-4,4 0 2,15 0 2,3 0-1,0 0-1,6 0-4,-5 0-10,-1 0-43,-3-2 5,-3-5-28,-7-5-11,-5 7 5</inkml:trace>
          <inkml:trace contextRef="#ctx0" brushRef="#br0" timeOffset="-5505.9">-80 495 101,'0'0'19,"0"0"0,0 0 40,0 0-4,0 0-13,0 0-7,0 0-4,0 0-8,0 0-10,0 0-5,0 0-8,5 0-1,15 0 1,2 0 4,4 0-3,-1-6-1,-3 4-1,0-4-11,-2-3-3,-1 3-20,-7 2-27,-2-3-4,-4 1-15,-6 4-43</inkml:trace>
          <inkml:trace contextRef="#ctx0" brushRef="#br0" timeOffset="-5240.37">-80 495 90,'126'-92'66,"-126"92"-26,-3 0 28,3 0-5,0 0-18,0 0-16,0 0-14,0 0-9,0 0-2,0 0-4,0 7 0,0 15-1,0 10 1,0 2 4,-3 1-4,0 2-4,0-3-17,-1-3-61,1-7-69</inkml:trace>
          <inkml:trace contextRef="#ctx0" brushRef="#br0" timeOffset="-4553.01">-408 537 185,'0'-4'118,"0"-2"-96,0 0 12,0-3 16,20 4-22,2 2-17,0 0-6,3 0-3,0 3-2,1 0 0,-1 0-1,0 0 1,-5 0-4,-1 0-9,-6 0-19,-4 0-21,-2-5-35,-1-1-36,3-9-16</inkml:trace>
          <inkml:trace contextRef="#ctx0" brushRef="#br0" timeOffset="-4271.84">-220 438 127,'-3'-3'50,"3"3"-18,-3-3 42,3 1-10,0 2-17,0 0-12,0 0-16,0 0-3,-3 0-4,3 0-4,-5 0-6,5 0-2,-3 8-3,0 16 0,0 1 3,-2 0 0,5 0-1,0 8-9,0-3-21,0-9-50,-8-1-95</inkml:trace>
        </inkml:traceGroup>
      </inkml:traceGroup>
    </inkml:traceGroup>
  </inkml:traceGroup>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0-01-23T06:19:58.729"/>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49F69E90-319E-4846-AD08-907A57C5C00C}" emma:medium="tactile" emma:mode="ink">
          <msink:context xmlns:msink="http://schemas.microsoft.com/ink/2010/main" type="writingRegion" rotatedBoundingBox="24315,14253 24312,15025 24050,15024 24053,14252"/>
        </emma:interpretation>
      </emma:emma>
    </inkml:annotationXML>
    <inkml:traceGroup>
      <inkml:annotationXML>
        <emma:emma xmlns:emma="http://www.w3.org/2003/04/emma" version="1.0">
          <emma:interpretation id="{D54478DD-1C1F-4131-98D8-FAFC8F5DA29D}" emma:medium="tactile" emma:mode="ink">
            <msink:context xmlns:msink="http://schemas.microsoft.com/ink/2010/main" type="paragraph" rotatedBoundingBox="24315,14253 24312,15025 24050,15024 24053,14252" alignmentLevel="1"/>
          </emma:interpretation>
        </emma:emma>
      </inkml:annotationXML>
      <inkml:traceGroup>
        <inkml:annotationXML>
          <emma:emma xmlns:emma="http://www.w3.org/2003/04/emma" version="1.0">
            <emma:interpretation id="{CB7089AF-D666-4554-855D-C180EE49B5B8}" emma:medium="tactile" emma:mode="ink">
              <msink:context xmlns:msink="http://schemas.microsoft.com/ink/2010/main" type="line" rotatedBoundingBox="24315,14253 24312,15025 24050,15024 24053,14252"/>
            </emma:interpretation>
          </emma:emma>
        </inkml:annotationXML>
        <inkml:traceGroup>
          <inkml:annotationXML>
            <emma:emma xmlns:emma="http://www.w3.org/2003/04/emma" version="1.0">
              <emma:interpretation id="{37115619-2D18-4166-A969-5C3334C3E3E4}" emma:medium="tactile" emma:mode="ink">
                <msink:context xmlns:msink="http://schemas.microsoft.com/ink/2010/main" type="inkWord" rotatedBoundingBox="24315,14253 24312,15025 24050,15024 24053,14252"/>
              </emma:interpretation>
              <emma:one-of disjunction-type="recognition" id="oneOf0">
                <emma:interpretation id="interp0" emma:lang="en-US" emma:confidence="0">
                  <emma:literal>fort</emma:literal>
                </emma:interpretation>
                <emma:interpretation id="interp1" emma:lang="en-US" emma:confidence="0">
                  <emma:literal>ttf</emma:literal>
                </emma:interpretation>
                <emma:interpretation id="interp2" emma:lang="en-US" emma:confidence="0">
                  <emma:literal>tort</emma:literal>
                </emma:interpretation>
                <emma:interpretation id="interp3" emma:lang="en-US" emma:confidence="0">
                  <emma:literal>torr</emma:literal>
                </emma:interpretation>
                <emma:interpretation id="interp4" emma:lang="en-US" emma:confidence="0">
                  <emma:literal>++4</emma:literal>
                </emma:interpretation>
              </emma:one-of>
            </emma:emma>
          </inkml:annotationXML>
          <inkml:trace contextRef="#ctx0" brushRef="#br0">332-1689 112,'0'0'28,"-3"-3"35,3 3 5,0 0-16,0 0-16,0 0-15,0 0-7,0 0-9,0 0-5,0 3-3,0 18-4,0 1 7,0 6 2,0 3-1,0 4-1,3-3-15,3-4-17,1-5-80</inkml:trace>
          <inkml:trace contextRef="#ctx0" brushRef="#br0" timeOffset="-312.36">211-1667 35,'-6'7'7,"3"-5"17,3 2 22,0-4-2,0 0-12,0 0 2,0 0 4,0 0-4,0 0-3,0 0-8,0 0 4,0 0-6,0 0-5,0 0 2,0 0-8,0 0-10,6 0 1,13 0 5,-2 0-5,8 0-1,0 0 1,1 0-1,-1 0-1,-3 0-7,4 0-3,-7 0-22,3 0-15,-6 0-40,-7 0-64</inkml:trace>
          <inkml:trace contextRef="#ctx0" brushRef="#br0" timeOffset="859.09">255-1320 188,'107'-72'70,"-107"72"-48,0 0 40,0 0-5,0 0-35,0 0-22,0 0 0,0 0-3,0 12 3,0 10 1,0 1 0,0 3-1,3 0-1,-3-3-15,2-3-38,1-3-51,-3-2-114</inkml:trace>
          <inkml:trace contextRef="#ctx0" brushRef="#br0" timeOffset="515.58">255-1320 214,'-2'0'39,"2"0"5,0 0 24,0 0-31,0 0-37,0 0-5,10 0 5,6 0 6,-1 0-4,1 0 0,0 0-2,3 0-2,1 0-9,-1 0-18,0-3-38,-4-5-17,-2 1-34</inkml:trace>
          <inkml:trace contextRef="#ctx0" brushRef="#br0" timeOffset="1423.6">195-998 235,'125'-55'48,"-125"55"-19,0 0 43,0 0-25,0 0-47,0 0-1,0 16 1,0-2 6,0 0-6,0 1 1,3-1-1,0 1-8,0 4-17,0-8-53,0 4-50</inkml:trace>
          <inkml:trace contextRef="#ctx0" brushRef="#br0" timeOffset="1205.08">195-998 238,'0'0'47,"0"0"-21,0 0 26,0 0-31,19 0-16,11 0-5,-5 0 8,0 0-8,-3-1-4,-3 1-12,3 0-14,-3-3-13,-2 3-39,-7-7-16</inkml:trace>
        </inkml:traceGroup>
      </inkml:traceGroup>
    </inkml:traceGroup>
  </inkml:traceGroup>
</inkml:ink>
</file>

<file path=ppt/ink/ink7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95855" units="1/cm"/>
        </inkml:channelProperties>
      </inkml:inkSource>
      <inkml:timestamp xml:id="ts0" timeString="2020-01-23T06:20:11.419"/>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E402B414-CB88-4C8B-B8A0-7A501F39219B}" emma:medium="tactile" emma:mode="ink">
          <msink:context xmlns:msink="http://schemas.microsoft.com/ink/2010/main" type="writingRegion" rotatedBoundingBox="29876,12423 29891,12423 29891,12438 29876,12438"/>
        </emma:interpretation>
      </emma:emma>
    </inkml:annotationXML>
    <inkml:traceGroup>
      <inkml:annotationXML>
        <emma:emma xmlns:emma="http://www.w3.org/2003/04/emma" version="1.0">
          <emma:interpretation id="{99BD9AF3-5529-48F2-B4DD-4C136357095F}" emma:medium="tactile" emma:mode="ink">
            <msink:context xmlns:msink="http://schemas.microsoft.com/ink/2010/main" type="paragraph" rotatedBoundingBox="29876,12423 29891,12423 29891,12438 29876,12438" alignmentLevel="1"/>
          </emma:interpretation>
        </emma:emma>
      </inkml:annotationXML>
      <inkml:traceGroup>
        <inkml:annotationXML>
          <emma:emma xmlns:emma="http://www.w3.org/2003/04/emma" version="1.0">
            <emma:interpretation id="{4F4C8562-AB83-45A8-8C66-0EB96BF71A2D}" emma:medium="tactile" emma:mode="ink">
              <msink:context xmlns:msink="http://schemas.microsoft.com/ink/2010/main" type="line" rotatedBoundingBox="29876,12423 29891,12423 29891,12438 29876,12438"/>
            </emma:interpretation>
          </emma:emma>
        </inkml:annotationXML>
        <inkml:traceGroup>
          <inkml:annotationXML>
            <emma:emma xmlns:emma="http://www.w3.org/2003/04/emma" version="1.0">
              <emma:interpretation id="{1F1850DA-CAE6-4487-8DCD-ECC6D056CFA5}" emma:medium="tactile" emma:mode="ink">
                <msink:context xmlns:msink="http://schemas.microsoft.com/ink/2010/main" type="inkWord" rotatedBoundingBox="29876,12423 29891,12423 29891,12438 29876,12438"/>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0 0</inkml:trace>
        </inkml:traceGroup>
      </inkml:traceGroup>
    </inkml:traceGroup>
  </inkml:traceGroup>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0T06:55:55.958"/>
    </inkml:context>
    <inkml:brush xml:id="br0">
      <inkml:brushProperty name="width" value="0.05292" units="cm"/>
      <inkml:brushProperty name="height" value="0.05292" units="cm"/>
      <inkml:brushProperty name="color" value="#00B050"/>
    </inkml:brush>
  </inkml:definitions>
  <inkml:trace contextRef="#ctx0" brushRef="#br0">23091 16924 71,'0'5'49,"0"-5"-32,0 0-3,0 0 7,0 0-2,0 0-9,0 0-6,0 2 5,0-2-2,0 0-3,0 0 4,0 0 3,0 0-2,0 0-2,0 0 0,0 0 0,0 0 2,0 0 3,0 0-2,0 0 0,0 0-3,0 0 2,0 0-2,0 0-4,0-7 1,7 1-3,2-6 0,4-2-1,-2 1 0,0-4 1,1 3 0,-4-4 3,1 0-2,3 4 6,-1-4-3,-1-4 3,2 0-1,1-1-3,-1 2 1,-1 2-1,-5 1-4,1 5 1,-2-6-1,-1 7 2,-2-1-1,3-2 1,-3 3-2,2 2 1,0-3 0,4 0-1,-2 3-1,3-6 1,0 2 0,0 4 0,-2-2 1,1 1-1,-1 0 1,0 1-1,2-4 2,-3 5-2,3-4 1,-2 5-1,0-6 1,2 2 0,-3 2-1,0-3 1,2 3 0,1 2-1,-3-1 4,4-1-4,-4 1 0,3-3 0,-1 2 1,0 1-1,-2 0 0,1-3 0,-3 6 0,5-8 1,-2 2 1,2-2-2,-1-4 1,-1 0 0,2 0 0,0-1-1,0-2 0,3 3 2,-6-4-1,3 4 2,-3 2-1,-2 2 4,0 4 0,0-3-1,0 4 0,0-1-2,3 2 0,-3-5-2,4 0 2,-2 3-1,-1-7 0,3 3 1,-1 5 2,2-6-1,0 7-2,-3-4-2,4 3 2,-4 0-1,-1 1 0,1 2 0,1-4 0,-3 2 1,3-4 0,-2 6 0,-1-6 0,3 2-1,-1-2-1,4-2 0,-2 0 1,3-1-1,1 0 0,-4 1 0,5 4 1,-1-5-1,-3 4 0,-1-2 0,0-1 0,3 1 0,-1-5 0,4 4 1,-1-4-1,1 1 1,1 0-1,1-2 0,-3-1 0,0 5 0,-3-10 0,1 6 0,0-2 0,0 0 1,0 4 0,1-5 0,-1 0-1,-3 0 0,6 2 0,-3-2 1,0 3-1,-2 2-1,0-4 1,-3 2 0,3-2 0,-2 2 0,4-8 1,-2 5-1,0 0 0,2-1 0,-2 0 0,3 3 0,-4-4 0,3 5 0,1-2 0,-1 3 0,-1-4-1,4 4 1,-1-1 0,-1-2 0,1-2 0,1 1 0,-1 3 0,0-2 1,3 2-1,-3 3 0,-1-3 0,-2-3 0,1 4 0,1 0 0,-1-3 1,-3-2-1,2 1 0,1 0 0,-3-1 0,2 0 0,1 3 0,-5 0 0,4-1 0,1 6 0,-5 1 0,3 2 0,-2 0 0,2 1 0,-3 2-1,3-4 0,1 2 0,-2-4 1,5 4-2,1 0 2,-3-1 0,1 2 0,-6 4-1,3-2 1,-3 2-1,2-2 1,-2-2 0,3 1-1,1-2 0,2-1-2,1-1 2,-1 6-1,-6-1 0,1 2 1,-5 4-1,0 0 1,0 2-3,-2 0-2,0 0-9,0 0-8,0 4 6,0 10-2,0-2-29,0 2-15,0-2 7,0-1-33,0-8-22</inkml:trace>
  <inkml:trace contextRef="#ctx0" brushRef="#br0" timeOffset="338.06">24932 14131 76,'11'-16'38,"-3"3"-18,-1 2 6,-2 4 16,-3 6-3,-2 1-2,0 0 7,0 0-9,0 4-16,-2 28 4,-25 20-10,-13 22-2,-9 22 4,-7 12-8,-4 7-3,6-2-4,4-7-3,5-12-2,9-9 1,5-8-1,4-14 3,8-10-9,5-12-3,7-11-10,7-16-34,0-11-75,0-3-34</inkml:trace>
  <inkml:trace contextRef="#ctx0" brushRef="#br0" timeOffset="703.2">25090 13846 90,'0'-5'33,"0"5"9,0 5-17,-12 29 6,-19 26-14,-11 22 0,-7 18 0,-4 13 6,-5 4 4,-2-3-12,4-6-6,2-14-3,8-5-3,1-16 2,3-2-5,4-6 0,5-6-1,4-5-3,8-8-3,8-12-3,6-6-10,3-11-17,4-13-52</inkml:trace>
  <inkml:trace contextRef="#ctx0" brushRef="#br0" timeOffset="1011.81">24939 14359 5,'0'0'1,"-25"18"235,-13 28-234,-5 20 4,-10 15 19,-7 13 2,-6 14-6,-6 13-9,3-2-7,2 2 1,9-11-3,4-12-3,8 1-1,1-12 1,1-3-2,1-12 1,1-6 1,6-9-4,5-8 0,9-8-7,7-14-11,5-13-24,8-9-56</inkml:trace>
  <inkml:trace contextRef="#ctx0" brushRef="#br0" timeOffset="1282.96">24448 15334 225,'-24'0'20,"-10"18"-8,-6 21 13,-5 18-6,-3 16-10,-8 3-6,-4 8 0,-7 6 0,-5-6 0,-3-8-3,6-8 0,9-5 2,10-13-2,13-2-1,10-12-3,9-9-3,9-16-7,9-11-13,0 0-30,9-24-106</inkml:trace>
  <inkml:trace contextRef="#ctx0" brushRef="#br0" timeOffset="1561">24288 15258 254,'-39'26'13,"-5"20"-8,-9 15 8,-8 21 12,-10 6-10,-9 16-8,-2 6-1,-5 2-3,8-3 0,11-3-3,10-16-3,9-11 2,11-12-1,6-14-1,9-11-1,9-8-4,7-20-9,7-10-8,0-4-31,13-18-58</inkml:trace>
  <inkml:trace contextRef="#ctx0" brushRef="#br0" timeOffset="1787.06">23969 15704 223,'-56'58'24,"-9"19"-17,-1 7 11,-3 6 5,2 7-8,-2 7-5,0 3-2,4-5-5,9-19-3,14-10-4,20-23 2,15-16-4,7-20-7,0-14-21,18-18-37,9-30-50</inkml:trace>
  <inkml:trace contextRef="#ctx0" brushRef="#br0" timeOffset="1992.16">23755 16093 22,'-13'43'245,"-32"15"-223,-6 10-5,-5 4 8,-6 9-2,0-1-5,1 4-9,5-8-6,12-13-3,15-19 0,15-16-3,14-16-6,0-12-13,17-4-13,16-32-59,2-13-82</inkml:trace>
  <inkml:trace contextRef="#ctx0" brushRef="#br0" timeOffset="3011.89">25020 14209 144,'-17'-18'60,"-1"4"0,3 2 4,1 6 4,7 2-14,5 4-9,2 0-33,0 16-11,23 18-1,23 10 7,21 10-2,20 4-1,11 0-3,7 3 0,6-1-1,5 0-1,-2-4 1,-6-4-5,-7-6-2,-11-7-3,-13-8-5,-12-4-8,-18-13 3,-20-5-7,-14-4-10,-13-5-14,0 0 18,0-8-29,-19-20-43</inkml:trace>
  <inkml:trace contextRef="#ctx0" brushRef="#br0" timeOffset="3331.29">25513 14543 5,'-69'-7'255,"11"5"-197,14-2-12,15 2 17,13 2-5,11 0-19,5 0-29,14 0-6,28 24-4,27 4 6,25 12-1,19 8-3,12 2-2,0 6 0,-3 3-1,-5 3-4,-9 5-2,4-8-9,-12-1 2,-4-10 13,-16-12-1,-19-9-4,-22-13-19,-16-6-2,-19-8-24,-4 0-67,-2-8 19,-23-20 8,-6-7 3</inkml:trace>
  <inkml:trace contextRef="#ctx0" brushRef="#br0" timeOffset="4013.4">26503 14989 38,'-43'-30'89,"10"12"-1,8 6 5,12 10-32,11 2-9,2 2-23,6 28-24,28 15 9,17 0-2,16 3-3,10 1-4,8-5-5,2 6-2,0-3 2,0 7 2,-5-4-1,-8 0-1,-9-3 1,-7-6-1,-10-9-1,-7-10-2,-12-7-2,-12-11-3,-8-4-9,-9 0 6,0-19 5,0-3-1,-13 1 5,2 4 2,-1 6 6,8 6 10,2 5 3,2 0-8,0 5-11,0 17 2,6 10 9,19 4-5,13 5-4,9 7-2,9-4 1,9 4 3,5 2-4,4-8 0,-2 1 0,-4-3 0,-3-8-1,-7-6 1,-9-8-1,-13-9 0,-17-9-1,-9 0 0,-10 0 2,0 0 2,-10-9-2,-7 1-2,-1 4 1,3 4-3,5 0 2,6 0 0,4 0-2,0 8 1,0 5 3,14 6 3,7-5 0,8 2 0,0 2 0,3 6 0,1 6 0,3 10 5,2 0-1,2 0-7,2 0 3,-1 4 0,-2-3-1,-3 5-1,-7-2 3,-4 5-2,-5-4-1,-7-5-1,3-4 0,-3-6-2,-2-11-1,-7-6-3,-1-4-9,-3-9-25,0 0-82,-9-4-224</inkml:trace>
  <inkml:trace contextRef="#ctx0" brushRef="#br0" timeOffset="5477.9">23080 16924 3,'-32'7'250,"1"4"-214,2-3-20,8 0 25,9-8 12,5 2-17,7-2-7,0 0-18,5 0-11,26 0 4,23-2 0,15-14-2,18 3-2,20-2 0,16-3 1,21 3 0,32-6-1,27-5 0,24-6 0,23-12-2,3-5 0,2-1 2,-15 2 0,-22 8 0,-25 12 0,-33 2 0,-33 8-4,-36 10-9,-39 2-6,-35 6-18,-17 0-19,-9 0 40,-31 0 16,-5 6-14,-11 9-48,-4-4 8,-2-1 25,-3 2 7,9-3 20,4-3 2,4-4 2,11-2 1,1 5 9,7-1 8,5-2 19,1 2 7,4-4 5,-2 4-8,3-4-5,5 0-6,4 4-3,9 0-12,0-4-15,13 2 4,39-2-4,25 0 5,33-14-3,25-9-3,25 0-1,19 2 0,14-6-1,9 5 0,14 0 1,6 4-2,6-4 1,-1 8 0,-17 0-3,-32 0 2,-34 6-7,-43-1-6,-40 5-6,-35 4-2,-26 0-27,-18 0-35,-36 0 29,-12 0-11</inkml:trace>
  <inkml:trace contextRef="#ctx0" brushRef="#br0" timeOffset="6427.25">23100 16940 335,'-31'0'19,"16"0"-13,7 0 12,8 0 1,23 0 5,37 0-18,31 0 3,32 0 0,24-11-4,26-4 0,28 7 0,16-6 0,21 3-3,16-4-2,12-3-1,9 0 0,9 4 1,-10-4 0,-16 4 0,-22 2-2,-29 2 1,-31 2-1,-33-3 0,-34 11-1,-35 0-4,-34-3 0,-27 3-4,-13 0-8,-22 0 18,-23 0-1,-11 0-17,-11 0-48,-6 0-27,-7 0-28</inkml:trace>
  <inkml:trace contextRef="#ctx0" brushRef="#br0" timeOffset="7411.14">24197 16980 127,'-133'10'204,"16"-2"-182,24-2-14,27-6-6,33 0 18,33 0 35,9 0-29,62 0-22,41 0 1,34-14-3,42-8 1,35-6-3,29-2 0,28 1 0,30 8 2,10-2-1,10 2 1,-6 3-2,-26 4-3,-28-2 3,-32 6 0,-26 6 1,-27-1-1,-29-1-1,-33 6 1,-36-3-2,-35 3 1,-23-4 0,-19 4 0,-10 0 1,0 0 2,-5 0-1,-4 0-1,1-5-1,3 5 1,3 0-1,2 0 1,0 0-6,0 0-5,22-4 11,9 3 0,7-2 0,2 2 0,-4-3-1,-3 4 1,-4-5 0,-6 5 1,-6-4-2,-1 4 2,-1-5-1,-3 5 0,1-8 0,-1 4 0,1 4 1,-3-6-1,4 1 0,3 1 0,4-4 0,6 2 2,2 2-2,-2-4 0,-6 3 0,-5 1 0,-5 4 0,-4 0 1,-4 0-1,-3 0 1,0 0 0,0 0 3,-10 0-4,-9 0-2,-10 4 2,-3 1 0,-4-1-1,-6 0 0,-6 2 0,-6 2-1,-13-4 0,-7 5 2,-6-3-3,-13 1-1,-12 3 0,-18-1-5,-15 4-1,-7 2 0,-4 1-1,-7 2 5,-6-5 6,-13 6-10,-3 3-10,3-4 11,-2 4 8,7 0 1,6-4 0,4-3 0,15-2 0,7-1-3,13-2 3,9-1 0,9-6 0,4 7-1,8-6 1,6 4-6,2 2-5,5-1-5,3-3-7,8 1-10,7 1-10,4 2 4,6-6 20,4 0 3,6 2 6,5-1-38,0-2-27</inkml:trace>
  <inkml:trace contextRef="#ctx0" brushRef="#br0" timeOffset="8352.01">23098 16950 9,'-73'-4'177,"5"4"-160,13 0-6,14 0 18,18-4 9,11 4 5,12 0-14,9 0-23,31 0-2,21-2-3,18-7 4,17 7-4,22-9 1,16 3-2,18-2 0,17-3 1,22 0 1,12-5-1,14-1-1,7 2 1,-1-5 2,3 0 2,-6 4-2,-8 0 1,-6 9-2,-7 0 1,-14 0 0,-9 1-2,-13 2 0,-16 3 1,-12-1 2,-12-1 0,-13 1 2,-15 2-1,-8-2 4,-13-4-2,-12 2-1,-10-2 2,-6-1-4,-3 0-2,-1-5 3,6 2-4,2-1 1,5 0-2,3 3 1,-5 0 1,-1 1 1,-9 7-3,-8-4 0,-6-3-3,-5 5 3,1-4-4,-5 6 4,1 2-1,-6-4-1,1 4 2,-1 0 0,3 0 0,4 0 1,9 0 0,7 0-1,7 0 0,8 0-1,1 0 1,1-4 1,-6-1 2,-11-1-2,-9 6-1,-6-2 0,-6-3 1,-1 1 2,-1-4-3,-3 2 0,-4-2-3,-3-3 2,-1 4-4,-4-7-9,0-4-33,0 0-125</inkml:trace>
  <inkml:trace contextRef="#ctx0" brushRef="#br0" timeOffset="9592.91">24914 14368 243,'-13'-13'22,"5"5"-5,6 7 7,2 1 5,0 0-27,27 6 2,20 15 8,14 3 0,14 11-2,10 5 2,6 6 2,5 10-4,10-6-2,15 3-5,11-8-2,1-5 1,1-4-1,-7-4 0,-9-1 1,-6-1-2,-10-3 0,-15 6 0,-12 1 0,-7 2 0,-8 4 0,-9 1 0,-2-2 0,-5-3 0,1 0 0,-1-1 1,6-7 0,2-2 0,4-4 1,5-3 1,-1 6-1,0 3 0,-4-1 0,-2 0-1,-8 3 1,1-2 0,-3 2 0,4-3 1,0 5 1,8-6 1,0 2-2,2-2 5,0-4-6,-5 0 0,-4 2 0,-7-3 18,-9 6-17,2-4 0,-7 2 9,1 3 1,0-1-12,-2 0 2,-1 8 2,1 0 1,2 2-6,3-1 1,-1 0 1,0-2 1,-2 4-3,-2 0 0,-4 2 0,2 1-1,0-5 0,6 0 0,2-10 1,5-2-3,1-6 2,-8-6 0,-2-8-2,-12 2 2,-8-6-4,-2 0-7,-7 0-6,0 0-11,0-4-57,-20-6-131</inkml:trace>
  <inkml:trace contextRef="#ctx0" brushRef="#br0" timeOffset="10694.88">24841 14540 6,'-12'0'166,"-5"1"-152,-10 32-9,-4 7 3,-12 18 4,-8 18 0,-9 17 2,-7 15-3,-5 4-6,-3-8-4,-1-6 0,2-1 4,1-9 2,-1 2 2,5 1 2,1-8 4,5-2-1,12-9-5,9-14-4,8-5-4,7-3-1,7-10-1,-3 0 1,2 0-2,-2-5 1,-1-2 0,1-3 1,-1-1 0,2-4 0,1-2-1,4-1-1,3-4-1,3 0 3,3 0-1,-4-6 1,6 2 0,-3 0 0,-1-6 0,4 6 1,-3 0-1,1 2 3,2 1-3,4 2 1,-2-1-1,2 0 1,0 4 0,-3-4 0,-3 0 2,-4 9-1,-3-4 0,-4 7 3,2-2 2,-1 3 1,-2-3 1,2-2 0,0 4 2,1-2-2,-4 2-2,1-1-3,1-4-2,5-3-2,7-8-1,7-6-6,0-8-9,18 0-17,8-17-57</inkml:trace>
  <inkml:trace contextRef="#ctx0" brushRef="#br0" timeOffset="11409.99">26186 15306 237,'-2'-8'31,"2"8"-11,2-5-3,29 5 5,14 0 1,11 5-4,11 17-5,4 4-4,7 12-2,8 8-2,10 7-1,16 2 1,12 0-4,11 3 0,4 0-2,2-5 1,-7 1-1,-8-5 0,-12-9-1,-18-5 0,-13-3-3,-16-11-5,-17-1-5,-17-3-5,-19-7-8,-14-2-40,0-4-18,-8-4 2</inkml:trace>
  <inkml:trace contextRef="#ctx0" brushRef="#br0" timeOffset="11925.67">27958 15931 18,'2'15'339,"2"2"-308,9 13-26,3-1 11,7 3 6,3 6-3,6 1-10,5 4-2,5 1-7,-2-4 0,1-4 0,-1-1 4,-7-3-4,-4-6 0,-4-2 0,-8-4 0,-3-6-3,-5-4-2,-3-3-1,-4-2 0,1 1-6,-1-6-8,-2 0 10,3 0 5,-3 0-2,0 0 7,0 0 1,0 0 4,0 4 5,0-4-1,0 4-4,0 0 3,0 6-3,4-1 0,0-1-3,5 5 1,0 1 0,2 1-1,0-4 1,-1 3 2,-2-4-2,-1 2 7,-5-2-7,-2-6 0,0 4-3,0 2 0,0-1 0,-7-3-2,-13 1 0,-11-7-2,-9 0-7,-16 0-10,-13-4-28,-18-24-112</inkml:trace>
  <inkml:trace contextRef="#ctx0" brushRef="#br0" timeOffset="12615.12">25379 14584 181,'-6'0'1,"4"0"-1,-3 0 7,-2-1 6,0-4-3,1-3-2,-3-2-3,-2-3-5,-4 2 0,-6 3 6,-6 2-4,0 2 7,-2 2 4,-2 2-11,0-4 1,3-2 1,5-3 7,3-2 4,3-3 0,1-5-5,5 2-2,1-1-8,8 5-5,2 7-2,0 4-51,0 2-72</inkml:trace>
  <inkml:trace contextRef="#ctx0" brushRef="#br0" timeOffset="14143.46">24312 14161 6,'-17'-8'133,"-2"0"-102,2 6 2,-1 2-14,-5 0-4,2 0-2,-4 12-6,0 20-2,1 16 3,-8 20 6,1 25 8,2 14-3,2 17-7,14 1-10,13-3-2,5-11-2,34-25-2,15-16 4,11-24 1,7-20 0,5-13 2,4-13 6,-2-21 5,-2-21-2,-6-19-2,-5-20-4,-12-9 1,-16-11-6,-14-8 3,-17-6-2,-7-2-2,-11 1 4,-24 8 0,-15 20 6,-8 12 4,-11 22-1,-8 15 3,-4 24 3,-2 15-4,6 0 0,1 23-3,5 22-11,6 13 12,7 16-11,9 18-2,7 20-1,11 11 1,15-2-4,16-4-1,0-10-1,24-17 1,24-16 1,10-20 2,10-22-1,3-22 2,8-10-1,5-12 1,5-32-1,0-14 0,-4-12-4,-12-16 1,-15-11 3,-17-11 2,-17-12 0,-17-7 1,-7 5-1,-22 13 4,-28 26 0,-16 27 11,-14 25-4,-17 23-2,-3 8-2,-6 34 0,3 22 0,3 19-5,13 5-2,16 13-5,19 2-12,23 0-40,18-7-198</inkml:trace>
  <inkml:trace contextRef="#ctx0" brushRef="#br0" timeOffset="15950.75">23933 16026 82,'-27'-4'43,"-6"4"-31,2 0 2,-2 0 6,-1 4 1,-1 18 2,1 4-7,1 10 4,2 4 9,2 18 1,6 5-9,5 9-8,5 3-9,9 6-3,4-5 2,0-5-3,17-12 0,16-6-4,10-18 2,6-6-4,9-9 3,2-14 3,2-2 2,-6-4-1,-2 0 5,-8-10-2,-5-10 0,-1 0-1,-7-10 1,-6 1-1,-6-9 6,-9-2 4,-3-6 4,-7 2 5,-2-6 3,0-2-5,-15 2 0,-10-2-3,-1 2-4,-6 0-7,1 2 2,-4 4 0,-3 7-2,-5 7 0,-3 10-1,-1 12 4,-2 8-3,0 0-1,-2 8-1,0 16-3,-1 10-1,4 2 0,2 8-1,4-1 1,7 8 0,4 4-3,10 7 3,8 1 0,10 0-1,3 3 0,3-3 1,23-5-1,13-4-1,3-10 2,9-4-2,8-3 0,7-16 0,7-3-1,8-18 1,1 0-1,-4-8 0,-7-16 1,-6-12 0,-12-4 2,-5-4 0,-11-4 0,-10-2 2,-12-5 0,-8-3 2,-7 1 1,0-4 0,-17 3-1,-17-3 0,-9 4 0,-14-6-3,-8 5 3,-11 10-2,-6 8 3,4 12 6,2 16-1,9 12-2,11 0-1,6 17-6,5 24 2,9 12-3,14 14 0,6 10-2,12 11 0,4 2 0,0-2-1,22-8-2,11-12 2,8-19-2,5-13 2,8-15 0,2-15 1,8-6 1,5-6 0,0-29-1,1-9 1,-12-10 1,-12-13 0,-8-3 0,-16-2 1,-13 0 2,-9-4-2,-4 0 3,-36 13 0,-20 15 2,-19 17 1,-14 22-1,-7 9-3,-3 26-1,2 20-2,8 14-4,20 5-9,17-3-16,25-4-118</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2T05:02:03.932"/>
    </inkml:context>
    <inkml:brush xml:id="br0">
      <inkml:brushProperty name="width" value="0.05292" units="cm"/>
      <inkml:brushProperty name="height" value="0.05292" units="cm"/>
      <inkml:brushProperty name="color" value="#FF0000"/>
    </inkml:brush>
  </inkml:definitions>
  <inkml:trace contextRef="#ctx0" brushRef="#br0">21728 13020 275,'-27'0'246,"-2"0"-206,2-8-39,3-7 3,15 14 19,9-4 19,0 5-15,0 0-16,0 0-11,11 0 0,18 0 0,15 12 0,19 3 2,23 1-1,26-6-1,19 0-1,21-4 1,6-2 0,10 0-4,1 0 0,0 0 1,4-2-1,-5 0 2,-5-2-1,-14 0 1,-6 0-1,-14 0 3,-9 0-1,-15 0-1,-25-2-2,-25-2-4,-28 0-4,-17 2-11,-10 0 11,0-2 8,-10 0-5,-17 2-18,-8 2-38,-5 0-17,-10 0-70</inkml:trace>
  <inkml:trace contextRef="#ctx0" brushRef="#br0" timeOffset="434.5">22022 12947 168,'-65'-13'259,"21"2"-209,13 7-50,19 4 1,12 0-1,9 0 9,44 7 3,32 4-6,38 2-4,24-5-2,22-2-2,9-2 1,5-2-1,-2-2-1,-3 2-1,-11-2 0,-20 0 1,-18 0 3,-27 0 4,-23 0 2,-23 0-1,-27 0 1,-12 0-4,-13 0 2,-4 0 3,0 0 0,0 0-7,0 0 0,0 0-7,0 0-11,0 0-28,0 0-88</inkml:trace>
</inkml:ink>
</file>

<file path=ppt/ink/ink7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95855" units="1/cm"/>
        </inkml:channelProperties>
      </inkml:inkSource>
      <inkml:timestamp xml:id="ts0" timeString="2021-01-20T07:01:05.150"/>
    </inkml:context>
    <inkml:brush xml:id="br0">
      <inkml:brushProperty name="width" value="0.05292" units="cm"/>
      <inkml:brushProperty name="height" value="0.05292" units="cm"/>
      <inkml:brushProperty name="color" value="#00B050"/>
    </inkml:brush>
    <inkml:context xml:id="ctx1">
      <inkml:inkSource xml:id="inkSrc6">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1" timeString="2021-01-20T07:02:09.364"/>
    </inkml:context>
  </inkml:definitions>
  <inkml:trace contextRef="#ctx0" brushRef="#br0">11994 9119,'0'18,"0"0,18-18,123 0,-53 0,159 17,-106-17,-17 0,52 0,-52 0,-71 0</inkml:trace>
  <inkml:trace contextRef="#ctx0" brushRef="#br0" timeOffset="17389.32">16722 12153,'35'18,"71"-18,53 35,-36-35,-70 0,17 0,1 0,17 0,-70 0,-1 0,54 0,-36 0,1 0,-19 0,36 0,-35 0,17 0,-17 0,-1 0,19 0,34 0,-35 0,18 0,-17-18,-19 18,1 0,35 0,0-17,-18 17,36 0,-18-18,-36 18,18 0,-17 0,0 0,-1 0,1 0</inkml:trace>
  <inkml:trace contextRef="#ctx0" brushRef="#br0" timeOffset="27397.9">17974 15152</inkml:trace>
  <inkml:trace contextRef="#ctx0" brushRef="#br0" timeOffset="31230.07">19703 12065,'-18'0,"71"0,35 0,212 0,141 18,-141 17,370 0,-370-35,-53 0,-71 0,-88 0</inkml:trace>
  <inkml:trace contextRef="#ctx0" brushRef="#br0" timeOffset="34168.26">15522 8908,'18'-18,"-1"18,89 0,-88 0,0 0</inkml:trace>
  <inkml:trace contextRef="#ctx0" brushRef="#br0" timeOffset="36005.34">19420 8908,'53'0,"-35"0,17 0,-17 0,0 0,-1 0,1 0,-1 0,1 0,0 0,-1 0</inkml:trace>
  <inkml:trace contextRef="#ctx1" brushRef="#br0">2669 8279 262,'-16'-26'60,"1"2"-7,-6 6-5,3 0 10,10 6-9,-1 5-6,7 1-5,-2 1-9,4 5-11,0 0-7,0 0-11,10 26-2,24 32 2,13 33 5,13 31 1,2 22-4,3 7-2,-3 1-3,-7-3 3,-5-15-3,-13-8-1,-6-14 0,-6-16-5,-4-17-8,-4-14-29,-3-20-31,-3-19-60,-7-18-234</inkml:trace>
  <inkml:trace contextRef="#ctx1" brushRef="#br0" timeOffset="335.4">1784 10543 137,'-56'40'368,"27"-22"-368,29-13-8,29-5-13,50-50 21,46-38 13,50-39-3,41-32-2,41-19-5,19-7-3,11-2-1,12 4 0,13 2 1,-5 9 0,-13 8 2,-26 20-2,-52 24 0,-46 28 0,-50 23-1,-43 28 1,-37 17-5,-30 8-7,-10 6-18,-31 6-38,-25 4-106</inkml:trace>
  <inkml:trace contextRef="#ctx1" brushRef="#br0" timeOffset="1333.26">2871 8610 323,'-15'0'32,"9"0"6,3-2 8,3-2-15,0-6-23,18-10-5,19-11-3,17-12 2,11-8-1,11-10-1,8-8 1,7-8 0,7-12-1,5-7 0,6-3 0,-2 5-1,-9 6 0,-15 18 1,-23 21 2,-26 22-1,-19 16 0,-15 10 1,0 1 24,0 0 2,-11 0-17,2 0-1,2 0-3,7 0-6,0 0-1,0 0-4,0 0-1,0 0 5,2 0 0,8 0 0,-2 0 2,1 0 0,-3 0 1,6 0-1,1 0 1,5 0 1,7 14 1,8 17-1,14 16 4,8 19 2,6 11 3,1 6-2,2 0-4,-3-9-2,1-6-4,-6-13 2,-2-11-2,-8-11 3,-8-4-2,-4-8-1,-10-2 1,-4-5-1,-5-2 2,-3 0-2,-3-2-1,-3-4-1,-2-2 0,-1-4-6,0 0-6,1 0-35,0-19-58,5-19-152</inkml:trace>
  <inkml:trace contextRef="#ctx1" brushRef="#br0" timeOffset="2335.9">4874 8366 104,'-11'0'28,"3"-4"-1,3 2 26,-2 2-5,5 0 2,2 0-8,-2 0-9,2 0-7,0-3-6,0 3-5,0 0-1,0 0-6,0 0 0,2 11-1,4 1-5,0 0-2,0-3 0,-4 2-1,0-3-2,1-2 0,-3-4-1,0-2-3,0 0 2,0 0 0,0 0-9,-13 0-8,-1-6 17,3-4 0,-3 2 5,5 0 1,-1 2 5,0 4-3,1 0 5,3 2 1,4 0 6,0 0-1,2 0-6,0 8-8,10 11 8,15 12 4,6 5-2,0 2 2,5 2 0,-7 1 0,0-3-4,-4-4-3,-8-5-3,-1-7-1,-9-7 0,-3-11-1,-4-4 0,0 0-1,0 0 1,-4-6-1,-17-21-14,-3-9-14,-2-1-25,1-5-73,-4-1-154</inkml:trace>
  <inkml:trace contextRef="#ctx1" brushRef="#br0" timeOffset="3717.44">2636 8957 96,'-19'0'29,"3"-6"-3,6-2 6,3 2 14,1 0-11,4-1-2,2-5-15,0-7-10,10-6-4,15-6 0,4-5-2,7-7-1,3-2-1,9-10-1,4-3 0,11-5-3,7-8 0,9-5-2,8-13 0,2-5 0,5 0-2,-7 6 8,-12 13 1,-12 16 3,-14 11-4,-16 15 2,-12 13-2,-10 8 1,-9 8 1,-2 2 6,0 2 4,0 0-12,-2 0-1,-3 0-1,3 0-1,0 0-2,2 0-2,0 0-5,0 0 4,0 0 5,0 0 0,0 0 1,0 0 2,0 0 0,0 0 0,0 0-5,0-4-7,9-4-9,-3 1-15,4-3-9,1-3-10,-3 3 3,6-6 32,1 0 20,3-4 1,2-2 0,2 0 4,-1 4 6,-2 0-1,-1 5-6,-5 7 1,1 3-1,-7 3 0,-1 0-2,-1 0 2,0 0-1,-1 0 0,3-3-1,-3 1-1,5-2-1,-2 0 3,-1 1-2,-1 3 3,-5-3 0,2 3 5,-2 0 6,2 0 4,2 0 2,6 0 2,1-1 0,4 1-4,5 0-2,5 11 5,6 20 7,5 7-2,3 10 1,9 8-7,2 2 3,4 4-8,4-2-3,0 1 0,0-1 0,0-3 6,5 0-1,-1-3-2,0-2-3,-4-2-1,-2-1-5,-9-5 0,0-2-3,-5-6-1,-5-1 0,-5-4 0,-3-1-3,-2-5 0,-7-8 0,-3 4 0,-3-8 1,-5 1-1,-3-1 0,1-6 0,-5-3-1,-2 1 0,0-5-2,0 0-2,0 0 1,0 0-4,0-9-16,0-9-37,-7 2-13,3-4-78</inkml:trace>
  <inkml:trace contextRef="#ctx1" brushRef="#br0" timeOffset="4490.37">5171 8510 227,'-18'6'86,"0"0"-34,5 2 5,2-4 2,6 0-19,5-4-10,0 0-27,18-14 0,27-24-3,19-20 4,23-23 0,22-15-3,18-14 0,22-12 0,15-4 1,7-3 0,3 3-2,-14 12-2,-22 14 1,-24 21 1,-38 29 0,-36 20 1,-27 16-1,-13 10 3,-13 4 12,-23 0-12,-9 10-3,-5 7 0,-2 0-1,-2 1-3,6-2-5,-2-3 1,6 0 0,1-1 4,6-1 4,3-4 1,5 3 3,7-6 2,11 0 3,7-4 5,4 0-11,2 0-3,29-6 0,15-15 2,14-6-1,10-1-1,3 2 0,-2 4 0,-8 6 0,-10 5 0,-13 11-1,-11 0 2,-10 2-1,-13 29 3,-6 18 5,0 13 5,-4 18 0,-17 4-6,4-4-6,5-10-1,10-16 0,2-18-2,0-16 1,0-12 0,0-8 1,0-2 2,0-36 12,0-20 12,-2-22-8,-13-13-2,-8-2-4,-8-2-6,-4 16-3,-1 16-3,0 23 0,8 24-2,1 18-3,9 14-13,11 34-22,7 10-64,0 1-240</inkml:trace>
  <inkml:trace contextRef="#ctx1" brushRef="#br0" timeOffset="5817.05">1973 7747 58,'-20'-29'37,"3"3"-4,-4 4-11,2-2 9,-1 2 9,1-2 23,2-2-28,3-2 0,3 1-3,5 3-9,2 7-2,4 5 16,0 5-16,0 5-12,0 2-9,15 0 0,22 22 3,15 16 6,8 12-2,7 13-2,9 11-1,6 8 1,7 6 1,-2 3-2,-6-1-4,-8 2 0,-9 0-7,-3-6-2,-5-10-53,-12-9-124</inkml:trace>
  <inkml:trace contextRef="#ctx1" brushRef="#br0" timeOffset="6937.94">1969 7652 446,'-18'48'0,"1"13"-5,17 22-5,8 14 6,15-33 4,2-6 0,-6-12 0,-3-19-2,-7-12-2,-9-15 4,0-10 16,-11-32 3,-16-26-12,-6-19 9,-3-8 8,-2-4-6,4 12 0,10 20 0,8 23 4,10 21-2,6 18-9,2 5-11,34 9-9,17 25 9,18 10 3,16 5-3,18-5-3,6-10-8,6-18-26,-13-16-76,-29 0-215</inkml:trace>
  <inkml:trace contextRef="#ctx1" brushRef="#br0" timeOffset="11914.18">7062 7567 82,'0'-10'128,"0"0"-101,0 5-11,0 1-5,0-1 5,0 4 17,0-2-8,0 2-11,0 1-3,0 0 1,0-3 1,-2 3-2,2 0-6,-2 0-4,2 0 1,-2 0-2,2 0 0,0-1-2,0 1 2,0-2 0,0-1 0,0 3 0,0 0 0,0 0 0,0 0 0,0 0 0,0 0 0,0 0 2,0 0-2,0 0 2,0 0 0,0 0-2,0 0 0,0 0 0,0 0 1,0 0-1,0 0 1,0 0 4,0 0-1,0 0 1,0 0-3,0 6 1,0 12 11,0 13-7,0 2-3,0 9 2,0-5-3,2-1 1,6-5-4,4-6 3,-1-9-2,1-4-2,-1-4 1,2-8-3,-2 0 3,4 0 4,-1-11-2,1-18 1,-1-7-1,-3-6 2,-7-5-2,-1-5 0,-3 8-1,0 8 4,0 14 3,0 10 4,0 8-2,0 4 1,0 0-11,0 9-2,0 16 2,8 8 0,4-4 0,1-2-1,1-10-3,3-6 0,1-11 1,0 0 3,4-12 1,1-24 4,-1-8-2,-2-6 0,-4-2-1,-5 2 2,-7 6-1,-4 9 0,0 7 1,0 7 0,-2 14 4,-9 7 1,-1 0-5,-1 10-4,2 14 1,2 4 2,4-3-3,5-6-1,0-7-2,0-7-3,17-4 4,4-1 2,13-6 3,4-22 1,2-4-2,-2-2-2,-7 3 0,-13 9-2,-12 4-4,-6 11-10,0 7-27,-33 0-161</inkml:trace>
  <inkml:trace contextRef="#ctx1" brushRef="#br0" timeOffset="13587.41">1742 6711 256,'-5'-6'53,"5"4"-16,0 2-5,0 0-3,0 0 0,0 0-12,0 0-14,14 2 1,11 22 3,4 10 4,2 10-1,-2 8-3,-1 0-2,-3-3-5,-7-9 2,-3-14 0,-3-12-2,-4-10-1,-1-4 1,-1 0 0,2-12 2,0-11 0,3-10-2,1 1-5,-1 4-13,5 0-21,-3 7-68,-3 8-135</inkml:trace>
  <inkml:trace contextRef="#ctx1" brushRef="#br0" timeOffset="13999.45">2042 6653 250,'-4'-2'177,"0"2"-167,4 0-10,0 4-3,2 19 3,18 6 6,7 2-6,-1-2 0,-1-4-1,-7-6-1,-7-8 2,-7-4-2,-4-7 2,0 0 5,-15-6-4,-14-21-1,-4-13-1,-7-14 1,3-14-1,6-9-6,4 1 2,14 9 5,13 17 0,0 14 0,5 14-1,17 10-2,3 10 2,-4 2 0,-2 6 0,-6 23-1,-8 3 2,-5 3 0,0 0 0,-12-3 2,-5-4-5,1-6-6,5-10-7,5-7-64,0-5-138</inkml:trace>
  <inkml:trace contextRef="#ctx1" brushRef="#br0" timeOffset="14210.85">2187 6292 56,'0'0'341,"0"0"-307,0 0-27,0 0 1,9 6 5,7 18 11,9 7-11,1 7-12,3-4-1,5 0-7,-8-7-4,-6 0-1,-4-9-5,-7-7-10,-5-6-43,-4-5-60,0 0 11</inkml:trace>
  <inkml:trace contextRef="#ctx1" brushRef="#br0" timeOffset="14396.22">2250 6211 9,'-21'-19'245,"4"3"-191,5 4-18,6 2-2,6 2-10,0-4 0,0-6-20,18-8-4,9-4 0,4-1-1,-4 4-3,2 4-4,-7 10-5,-6 8-18,-8 5-39,-8 0-133</inkml:trace>
  <inkml:trace contextRef="#ctx1" brushRef="#br0" timeOffset="14539.68">2341 6259 42,'13'1'9,"-1"-1"183,-6 0-171,3-6 6,3-14 12,-1-3-19,1-2-13,2 3-7,1 2-15,-1 2-24,-7 2-105</inkml:trace>
  <inkml:trace contextRef="#ctx1" brushRef="#br0" timeOffset="15873.23">2544 5761 13,'0'-4'212,"0"0"-122,0-1-80,2 5 6,1 0 20,1 0-8,11 23-25,8 19 16,6 14-2,4 9-15,2 3-2,1-4-5,-2-13-1,-3-12-3,-5-17-1,-1-16-10,-5-6-5,-4-6-33,-5-24-90</inkml:trace>
  <inkml:trace contextRef="#ctx1" brushRef="#br0" timeOffset="16363.98">2784 5828 102,'-2'0'18,"2"0"-8,0 0 12,0 0 20,0-3 11,0 3-15,0 0-5,0 0-5,0 0-9,0 0-6,0 3-10,0 14 9,12 7 5,1 2-10,1-2-6,1-4-1,1-4 0,1-8-6,-3-5-4,-3-3 2,-3 0 2,-1-23 6,-4-4 6,-3-8-4,0 3 1,0 2 1,0 6 3,-5 7-4,0 4 2,1 7-2,4 6-3,0 0 0,0 0-12,9 0 11,9 0 1,2 0 0,-2 0 0,-2 0 0,-3-6 2,-5-11 0,-6-2 6,-2-1 1,-2 2 3,-27-1 1,-4 7 0,-3 5-11,3 2-2,2 4-7,6 1-6,10-3-15,3 2-29,6-3-109</inkml:trace>
  <inkml:trace contextRef="#ctx1" brushRef="#br0" timeOffset="16564.27">2892 5442 102,'6'-4'238,"-6"4"-162,4 0-74,8 0-1,5 0 3,10 0 9,11 2 4,5 18-4,1 10-1,-6 10-9,-9 3-3,-9 1 2,-11 2-2,-9 0 0,0-2-10,-2-2 1,-11-9-42,3-14-117</inkml:trace>
  <inkml:trace contextRef="#ctx1" brushRef="#br0" timeOffset="16694.64">3395 5592 50,'0'0'330,"-4"0"-330,-9 0-25,-1 11-26,-1 9-59</inkml:trace>
  <inkml:trace contextRef="#ctx1" brushRef="#br0" timeOffset="17947.1">3509 10094 85,'-21'0'77,"0"12"33,3 10-67,1 12-12,5 8-1,1 5-12,9-5-9,2-3-5,0-8-3,10-9-1,11-10 0,2-10 0,4-2 2,5-10 7,-1-24 2,-4-6-3,-3-1-2,-11-4-1,-5 4 2,-8 3 0,0 6 3,-23 4-2,-8 8-2,-7 6 2,0 8-3,-2 6 3,4 0-8,3 16-5,6 11-9,11 0-5,10-1-20,6-1-66</inkml:trace>
  <inkml:trace contextRef="#ctx1" brushRef="#br0" timeOffset="18830.02">4876 8885 335,'0'0'50,"0"0"-24,3 0 11,0 0-1,1 0-28,0 14-4,5 13 2,0 13 3,2 6-5,0 4-3,0 0-1,3-5-2,-6-8-2,4-13-2,-3-16-3,2-8 1,0-2 8,2-32 2,0-7 1,-1-11 2,-3 6-2,-3 8 1,-2 8 2,2 10-1,-6 8-3,2 6 1,-2 6-2,2 0-1,2 0-9,7 2 6,3 10 2,1-2 1,1-5-1,-1-5-2,1 0 3,-5-5 4,-4-17 2,-5-4 1,-2-6 1,0-4 0,-2-2 1,-18 4-1,-7 4 0,-2 10-2,0 7-6,5 12-1,-1 1-9,8 5-9,3 28-5,5 7-43,5 3-63,4 4-131</inkml:trace>
  <inkml:trace contextRef="#ctx1" brushRef="#br0" timeOffset="19395.29">5314 8993 302,'0'-1'70,"0"-2"-59,0 3 7,0 0 4,0 0 2,0 0-12,0 0-7,6 0 8,7 4-5,3 6-3,-3 3 0,1 0-5,-1 0 0,-4-2 0,-3-1 2,-3-5-1,-3-4 1,0-1 1,0 0 7,0 0 5,0-22 0,0-6-9,0-8 1,0 0-1,0 4 4,-3 6 4,3 11-3,0 4-4,0 9-5,0 2-2,0 0-5,8 4 0,9 13 4,3 8 0,1-1 1,-6-4 0,-1-8 0,-6-6 0,-1-6 0,-3 0 2,-2-3 2,3-26 8,4-7 3,0-4 0,0 3-1,0 6 4,-5 12-5,1 8-7,-1 11-6,5 0 0,7 24-8,11 15 8,2 14 0,4 7-1,5 0-9,-5-2-21,-2-8-105</inkml:trace>
  <inkml:trace contextRef="#ctx1" brushRef="#br0" timeOffset="23330.06">2370 8821 189,'-8'-20'79,"-9"1"-31,5 8 1,-5 3 25,5 0-20,0 2-5,5 4-18,7-1 0,-2 3-11,2 0-11,0 0-9,2 13 0,21 9 0,6 8 8,2 2-5,2-4-1,-4-2-1,-4-6-1,-3-4 0,-4-4 0,-9-2 0,-2-1-1,-7-3-2,0 2-3,0 5 1,0-1-9,-3-7-60,-4-5-164</inkml:trace>
  <inkml:trace contextRef="#ctx1" brushRef="#br0" timeOffset="28953.06">3274 9569 3,'-4'0'0,"0"0"-2,4 0 1</inkml:trace>
  <inkml:trace contextRef="#ctx1" brushRef="#br0" timeOffset="29725.01">3239 9615 20,'4'-8'21,"4"0"-8,0-3-5,-1-1-2,6-1-5,1-3 0,3-5-1,3 0-8,3-2-11,-1-5-24</inkml:trace>
  <inkml:trace contextRef="#ctx1" brushRef="#br0" timeOffset="33685.4">3119 9607 18,'-5'-19'2,"5"22"0,0-3-2,0 0 0,0 0 1,0 0 0,0 0-1,0 0 0,0 0 0,7 0-5,-3 0-8</inkml:trace>
  <inkml:trace contextRef="#ctx1" brushRef="#br0" timeOffset="80206.05">4972 15374 3,'-19'0'134,"0"0"-72,2 0-39,-1 0 10,9 0 13,5 0 3,4 0-19,0 0-18,0 0-8,0 0-1,0 0-3,9 0 0,17 0 4,12-4 3,12-6 2,10-4-3,11-6-1,6-2 0,15-2 1,13-4-2,11 2-1,17-9-2,21 3 2,17-2 0,10 0-2,6 4-1,-9 2 0,-6 3-1,-9-2 1,-14 0-2,-11 2 2,-14 5 0,-12-1-1,-16 1-1,-16 3 2,-9 0 3,-10 1-2,-10 5 0,-9-2 1,-8 3-1,-8 3 1,-1 1-2,-5-4 2,0 3-1,-6 5-1,-1-2 0,-5 0 1,2 3-1,-1 1 0,-1 0 1,3 0-1,1 0 0,-1 0 0,3 0 0,-6 0 0,-1 0 0,-1 0-1,-4 0 0,4 0 1,-2 5 0,-4-1 0,4-2 0,-4 2 1,0 0 0,0 0 0,2 2 0,1 1-1,3-3 0,0-3 1,-2 4-1,0-5 1,-2 0-1,-2 1 0,2-1 0,-2 0 1,0 0 2,0 0-2,0 0 2,0 0 3,0 0-1,0 0 4,0 0 1,0 0 0,0 0 4,0 0-1,0 0-4,-16 3-8,1-3 0,-3 1 1,3-1 0,-4 0 0,4 0-2,4 0 0,0 0-3,4 0-1,3 0-5,1 0-11,3 4-30,0 5-71,0-1-164</inkml:trace>
  <inkml:trace contextRef="#ctx1" brushRef="#br0" timeOffset="106058.9">25194 14931 36,'-22'-4'167,"-9"-1"-123,-7 1-16,0-1 32,14 3 2,-1 0-12,3-2-4,2-2-11,0 2-15,7 2-3,-3 2-9,7 0-2,0 0 0,5 0-5,4 0-1,0 0-1,0 0-7,9 0 6,24 2 2,16 0 1,16-2 0,12 0 1,13 0-1,7 0-1,20-10 3,14 2-2,18-3 0,7 0-1,6 1-1,-5-4 0,-1 5-2,-4-3 3,-12 2 3,-7 2-3,-10 3 1,-14 0-1,-15 1 1,-14 1 0,-7 0 0,-4 0 0,3-2-1,-3 0 1,2-4 0,-2 5 0,-9-4 2,-6 7-3,-12-2 0,-6 0 0,-7 0 0,-1 3 0,-1-3 0,0-3 0,0 1 1,-4 1-1,1 0 0,-4 0 1,2 0-1,3 0 0,0 2 0,0 2 1,0-3-2,-2 2 2,-5 1-2,-5 0 2,0 0-1,-1 0 0,-2 0 0,4 0 0,-3 0 0,4 0 0,-1 0 1,3 0 0,2 0-1,-1 0 1,3 0 0,2 0-1,4 0 4,0 0-2,2 0-1,-2 0 0,-4 0-1,-2 0 0,-10 0 1,-2 0 0,-7 0-1,0 0 1,-2 0 1,3 0-2,-3 0 0,0 0-1,0 0 0,0 0 0,0 0-4,0 0-7,0 0-15,-11-10-73,-14-2-164</inkml:trace>
  <inkml:trace contextRef="#ctx1" brushRef="#br0" timeOffset="107876.26">5643 14309 39,'6'0'57,"4"2"41,5 2-98,12 0 0,13 2 4,20 6 6,18-3 3,14 6-5,8 1-6,5 6-2,-1 5 0,8 5 0,-1 9-2,7 12 2,-4-3-2,-9 4-1,-8-2 1,-10-12 2,-10-4 0,-11-4 0,-10-5 0,-12-5 1,-8-6 0,-13-4 0,-8 0 1,-6-8-1,-7-4 0,1 2 4,-3-2 6,0 0 2,0 0-7,0 0-6,0-2-7,0-10-10,0 2-20,4-6-54</inkml:trace>
  <inkml:trace contextRef="#ctx1" brushRef="#br0" timeOffset="109150.15">25203 13984 93,'-4'-16'73,"-1"2"5,1 6-4,0 3-7,2 4-22,2 1-1,0 0-23,0 0-19,0 1 0,17 20 0,18 3 1,15 6 0,21 9-3,18 7 2,23 2-2,13 6 0,12 4 1,4-3 0,2 2-1,9-4 0,3-3 0,10-2 1,-3-2 0,-6-2-1,-11-6 1,-11 0-1,-16-1 1,-13-7 0,-16-7 0,-24-2-1,-25-10 0,-21-5 0,-13-3 0,-6-3 9,0 0 15,0 0-12,-10 0-7,-7 0-5,1 0 0,5 0-1,9 0-4,-1 0-10,3 0-29,-2-5-61,2 5-149</inkml:trace>
  <inkml:trace contextRef="#ctx1" brushRef="#br0" timeOffset="109316.29">27875 14877 492,'0'0'0,"0"4"-26,0 2 19,0 4-7,0-2-14,0 2-121</inkml:trace>
  <inkml:trace contextRef="#ctx1" brushRef="#br0" timeOffset="129849.48">11521 16415 87,'0'0'32,"0"-4"-31,0 4 0,0 0 3,0 0 7,-11 0 5,-3 0 4,1 0 9,1 0-8,2 0-1,-1 0 7,-1 0-4,1 4-7,-7-1-4,3 2 0,-6-1 2,2-2 10,-1 6 0,-1-4 4,4-4-5,3 4 8,5-2-12,5 0-4,2-2-7,2 2-8,0-2-1,4 0-2,27 0 3,17 0 2,16 0-1,16-6-1,9-12 0,9-4-1,9-4 1,4-1-1,3 4-2,-4-4 0,-8 5 1,-13 0-3,-16 8 0,-17 1-1,-22 12 0,-16 1-2,-16 0 4,-2 0 1,-14 14 3,-28 4 0,-10 4 0,-10 0 0,-7 1 0,-2-5 3,-5-4-3,1-1 1,-2-4-1,0-4 3,-1 0-1,0-5 2,2 0 2,5 4 1,2-4 0,9 4 0,10 4 1,15-6-3,14 2-2,17-1-1,4 2-2,4-1-6,28 6 6,13-6 1,17-4-1,13 0-1,8 0 0,6-18 0,7-4-1,4 0 0,3-1 2,-3 0-2,-6 1 0,-11 1 0,-12 4-1,-16 6-2,-15 1 0,-17 6-1,-17 4 3,-6 0 3,-8 0 2,-29 0-2,-13 14 1,-11 4-1,-13 0 1,-5-4-1,-8 3 3,-7-3 0,-4-1 1,-5 2 1,-3 2 0,-1 4 3,2 1 0,7 2 3,15-6-1,21-2 0,26-6-3,19-3-6,17-1-1,0-1-8,42 3 8,22-8 0,26 0 0,16-8 0,12-18 0,11-3-1,2 0-1,0-3-2,-7 5 4,-10 0-2,-14 4 1,-22 5 0,-18 5 1,-23 4 1,-18 5-1,-17 4 1,-2 0 3,-25 0 7,-27 10-9,-25 17 1,-18-1 2,-16-1-1,-17 4 6,-3 3 0,0 1-2,2-4 0,10 5-3,14-3-2,23-8-1,26-9 0,25-6 0,27-4-2,4-4-5,37 0-1,34 0 6,23-22 0,16-12 0,8-3-2,0 2-2,-1 3 2,-7 2-1,-12 2 2,-18 6-1,-19 4 0,-24 9 1,-18 1 1,-19 7 1,0 1 5,-25 0 0,-20 0-6,-11 4 1,-11 10 1,-6 0-1,-5-4 1,0 6 0,2-2 0,1 0-2,10-2 3,5 2-1,10 0-2,19-7 0,12-2 0,14 1 0,5-2-4,0-4-7,31 4 11,12-4-4,10 0-2,12 0-4,8-8-10,3-6-11,2 0-58,-12 0-33,-3 1-194</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2T05:01:03.296"/>
    </inkml:context>
    <inkml:brush xml:id="br0">
      <inkml:brushProperty name="width" value="0.05292" units="cm"/>
      <inkml:brushProperty name="height" value="0.05292" units="cm"/>
      <inkml:brushProperty name="color" value="#FF0000"/>
    </inkml:brush>
  </inkml:definitions>
  <inkml:trace contextRef="#ctx0" brushRef="#br0">20286 6259 349,'-4'-5'85,"-1"4"-56,3 1-6,2 0 17,0 0-7,0 0-19,0 0-9,0 0-3,0 0 3,0 0 2,-3 0 6,1 0 0,-6 0-2,-11 0-6,-7 0-2,-8 0-3,1 0 0,6 3 1,10 0 1,5-2-1,8-1 0,4 0-1,0 1-1,0-1-3,0 3-3,0-1-4,18 0 0,17 2 10,13 0 1,7-4 0,0 0-1,-1 0 0,0 0-3,-8 0-1,-3 0 0,-12 0 2,-11 0 1,-8 0 2,-12 0 0,0 0 1,0 0 6,-3 0-3,-24 0-4,-15 0-4,-9 0 4,-3 0-2,5 0 1,11 0 1,16 0 0,9 0 0,8 0 0,5 0-2,0 0 1,0 0-7,20 0 1,11 0 0,8 0-4,3 0-20,-5 0-34,-3 0-72</inkml:trace>
  <inkml:trace contextRef="#ctx0" brushRef="#br0" timeOffset="848.64">20399 6378 320,'0'0'96,"-2"0"-69,2 0 6,0 0 24,-2 0-10,2 0-18,0 0-19,0 0-5,-4 4-2,-9 17 2,-3 8 3,-5 10-4,0 3 0,2-2-4,11-1 0,6 3-1,2-7-3,24 1 0,31-3-2,30-4 0,27-7 1,30-1-1,28-9-3,25-5-2,29 4 1,18-5-5,17 7 0,6 1 4,-13 5 6,-16 0 5,-33 2 0,-34-3 0,-31-1 0,-33-2 0,-29-7-1,-25-6 1,-25-2-1,-9 0-2,-13 0-12,-2-4 9,0-10 3,-2 0 2,0-4 1,0 2 0,0-1 0,-13-4 0,-5 2 3,-7 0-1,-4 1 7,-4 2 6,-3 2 7,5 4 1,9 3-3,11 6-2,7 1-8,4 0-10,0 0-9,19 18 5,24 8 4,15 2-1,13 2-2,12-3 0,-1-2-1,2-2-2,-9 0 6,-18-7 0,-19-2 3,-20-6-1,-14-4 1,-4-4 9,-11 2 12,-29 0 1,-16-2-13,-8 4-5,-1 2-7,12-2-5,15 5-6,18-2-19,13 1-91,7-2-333</inkml:trace>
  <inkml:trace contextRef="#ctx0" brushRef="#br0" timeOffset="1866.61">24650 6636 447,'-4'-14'90,"-58"9"-79,4 5-1,-7 30 6,-1 9-2,3 13-13,14 7-1,11 5-9,21-2-6,17-9-15,11-15-2,45-14-7,14-12 13,13-8 5,0-4 13,-14 0 8,-15-12 11,-19-4 5,-13 1 14,-11 7 9,-4 2-3,-7 3-5,0 3-6,0 0-15,0 0-10,0 0-7,0 6-8,9 12 4,9 0 5,9-1-5,10-10 4,10-7-1,2 0 5,0-1 2,-7-20 1,-8-3 2,-12 0 1,-11-5 7,-7 4-7,-4-1 14,0 0-1,-23 5-14,-16 1 7,-7 9-9,-10 8-1,-4 3 0,2 9-6,6 19-8,14 6-19,23 2-29,15-5-19,9-4-58</inkml:trace>
  <inkml:trace contextRef="#ctx0" brushRef="#br0" timeOffset="2250.94">25163 6852 111,'0'-5'342,"0"4"-306,0 1-25,0 0 11,0 0 2,0 0-24,0 8 0,0 10 0,5 4 0,-3-3-2,-2 0 1,0-3-1,0-4 0,0-6-2,0-5 4,0-1 4,0 0-1,2 0-3,5 0 9,4-11 14,4-11-7,8-3-2,-1 4-8,-4 2 13,0 10-11,-10 3 1,-3 4-5,0 2-4,-3 0-2,3 15-2,-1 14 3,-2 3 0,0 0-3,-2-2-7,0-4-6,0-8-24,0-8-80,4-10-128</inkml:trace>
  <inkml:trace contextRef="#ctx0" brushRef="#br0" timeOffset="2548.81">25469 6869 379,'0'-8'97,"0"6"-51,0 2-2,0 0-16,0 0-27,2 13-1,4 19-1,1 8-2,4 0 0,2-4 0,3-7-4,-3-12 0,6-3 6,-2-10 1,1-4 1,7 0 4,0-25 9,6-12 3,0-3-1,-2 0 3,-7 4-3,-4 2 0,-5 5-6,-7 11-10,-3 9-3,-3 4-6,0 5-11,0 0-41,0 12-101,-5 15-118</inkml:trace>
  <inkml:trace contextRef="#ctx0" brushRef="#br0" timeOffset="2866.73">26015 6992 480,'0'-2'49,"0"2"-32,0 0 7,0 0-2,0 0-22,2 0-13,2 9 2,9 6 0,5-3-6,7-8 7,6-4 5,0 0 1,1-14 4,-8-16 2,-4-2 6,-12 0 7,-2-2 5,-6 6 8,0 6-3,-16 1 0,-11 10-4,-4 7-13,-11 4-8,-6 1-6,2 30-1,3 7-10,15 6-14,14-4-51,14-6-88</inkml:trace>
  <inkml:trace contextRef="#ctx0" brushRef="#br0" timeOffset="3135.98">26520 6541 51,'9'-20'450,"-7"12"-360,-2 6-52,3 2 0,-1 0 1,0 0-13,3 0-16,-3 25-10,0 18 0,-2 19 2,0 13 1,0 5-1,-7-3-2,-4-6-2,0-15-3,4-12-3,1-11-8,1-10-23,3-13-65,2-10-126</inkml:trace>
  <inkml:trace contextRef="#ctx0" brushRef="#br0" timeOffset="3567.55">26723 6846 444,'0'-10'120,"0"8"-67,0 0-2,0 2-3,0 0-16,0 0-16,0 0-11,0 14-5,0 13-1,-12 13 1,0 6 0,3-6-4,1-1 1,6-3-2,2-6-3,0-3 3,0-9-6,19-10-1,7-8 1,14 0 3,7-15 2,4-17 4,1-4 2,-10-2 2,-9 1 2,-8 4 3,-9 7 2,-5 9 3,-7 7 5,-4 6 3,0 1 0,0 3-2,0 0-8,0 0-6,0 0-4,0 5-6,0 24-2,0 9 6,-2 4 0,2-1-4,0-3-4,0-9 1,0-4-1,0-10-21,4-6-46,10-9-112</inkml:trace>
  <inkml:trace contextRef="#ctx0" brushRef="#br0" timeOffset="3820.38">27362 6597 452,'0'-24'117,"0"14"-56,0 4 4,0 6-12,0 0-14,0 0-21,0 0-18,0 28 0,0 23-2,0 29 2,-7 14 2,-5 0-2,-5-6-1,-2-16-1,-4-12-2,3-13-6,7-15-7,9-13-15,4-10-32,2-9-35,25-2-89</inkml:trace>
  <inkml:trace contextRef="#ctx0" brushRef="#br0" timeOffset="4121.45">27314 6892 17,'-7'0'87,"7"0"-44,0 0-37,27 0 16,15 0 28,6 0-6,8 0 0,-2 0 20,-12 0 6,-11 0 1,-11-2-13,-13 2-7,-1 0-12,-2 0-12,-4 0-8,0 6-9,2 24-3,2 7 3,-4 11-6,0 0-4,0-3-1,0 0-4,0-8 1,0-6-3,4-13-8,1-6-14,1-12-43,2 0-78,2-16-167</inkml:trace>
  <inkml:trace contextRef="#ctx0" brushRef="#br0" timeOffset="4268.35">27786 6551 60,'-18'-10'339,"2"4"-280,8 5-15,1 1-11,0 0-33,4 1-11,3 15-22,0 6-47,0 2-322</inkml:trace>
  <inkml:trace contextRef="#ctx0" brushRef="#br0" timeOffset="4588.57">27941 7084 28,'0'7'445,"0"-4"-385,0 6-51,0 2 16,0-1 2,0 7-17,3-1-10,8-1-9,9-1-10,13-3 13,10-8 5,1-3 1,-5 0 2,-13-9 0,-12-15 11,-10-5 5,-4-3 1,0 3 14,-20 5 1,-16 3-15,-4 9-8,-5 10-11,1 2 0,6 10-5,7 18-9,9 7-7,13-4-20,9-3-56,0-7-100</inkml:trace>
  <inkml:trace contextRef="#ctx0" brushRef="#br0" timeOffset="4950.19">28378 7127 165,'20'-14'251,"-11"4"-179,-4 4-5,-3 3 5,-2 3-33,0 0-30,0 0-9,0 9-10,0 12 5,0 12 3,0 1-3,0 0 3,0-8-3,0-10 2,0-8 3,0-6 3,0-2 8,3 0 8,10-19 6,5-8 2,11-7-9,2-3-3,9 4-3,0 5-6,3 6-1,-4 6-2,-5 15-3,-3 1-2,-9 4-2,-4 26-2,-9 12 1,-7 13 1,-2 12 4,-4 7 0,-21 3-3,1-7-18,1-11-38,6-18-63,-3-16-253</inkml:trace>
  <inkml:trace contextRef="#ctx0" brushRef="#br0" timeOffset="16958.42">16144 6444 502,'-2'0'24,"-3"0"-24,-1 0-5,6 0 5,0 0 8,31 0-8,27 0-1,26 0 1,17-2 0,8-4 1,11 1-1,5-1-1,0-2-1,-7 0 1,-14 2 0,-15 0 0,-8 3-1,-12 0-2,-11-2 4,-13 1 0,-17-1 1,-12 0 1,-7 3-1,-7 0 3,0 1 4,-2-3-3,0 4-2,0-3-1,0 2-2,0-2-1,0 1 1,0 1-1,0 1 0,0 0 1,0 0 0,0 0 0,0-3 0,0 3 0,0-2 1,0 2-1,0-1 0,0 1 0,0 0-1,0 0-3,7 0-1,6 0-3,14 0 7,20 0 1,18 0 0,19 0 0,26 0 0,23-5-1,21-1 1,20 0 0,9 0 0,-3-2-1,-15 2 1,-22-1-5,-32-2 2,-29 1 0,-19 0 3,-28 2 0,-17 2 2,-13 0 4,-3 1 11,-2 2-5,0 0 1,0 1-4,0-3-8,0 3-1,0 0-3,2 0-6,2 0-3,1 0 3,1 0 4,4 0 4,-4 0-1,-2 0 0,-1 0 2,-3 0 3,0 0-1,0 0 3,0 0 0,0 0-1,0 0-1,0 0-1,0 0-1,0 0-1,0 0 0,0 0 0,0 0-1,0 0 0,0 0 1,0 0 0,0 0 1,0 0-1,0 0 0,0 0 0,0 0 0,0 0 1,0 0-1,0 0 0,0 0-1,0 0 1,0 0 0,0 0 0,0 0 0,0 0 0,0 0 0,0 0 0,0 0 1,0 0-1,0 0 0,0 0 0,0 0 0,0 0 0,0 0-1,0 0 1,0 0 0,0 0-2,0 0 0,0 0 0,0 0 1,0 0-1,0 0 1,0 0-3,0 0-8,0 0-29,0-6-55,-3-2-154</inkml:trace>
  <inkml:trace contextRef="#ctx0" brushRef="#br0" timeOffset="18528.74">18118 6410 397,'7'0'52,"-7"49"-48,-20 40-4,-7 74 7,2 56 9,6-50-4,5 6-9,10-14-3,4-10 0,0-17 0,0-20 0,0-13 0,0-23-2,-7-16-2,1-19-2,-2-18-7,0-11-9,-1-14-38,-16 0-142</inkml:trace>
  <inkml:trace contextRef="#ctx0" brushRef="#br0" timeOffset="18869.89">17787 7764 262,'0'0'239,"0"4"-239,2 2-8,0 2 8,2 9 8,7 2-8,9 4-5,7-4-11,11-5-7,2-7 3,5-7-16,1 0-63,-1-13-70,-5-8 62,-4-6 107,-5 1 43,-9 4 5,-4 3 23,-9 6 38,-5 7-18,-4 6-16,0 0-13,0 0-31,-4 13-11,-27 16 1,-10 15-21,-5 4 0,1 1-17,5-9-46,-2-15-284</inkml:trace>
  <inkml:trace contextRef="#ctx0" brushRef="#br0" timeOffset="42705.78">12263 9200 476,'8'-8'45,"2"-4"-45,7-6-36,26 6 28,44 0 8,-9 0 7,9 4-4,0 3-3,2 5-3,-7 0-1,-6 0 0,-9 0-2,-16 0-10,-11 0-9,-15 0-4,-14 0-7,-11 3-9,0-1-14,-21-2 59,-14 0 5,-16 0 4,-7 0 5,-6 0 6,-6 0-2,1 0-2,0 0-1,2 0-3,5 0-2,4 0-2,11 1 1,11 2 3,14-1 0,11 0-1,7-2-11,4 4-5,0-1-10,12 6 15,18-1 1,15-2 0,13-5-1,8-1 0,7 0-1,-4 0-2,-6 0 1,-14-1-8,-18-1-10,-12-1-12,-17 3-21,-2 0 10,-2 0-34,-35 0-41</inkml:trace>
  <inkml:trace contextRef="#ctx0" brushRef="#br0" timeOffset="50027.45">11791 14679 17,'-32'5'0,"-5"5"-4,-2 0 3,8 0 1,14-3 0,1 2-11</inkml:trace>
  <inkml:trace contextRef="#ctx0" brushRef="#br0" timeOffset="73450.03">1722 11753 243,'2'-25'268,"-2"5"-261,-16 8-3,-3 0 0,10 2 14,6 4-5,3 2-12,0 0 2,0 2-3,0 2 1,0 0 4,0 0 0,0 0 1,0 0 5,0 0 1,0 0-4,0 0-8,-2 25 0,-5 18 5,-4 20-1,0 5-4,0-4-1,4-9-1,5-8-2,2-11-5,0-6 1,0-11-14,15-12-7,8-7-10,4-1 0,2-30 17,0-11 9,-8-4 13,-2 0 0,-9 12 7,-4 12 6,-4 12 10,-2 8 4,0 2-6,0 0-12,0 10-9,0 14-2,0 8 0,0-3-3,2-6-11,11-13-10,7-10-3,7 0 20,0-18 9,-5-14 0,-4-6 6,-7-7 6,-7 6 6,-4-4 3,0 7-3,0 4-6,-11 6-9,-5 9-3,1 5-7,2 9-24,-1 3-59,1 6-142</inkml:trace>
  <inkml:trace contextRef="#ctx0" brushRef="#br0" timeOffset="74316.39">2125 12114 257,'0'0'150,"0"0"-140,0 0 5,0 0 6,0 0-10,-2 0-11,0 0-4,2 0 3,-2 1-4,2-1 3,0 0-4,0 0 0,0 0 6,0 0 4,0 0-1,0 0 0,0 0 5,4-6 0,7-6 1,-2 1-7,2-2 0,-2 8-1,-3-1-1,-1 6-1,-2 0 0,-1 0-2,0 0 2,0 0 1,-2 0 0,0 11 4,0-1 4,0-4-5,0-4 0,0-2 1,0 0-1,0 0-1,0 0-2,0 0-5,0 0 0,-6 0-17,-2 0-22,2 0-2,1 0 2,3 0 32,0 0 12,2 0 12,0 0 18,0 0 4,0 0 1,0 0-4,0 2-7,0 8-6,-2 5-8,2 7 1,0 2-5,0-2-6,0 0 0,0-4-1,0-5 1,0-8-3,0-3-1,0-2 2,0 0 0,0-7 2,0-20 2,4-9-1,9-3 0,1 5 1,-1 6 3,-1 6-3,-4 8 1,-1 6-2,-3 8 0,4 0-1,-2 0-3,1 0 1,3 16 2,0 8 0,-1 2-1,-1-4 0,-1-5-1,-4-6-1,1-8 0,-2-3 3,3 0 4,8-14 2,3-16 7,6-11 0,0 1 10,0 2-1,-3 2-6,-2 7-8,-5 4-8,-4 6-5,1 10-11,-9 4-55,2 5-175</inkml:trace>
  <inkml:trace contextRef="#ctx0" brushRef="#br0" timeOffset="74965.53">2437 11883 344,'-2'-2'58,"2"-1"-39,0 3 12,0 0-19,0 23-10,18 15 2,-1 8 3,-1 4-1,-5-3-6,-4-6-3,2-2 1,-5-10-6,3-4-12,-3-11-49,-2-5-133</inkml:trace>
  <inkml:trace contextRef="#ctx0" brushRef="#br0" timeOffset="85128.26">2983 11480 33,'11'-33'316,"-11"12"-282,0 13-26,0 8 0,0 0 5,0 0 6,0 0-13,-2 10-5,-9 15-1,-5 8 2,-4-3-1,0 0 3,-3-4-1,2 2 2,-4 3 5,0 0 1,3 1-2,9-1-4,3-9-1,8-2-4,2-9 0,0 2-1,16-6 1,13 2-1,7-1 1,6-2 0,5-1-2,5 0-2,-2-2-2,0 0-9,-4-1-7,-3 0-36,-10-2-104</inkml:trace>
  <inkml:trace contextRef="#ctx0" brushRef="#br0" timeOffset="85484.62">3328 11412 138,'0'-3'164,"0"3"-160,0 0-2,0 0-2,0 0 1,0 0-1,0 3 0,-2 8 0,-7 3 3,-2 0 1,-4-3 10,-2-3 5,2-2 3,-1-2-5,8-2-5,1-2-7,7 0-2,0 0-3,0 0-8,0 0-1,2-4-5,19-12-2,0-4-14,2 4-70,-5 2-90</inkml:trace>
  <inkml:trace contextRef="#ctx0" brushRef="#br0" timeOffset="85830.46">3328 11412 29,'4'-43'29,"-4"43"156,0 0-131,0 0-45,-6 0 12,4 0 12,-2 0-13,-3 0-13,0 21-7,-4 5 1,0 2 0,-1 0 1,-1-4-2,-1-4 3,6-6 4,-3 0 3,1-7 0,6 0-2,2-3-6,2-2-2,0 2-2,0 0-1,10 2 0,7 0 0,7-3 3,6-3 0,-1 0 1,4 0 4,0 0-5,1 0 0,-3 0-1,-2 0 1,-5 0-2,1 0-4,-5 0-15,-2 0-22,-5 0-57,-1 2-103</inkml:trace>
  <inkml:trace contextRef="#ctx0" brushRef="#br0" timeOffset="86530.74">3712 11271 49,'0'-12'373,"0"2"-341,0 8-12,0 0 13,0 2-2,0 0-12,0 0-15,0 0-4,0 0-6,2 0 3,5 0 3,-3 0 0,-2 2 0,0-2 0,-2 0 1,0 0 2,0 0 0,0 0 0,0 0 3,0 0-1,0 0-1,0 0 2,0 0-5,0 0 1,0 0-1,0 0-1,0 0-1,0 0 1,0 0-1,0 6-4,0 14 3,0 8 2,0 8 2,0-4-2,0-4 0,0-7-3,0-7-1,18-4 0,4-10-4,5 0 0,2 0-1,0-23 8,-4 0 1,-10-1 1,-4 3 3,-4 7 0,-5 5 1,0 2 2,-2 5-1,0 2-1,0 0-2,0 0-3,2 0-5,8 0-3,5 6 5,6 2 2,5-2-3,0-6 0,9 0 2,-4 0 0,-3-14 2,-6-8 0,-8-3 3,-9-4 1,-5-1 2,0 0 2,-19 5 0,-8 2 0,-4 7-5,0 6-3,2 6 0,2 4-1,4 0-9,4 20-7,2 13-23,10 4-45,4-3-69</inkml:trace>
  <inkml:trace contextRef="#ctx0" brushRef="#br0" timeOffset="86849.54">4307 11356 86,'0'-13'302,"0"3"-232,0 5-54,-3 0 21,-1 3 13,2 2-11,-3 0-18,-2 0-13,-2 0-7,-1 16-1,-2 3 0,1 3 0,9-3-3,0 3 1,2-4-1,0-2-3,0-1-1,11-5-4,11-4-8,7-4-5,5-2-39,-1-2-66,-2-24-198</inkml:trace>
  <inkml:trace contextRef="#ctx0" brushRef="#br0" timeOffset="96193.19">5496 15298 20,'-5'0'0,"5"0"0,0 0 40,0-5-40,0 3-4,0 2-11</inkml:trace>
  <inkml:trace contextRef="#ctx0" brushRef="#br0" timeOffset="96716.39">5157 15172 373,'-71'-7'24,"15"5"8,14 2-14,11 0 16,15 0 6,9 0-11,7 0-14,25 0-15,40 10 1,44 3 1,45-6-1,37-7-1,43 0-1,31 0-2,22-3-1,14-14-2,-6-4-7,-12-4-12,-16-5 0,-15-1 24,-27 8 1,-36 1 1,-40 17-1,-49 5-2,-42 0-11,-35 23-21,-23 3-20,-9-4 45,-29-7 9,-2-6 9,0-1 3,3-8 3,5 0-5,10 0-7,6 0-3,7-8-6,7 2-12,2 3-39,0-2-151</inkml:trace>
  <inkml:trace contextRef="#ctx0" brushRef="#br0" timeOffset="98126.87">24870 15035 469,'-29'0'26,"13"-10"-25,16-7-1,24 6-31,43 7 31,37 0 3,37 0-3,38 0-3,30 2-10,25 2-19,21 0-1,11 0 33,0 12-1,0 6 1,-9 0-9,-16 2 9,-30-6 6,-35-4-2,-43-4 3,-41-6-4,-34 0-3,-29 0 0,-20-16 0,-9-2 13,0-4-2,-16 0-9,-8 4-2,-1 3-6,1 8-22,6 3-78,3 4-163</inkml:trace>
  <inkml:trace contextRef="#ctx0" brushRef="#br0" timeOffset="98265.13">28162 15093 238,'-20'-14'4,"0"4"-4,5 6-242</inkml:trace>
  <inkml:trace contextRef="#ctx0" brushRef="#br0" timeOffset="105338.61">13203 16324 51,'-9'-3'39,"0"-1"-37,7-2-1,2 6 0,0 0-1,0-5 18,0 5 82,0 0-58,0 0-29,0 0 4,0 0 19,0 0 11,0 0-10,0 0-2,0-4-10,0 4-1,0 0-8,0 0-2,0 0-3,0 0-6,0 0-4,0 0-1,0 0-4,0 0-6,0 0-9,0 0-8,-9 0-18,-5 19-39,-7-2-126</inkml:trace>
  <inkml:trace contextRef="#ctx0" brushRef="#br0" timeOffset="106133.68">13203 16324 387,'-163'69'43,"154"-75"-34,3 2 10,2 0 18,-1 4 2,5 0-12,0 0-17,5 0-10,28 0-1,15 0 1,13 0 0,8 0-3,9 0-5,13-5 0,17 2 2,21 0 1,22 0 3,22-1 0,12-1 0,8 5-2,0 0 2,9 0 0,8 5-3,4 5-5,6 6-9,-8-2-4,-4 3-17,-7 6-13,-8-2-10,-10 2 3,-2-2 21,-6 0 27,-9-5 12,-15 2 8,-20-8 7,-24-2-2,-16 6-3,-19-6-8,-15-3-1,-10 4-1,-7-1 2,-4-4-1,-5 6 0,0-5 1,-2-5 5,4 4 0,0-4 0,2 0 4,5 0-2,0 0-8,7 0-1,1 0 0,6 0 5,-2 0-5,-6 0-2,-5 0 1,-1 0 1,-7 2 1,-2 1-1,-2 1-8,0 0 8,2-4 1,3 0 1,1 0-1,5 0 0,5 0 8,9 0 8,-4 0-17,8-4-8,-2-3 6,2 1 2,-2 1 0,-3 1-2,1-2-6,-3 2 8,3 0 0,-1-4-14,-2-2 14,-4 2-4,-2-2 4,-3 2-11,-9-2 11,-4-1-2,-8 0-11,-13-1-17,-4-2 3,-4 1 7,-2 4-31</inkml:trace>
  <inkml:trace contextRef="#ctx0" brushRef="#br0" timeOffset="107490.17">13767 16124 147,'-36'7'13,"-4"8"-13,0-1-20,-2 0 8,0 2 12,-3-2 0,3 0-3,1-1-18,3 0 21,1-7 9,3 6 10,-1-7-6,1 4-2,3-5 3,2 4 1,9-6 10,7 2 8,5 0-1,8-4 3,0 4-19,0-4-9,3 9 2,19-3 3,3 1-1,8 2-4,7-4-3,7 4-3,2-4-1,2 4 1,7-2-1,2-1-1,11 3 1,12-5 1,11 2 4,8 2 4,3-8-4,2 4 1,4-4 1,0 0 1,3 0 0,2 0-2,-2 0-1,4 0-3,-2 0-1,-2 0 2,-2 0-3,-6 0 0,-10 0 0,-5 0 0,-6 4-2,-3 2 2,0-3-1,-5 2 0,-2-5 1,0 4-4,2-4 4,0 0-1,4 0-2,-1 0 2,2 0 1,1 2 0,-3 0 0,-4 0-1,2 2 1,-1-4 0,4 0-2,1 0 0,3 0 2,-2 0-3,1 0-1,-2 0-2,3 0-2,0-4 6,-7 2 0,-2-2-4,-7 4 5,-7 0 1,-2 0-1,-4 0 1,0 0 0,-1 0 0,1 0 0,2 0 1,0 0-1,2 0 0,-2 0 1,0 0-1,-2 0 2,-8 0-2,4 0 0,2 0 4,-1 0-3,2 0 0,3 0-1,1 0-2,-6-4 1,0-1 1,-4-2 1,-2 5-1,-2-2 0,-5 0 0,-3 0 0,2 4-1,-4 0 1,1-4-2,-3 4 1,-6 0-2,-4 0-4,-13 0-2,-5 0-11,-5-2-14,0 2-21,-15 0-67</inkml:trace>
  <inkml:trace contextRef="#ctx0" brushRef="#br0" timeOffset="108823.99">13586 16298 77,'-22'4'36,"-10"-4"-31,3 4-3,-4-4 53,0 0 26,1 0-20,-5 0-25,-1 0-8,-5 0-7,6 0 6,3 0 1,7 0-1,12 0-7,9 0-1,3 0-4,3 0-7,0 0-6,18 0 1,17 11 0,11 1-1,14-7-1,11-1-1,9 1-2,12-5 0,12 0-1,14 0 3,13 0 0,10 0 1,6 0-1,4 0 0,1 0 0,4 0-1,4 0 0,1 0 1,-1 0 1,-4 0-1,-9 0 0,-9 0-2,-1 4-3,-8-4 4,-5 5-1,-3-1 2,-1 5-2,-9-6 1,-6 3 0,-9 3 0,-5-4 1,-4 4 1,-3-1-1,1-2 0,-6-2 0,-4-1 0,-2 2 0,6-5-1,-1 0-1,-1 0 2,2 0-3,-10 0 3,-7 0 0,-6 4 0,-10-4 0,-3 0 0,-3 0 1,-4 0-1,1 0-2,6 0 1,-1 0-2,5 0 1,0 0-1,-3 0 1,1 0-1,-1 0 3,-5 0-1,-6 0 1,-4 0-1,0 0 2,0 2-2,-1 0 1,6 0 0,4 2 1,4 0 0,3 0-1,4-2 0,4 2 0,3 0 0,2 0 1,-5-4-1,-1 0-2,-1 0 1,2 0 1,3 0 0,6 0-2,0 0 2,1 0-3,-5 0-2,-4 3 5,-8-3 0,-7 0 0,-8 0-5,-12 0 0,-7 0 0,-12 0-18,0 0-13,-12-3-25,-26 3-96</inkml:trace>
  <inkml:trace contextRef="#ctx0" brushRef="#br0" timeOffset="110096.75">10490 16637 183,'-23'-14'162,"11"10"-127,8 4-26,2 0 5,2 0 20,0 0 2,0-4-17,6 4-12,19 0-4,8 0 0,8-4-1,5-1-2,6 4-2,0-3 1,-2-4-4,-3 4-4,-7 0 0,-6 2 2,-10-2-3,-9 4 1,-7-4 2,-8 4 7,0-4 0,-16 4 4,-13 0-1,-7 0-1,-8 0 0,-5 0-1,-5 12 2,1 3-2,-1-2 0,3-1 2,5 2 2,1 0-3,11-6 0,12 2 1,11-6 1,11 0-4,0 0 0,15 1-5,21-5 3,9 0 0,8 0-4,5 0-1,0-5-3,-5-3-1,-10 4 5,-10-2 1,-10 6-2,-12 0 1,-9-4 5,-2 4 1,0-4 5,-16 0 3,-6-1 4,-7 5 1,-4 0 0,0 0-5,-4 0 0,6 0-4,2 0 1,7 0-2,8 0 0,8 0-3,6 0 0,0 0-5,0 0-3,22 0 6,10 0-5,-1 0-7,0 0 0,-6 0-7,-10 0-6,-7 0 3,-8 0-2,0 0 13,-2 0 7,-19 5-12,-10 7-46,-8 6-73</inkml:trace>
  <inkml:trace contextRef="#ctx0" brushRef="#br0" timeOffset="111921.76">18597 16571 386,'0'-17'76,"-18"2"-46,1 11-25,15 4 5,2 0 6,0 0-3,0 0-9,0 0-4,0 0-1,8 4-1,5 5 0,5-8-2,-5 4 1,-1-3-2,-5-2 2,-5 0 3,0 0 1,-2 0 2,0 0-1,0 0 2,0-2-3,-4-3 1,-3 4-1,1 1 1,3 0-2,3 0 1,0 0-1,0 0-2,0 0 0,0 17 0,0 7 2,3 6 0,10-3-3,7 0-4,9-4 1,11-6-7,10-8 2,11-5-5,13-4-9,19 0 7,14 0 16,13-4 2,3 0 0,-5-5 2,-14 4 0,-12-7 0,-12-3 0,-6 1-2,-7 2 0,-10-2 0,-7 2-1,-17 2-1,-10 0-1,-17 6 0,-6-4-7,0 0 10,-4 2 1,-9 2 1,-3 0 1,1 0-2,-2 4-1,-1 0-1,3 0 1,1 0-2,3 0 2,-1 0 0,0 0 4,-1 0 3,4 0 5,0-2 8,4 2 6,5 0-5,0 0-11,0 0-9,0 0-1,7 0-8,17 0 5,10 2-2,3 6-6,0-4-6,-6 0-3,-4 0 6,-12-2 7,-4 2 7,-9-4 2,-2 0 10,0 5 11,-22-2-1,-7 2-8,-6 8-3,-6-3-5,3 7-6,3 0-1,8 1-12,10 5-16,5-5-57,12 0-207</inkml:trace>
  <inkml:trace contextRef="#ctx0" brushRef="#br0" timeOffset="115672.9">20596 16361 178,'0'-14'137,"0"-3"-108,-4 8 4,-8 5 10,3-1 5,-4 5-12,-5 0-14,-9 21-14,-4 14-3,-7 12-5,3 0 1,-1-3-1,12-2 0,10-11 0,12-5-3,2-6-6,14-3-6,21-17-9,13 0-8,15-9-20,-1-19-4,-2-2 9,-8 9 29,-14 2 16,-16 9 2,-9 6 2,-10 4 9,-3 0 7,0 0 11,0 14-4,-7 5-14,-2-2-6,5-5-5,4-2 0,0-2-4,0-8-3,15 0 4,10 0-5,-1-8 4,5-6 0,0-9 4,-6 6 1,-6 3 0,-3-2 4,-12 6 0,-2-2 10,0 6 9,0 2 6,-14 0-2,-5 4-14,-4 0-6,-1 0-8,1 0 0,4 0-1,3 12-7,7-2-8,9 1-22,0 0-38,4-7-80</inkml:trace>
  <inkml:trace contextRef="#ctx0" brushRef="#br0" timeOffset="116458.66">20987 16467 319,'0'-5'67,"0"2"-53,0 3 26,0-4-2,6 4-11,2-6-18,-1 4-9,5 0-1,-6 2 0,1 0-1,-3 0 0,-4 0-1,0 0 2,0 0 1,0 0 5,0 10 1,-7 8-1,-3-4-3,0 3-2,6-4 0,2-5 0,2 2 0,0-6 0,0 0 0,0 1 0,0 1 1,0-4 0,0-2-1,0 5 0,0-5 0,0 0 0,0 0 0,0 0 0,8 0 4,13-12-3,1-8 1,2 0 1,5-2-1,-7 3 0,-1 10-1,-6-1-1,-6 6 0,-4 4 0,-1 0 0,-2 10-1,-2 16 1,0 10 1,0-5-1,0-4-3,0-1-3,0-8-4,0-4-6,0-10-11,0-4-13,5 0-29,21-10-43,6-12-20,3-12 58,-2 2 40,-4 2 34,-2 2 61,-4 6 12,-6 0 20,-7 8-14,-6 2-14,-2 10-3,0-2-15,-2 0-10,0 4-20,0 0-16,0 0-1,0 0-5,0 0-5,0 8-9,0 10-1,0 2-24,0 1-23,0 2 4,0-2 5,-2-2 31,-2-1 27,0-2 13,-6-6 20,-1-6 18,-3 0 8,1-4-15,-3 0-23,5 0-12,1 0-9,-2 0-4,5 0-10,3 0-24,4 0-69,0-8-132</inkml:trace>
  <inkml:trace contextRef="#ctx0" brushRef="#br0" timeOffset="116713.59">21621 16164 378,'0'-4'58,"0"0"-53,0 2 14,0 2 8,0 0 7,6 0-21,-2 14-11,4 10 1,-8 14-3,0 3 0,0 5-1,-12 5 0,-3-4 0,1-7-2,3-4-5,-2-2-2,4-11-6,2-6-2,1-3-17,2-6-33,1-2-69</inkml:trace>
  <inkml:trace contextRef="#ctx0" brushRef="#br0" timeOffset="117788.04">21525 16473 317,'0'-11'52,"0"-4"-52,25-1-2,10 0 0,9-8 1,4 1-35,3 2-31,-2-5-23,-7 3 63,-13 5 27,-13 5 1,-12 0-1,-4 7 12,0 2 59,0-4 9,0 6-31,-11-1-18,-3 3 0,1 0-3,-3 0-7,-1 13-11,-3 5-3,-3 8-4,-1 7-3,0-2 0,3 4-3,6-7-3,8-2-8,7-8-3,0-4-11,0-10-12,5-4-2,14 0 5,2 0 13,3-22 12,0 0 12,-1-2 3,-3 2 12,-5 3 20,-5 7-3,-6 3 18,-2 5-6,-2-1-3,0 5-3,0 0-20,0 0-11,0 9-7,0 0 0,0 3 0,0-1-10,0-7-2,7-4-1,9 0-9,1 0-3,8 0-12,-3-22 9,2-5 23,1-5 5,-1 1 5,1 0 4,-2 3 16,-6 8 7,-11 9-2,0 7 7,-6 1-2,0 3-10,0 0-14,0 5-8,0 16 1,0 2-2,-6 2-2,2-2-1,-2-1 0,-1-4-1,1-5 2,-4 1-1,6-9 0,0 0 1,4-2 0,0-3 0,0 1 1,0-1-1,0 0 0,0 0-3,6-5-2,19-18 3,10-3 1,1-1-1,-1 4 1,-6 1 1,-6 14 0,-7 4 0,-8 4 2,-1 0 0,-5 16 1,-2 2 2,0 5-3,0-6-1,0-3-1,0 1-2,4-11 0,2-4-4,7 0 0,7-10 2,2-17 3,7-7 0,0-2 1,0-5 2,-2-1 2,2 4 3,-7 11 4,-7 9 1,-6 10 6,-6 8-3,-3 0-6,0 18-8,0 20 3,-7 16-2,-20 8-2,-5 6 0,3-5-1,1-9-2,6-6-3,-3-8-7,5-13 0,5-4-11,1-15-4,12-3-21,2-5-34,0-17-62,9-10-40</inkml:trace>
  <inkml:trace contextRef="#ctx0" brushRef="#br0" timeOffset="118011.98">22365 16374 136,'6'-26'125,"-4"8"-25,-2 9-27,0 5-16,0 4-11,0 0-26,0 0-20,10 0-5,9 0-4,12-11-14,12-5-31,11-3-12,3-12 11,1 3 54,-10 2 1,-13 8 37,-17 0-2,-13 10 12,-5 2 19,0 4-17,0 2-33,-12 0-16,-8 0-8,-2 18-36,-3 11-73,0 2-188</inkml:trace>
  <inkml:trace contextRef="#ctx0" brushRef="#br0" timeOffset="118172.47">22996 16423 396,'0'-8'0,"0"2"-4,0 2-19,0 4-71,-14 0-180</inkml:trace>
  <inkml:trace contextRef="#ctx0" brushRef="#br0" timeOffset="147630.75">5151 13609 304,'-45'-16'67,"-6"5"-31,2-2 21,4 2 17,5 5-15,14 0-29,10 6-10,9 0-7,7 0-11,0 0-2,10 0-19,38 9-3,37 9 22,42 2 0,47-10-4,33-5 0,36-5 1,29 0 3,22-15 1,18 4-1,0 0 0,-13 9-3,-19 2-6,-26 0 7,-38 0 1,-35 0-1,-42 0-1,-38 0-3,-36 2-2,-32 0 4,-22 0-1,-11-2 5,0 0 11,0 0 0,-4-2-4,-9-10-7,1-2-1,-1 0-3,1 0-10,4 3-25,-3 0-112,-7 5-145</inkml:trace>
  <inkml:trace contextRef="#ctx0" brushRef="#br0" timeOffset="148144.12">6694 13593 410,'-17'-20'50,"3"-1"-26,6-10-6,8-15 6,0-20-14,16-12 6,17-14-6,5-3-6,4-2 0,-7 8 0,-4 14-1,-10 21-3,-13 22 1,-2 16-1,-6 8-3,0 8-5,0 0-15,-14 18-59,-22 28-25,-13 17-50</inkml:trace>
  <inkml:trace contextRef="#ctx0" brushRef="#br0" timeOffset="148321.16">6461 13247 152,'0'0'286,"0"0"-243,0 0-41,0 0 5,0 0 12,0 0-15,11 18-4,5 8-6,6 10 2,-2 6-10,5 4-5,2-3-14,-1-8-39,2-13-187</inkml:trace>
  <inkml:trace contextRef="#ctx0" brushRef="#br0" timeOffset="148449.32">6879 13349 372,'0'-18'93,"0"3"-37,-15 8-13,-3 3-13,-4 4-28,-4 14-2,-8 31-25,-2 12-39,2-1-133</inkml:trace>
  <inkml:trace contextRef="#ctx0" brushRef="#br0" timeOffset="149012.17">7020 12389 418,'0'-21'80,"0"9"-37,0 2 4,0 4-14,0 3-2,0 3-14,0 0-15,0 0-2,0 0-8,0 0-3,0 0-2,0 0-1,0 0 6,0 0 4,0 0 3,0 0 1,0 0 2,0 0 0,0 0 3,0 0 1,0-7-2,0-3-4,0 4 0,0 0 0,0 2-2,0 2-4,0 2 1,0 0-2,0 0 0,0 0-2,0 0-2,0 0-9,0 0 2,0 0-8,0 0-25,0 0-25,0 2-40,0 4-16</inkml:trace>
  <inkml:trace contextRef="#ctx0" brushRef="#br0" timeOffset="149579.44">7058 12186 182,'0'-20'115,"0"7"-52,0 10-4,0 3-2,0 0-7,0 0-23,0 0-27,0 6-5,0 22 2,0 14 3,0 8 3,0 4-3,0 0 0,0-7-5,-2-10 3,-5-15 0,3-9 0,4-12 2,0-1 1,0 0 3,0-32-3,0-16-1,4-14 0,13-4 5,6 2 1,-3 12 2,-2 13 2,-4 13 2,-8 14 1,-2 9 0,-1 3-13,4 0 0,4 6-8,4 20 6,3 10 0,3 5 0,-6 6 0,-1-7-2,-2-10 0,-3-10-3,3-16 0,-1-4 7,7-26 4,11-22 9,2-14-4,2 0 2,-4 7 5,-7 10 6,-4 12-1,-7 13-8,-7 12 0,4 8-11,-4 0-2,5 30-9,4 17 7,-4 18 2,-4 16 0,-5 7 0,0 1-1,0 1-2,0-10-10,0-16-16,0-18-53,0-22-94</inkml:trace>
  <inkml:trace contextRef="#ctx0" brushRef="#br0" timeOffset="150923.41">8219 11614 405,'0'-14'72,"-2"11"-33,-12 3 1,-6 3-12,-15 43-18,-14 26-8,-12 22 1,3 9-1,10-3-2,17-3-5,17-9-2,14-10-9,4-16-3,32-18-7,9-16-7,3-16-41,6-12-97</inkml:trace>
  <inkml:trace contextRef="#ctx0" brushRef="#br0" timeOffset="151381.2">8366 12075 299,'0'-19'97,"-2"6"-50,-10 5 0,6 4 7,2 2-7,1 2-19,1 0-17,0 0-11,0 0-3,-8 6-5,0 21 4,-9 8 4,0 5-5,1-1-6,5-3 2,5-7-2,8-8-3,0-5 0,3-11 0,19-5-3,11 0 4,6-23 9,-1-3 4,-5 4 4,-13 6 1,-9 10 4,-7 3 0,-4 3-4,0 0-5,0 9-9,3 17 9,3 4 0,4-2 0,0-6-2,9-12-6,2-10 0,4-2 8,4-28 6,0-16 3,-9-1 3,-7 1 2,-8 7 1,-3 8-6,-2 3-5,0 8-3,0 6-1,0 6-7,0 4-11,0 4-17,0 0-81,0 11-199</inkml:trace>
  <inkml:trace contextRef="#ctx0" brushRef="#br0" timeOffset="151569.47">8867 12093 405,'0'-4'99,"0"1"-87,2 3 6,7-4 9,7-3-15,11 3-12,4 1-5,7-1-6,-3 2-4,-1-1-11,-5 0-27,-9-6-76,-7 1-151</inkml:trace>
  <inkml:trace contextRef="#ctx0" brushRef="#br0" timeOffset="151914.7">9197 11939 173,'5'-8'111,"-1"-2"-87,2-3 2,5-2 15,3 0-16,-1 8-15,1 2-10,1 4-1,-1 1 0,1 0 0,-3 13-2,-3 10 3,-5 2 0,-4 4 0,0 1 5,-13 4 6,-20 0-1,-8-5 3,1-8-7,9-2 3,10-12 9,13 0-3,8-3-3,0 0-12,0 4 2,11-1 0,18 3-2,6-1-2,6-5 2,1-4-3,-2 0-10,-2 0-35,-4-10-67</inkml:trace>
  <inkml:trace contextRef="#ctx0" brushRef="#br0" timeOffset="152366.01">9571 11899 437,'0'-6'91,"0"6"-54,0-2 0,0 2 6,0 0-18,0 0-25,0 0-1,0 0-7,0 17-3,-9 12 8,-11 6-2,-2 5-17,7-9-6,7-9-19,8-8-7,0-7 15,14-7 35,15 0 4,9-17 17,4-6 5,1-2 5,-8 5 0,-6 6-10,-6 3-9,-10 7-7,0 4-1,-4 0-9,0 0 0,-2 17 0,-1 3 2,-1-4-6,0-4 0,1-6 9,1-6-3,1 0 7,2-10 12,1-17 4,-1-10 6,-2 1 3,-6 4-2,-2 3-2,0 12-9,0 5-12,0 8 0,-10 4-12,-3 10-27,-2 19-54,1 14-116</inkml:trace>
  <inkml:trace contextRef="#ctx0" brushRef="#br0" timeOffset="152582">10073 12082 392,'0'-9'120,"0"7"-67,0 2-6,-16 0-8,-10 0-21,-10 16-17,-3 16-1,6 5-2,8 3-8,17-6-4,8-6-8,2-10-5,27-10-13,6-8-19,11 0-12,0-22-44,1-10-70</inkml:trace>
  <inkml:trace contextRef="#ctx0" brushRef="#br0" timeOffset="152798.69">10278 11693 533,'0'-4'55,"0"4"-37,11 0-1,13 0-6,16 14-5,7 16-3,2 6-3,-8 10-1,-12 8-2,-19 6-2,-10 8 5,-18 4-13,-38 0-17,-13-5-159</inkml:trace>
  <inkml:trace contextRef="#ctx0" brushRef="#br0" timeOffset="155500.41">25780 12930 495,'9'-22'63,"-9"0"-43,0 9-4,0 13-11,0 0 1,-6 30-2,-5 11 4,-3 5-5,7-2-3,3-4 0,2-6-1,2-2-3,-2-1-4,0-9-11,-1-8-13,-1-7-34,2-7-61,2 0-97</inkml:trace>
  <inkml:trace contextRef="#ctx0" brushRef="#br0" timeOffset="155842.63">25836 12923 272,'2'-27'107,"-2"9"-61,0 8-5,0 3 11,0 5-5,3 2-29,1 0-18,8 0-11,-2 19 7,9 9 3,-6 0-4,-3 2-1,2-3-4,-7-8 4,-1-9-6,0-6 5,0-4 6,8 0 1,8-21 6,6-12 2,8-9 1,1-3 4,-4 8 0,1 0 1,-5 7-3,-5 12 2,-7 9-3,-1 4-8,-7 5-2,-3 6-4,0 26 4,-2 15 0,-2 7 0,0 1 0,0 1-6,-4-3-9,-7-7-39,3-9-93,8-14-192</inkml:trace>
  <inkml:trace contextRef="#ctx0" brushRef="#br0" timeOffset="156093.81">26750 12531 480,'0'-19'63,"-12"14"-41,6 5 19,-1 0-10,-11 18-12,-13 28-15,-7 20-3,-1 12-1,7 4 0,14-1-5,9-6-2,9-6-5,0-17-9,18-14 1,9-16-22,6-15-50,6-7-89</inkml:trace>
  <inkml:trace contextRef="#ctx0" brushRef="#br0" timeOffset="156547.87">26912 12779 243,'0'-20'151,"-8"6"-104,-2 8 1,4 4 24,4 2-29,2 0-20,-3 0-20,-1 0-3,0 22-3,-8 6 1,1 4 2,1 2-5,-2 0-2,1 1 0,-1-4-1,1-4 4,1-4-4,5-8 0,5-5-1,0-4-5,5-6 0,16 0 4,8-8 10,5-10 0,-5 1 5,-3 4-3,-12 7 0,-7 4 2,-5 2-4,-2 0 1,0 6-1,0 9 5,0 2-3,4-3-2,10-8-1,8-6 1,9 0 2,8-8 1,0-18 2,-5-4 3,-12-6 6,-7 2-1,-8-1 2,-5 5-9,-2 3-5,0 4-1,0 8-4,0 4-9,-6 7-23,-1 4-100,1 0-237</inkml:trace>
  <inkml:trace contextRef="#ctx0" brushRef="#br0" timeOffset="156732.2">27427 12819 476,'0'-5'37,"0"0"-27,0 2 12,11-1-1,14-1-21,15 1-4,11 2-12,7-2-5,-7-2-15,-8 0-32,-17 0-102</inkml:trace>
  <inkml:trace contextRef="#ctx0" brushRef="#br0" timeOffset="156911.51">27625 12666 209,'-13'-5'116,"6"3"-68,3 2-2,1 0-6,1 0-11,0 22-13,2 8 21,-2 6-23,2 4-10,-4 2-2,-3 7-2,-5-4-7,-10-2-17,5-3-26,-6-10-81</inkml:trace>
  <inkml:trace contextRef="#ctx0" brushRef="#br0" timeOffset="157247.12">27949 12651 376,'0'-16'35,"0"6"-7,0 0 17,2 4-13,15 0-10,6 4-20,4 2-2,4 0-1,-4 4 0,-10 16 0,-13 8 1,-4 6 0,-6 4 0,-30 2 6,-3-2-3,0-8 1,11-10-2,12-8 3,11-5 2,5-6-7,0 2-3,21-3-2,21 0 5,14-4-3,10-15-9,3-2-26,-2-2-69,-9 1-101</inkml:trace>
  <inkml:trace contextRef="#ctx0" brushRef="#br0" timeOffset="157718.79">28414 12645 384,'0'-8'89,"0"4"-29,0-1 1,0 4-12,0-1-14,0 2-17,0 0-17,0 0-1,0 0-4,-7 6-4,-4 16 5,-7 6-3,-4 2-7,-4 0 1,3-2-3,6-4-5,7-8-4,10-6 8,0-10 11,29 0 3,14-8 2,1-18 5,3 0 5,-7 0-3,-9 4 1,-8 8 0,-14 6-3,-7 8-1,-2 0-3,0 0-1,-2 20-1,-17 6 1,0 4-1,7-4-3,6-9-1,6-7-4,0-9 6,0-1 3,18-5 0,6-22 11,7-4-2,-2-4 2,-7 1 9,-3 0-3,-9 3-4,-1 8-7,-7 7-6,-2 8-2,0 8-8,0 0-15,0 12-47,0 22-140</inkml:trace>
  <inkml:trace contextRef="#ctx0" brushRef="#br0" timeOffset="157969.51">28844 12796 443,'-7'-18'102,"-10"4"-69,-1 8 13,-5 6-12,-8 0-20,-3 25-14,-1 11-2,8 4-1,10-2-2,13-3-4,4-8 1,2-6 2,21-11-3,10-9 3,4-1 5,1-5 0,-3-19-8,-3-2-37,-6-4-78,-5-7-181</inkml:trace>
  <inkml:trace contextRef="#ctx0" brushRef="#br0" timeOffset="158170.56">29003 12391 540,'0'-10'52,"0"7"-17,0 3 11,2 0-18,13 0-17,12 25-9,8 11-2,4 9 1,-8 10-1,-16 5-2,-15 7-2,-11 4-4,-38-2-9,-18-6-51,-18-9-221</inkml:trace>
  <inkml:trace contextRef="#ctx0" brushRef="#br0" timeOffset="159195.62">25878 13521 397,'-69'0'82,"5"-6"-72,6 2 35,22-2 29,18 3-16,14 3-35,4 0-23,31 0-5,47 0 3,56 0 2,67 0 3,55-7-3,43-5-1,23-2-1,23-2 1,14-2-5,11-2 4,-4-2-4,-32 4-1,-49 2 7,-56 0 0,-66 4 0,-65 3 0,-54 2-7,-44-1-5,-13 6-8,-58 2 9,-38 0-28,-27 23-74,-20 4-116</inkml:trace>
  <inkml:trace contextRef="#ctx0" brushRef="#br0" timeOffset="159527.84">25772 13686 327,'-114'-17'199,"29"10"-189,32 4-3,33 2-7,20 1 46,44 0-45,61 0 1,58-5 1,59-1-3,52-4-1,34-1-5,26-1-3,19-2-4,11 1 11,-9 1 2,-25 1 2,-54-4 6,-60 1-4,-65 0 8,-64 1-6,-42 0-1,-32-3-1,-13 2-2,0 0-2,0 2-19,-13 6-17,-3 4-84,1 2-199</inkml:trace>
  <inkml:trace contextRef="#ctx0" brushRef="#br0" timeOffset="159676.19">29693 13582 132,'-21'-13'284,"0"2"-284,3 6-22,7 5 3,-3 0-82</inkml:trace>
  <inkml:trace contextRef="#ctx0" brushRef="#br0" timeOffset="161145.84">7504 13054 416,'-60'-7'85,"19"-6"-56,8 12 20,11-2 5,8 3-15,8 0-7,6 0-16,0 0-16,4 0-4,38 0-8,39 0 12,52 0 0,54-16 4,37-7-4,29 0-5,13-1 4,1-1 1,-2 3 0,-13 4-1,-18 4 1,-32 5 1,-32 0-1,-43 1-3,-44 2-3,-41 1-7,-25 0-12,-17-3-5,0 1 28,-31-4-8,-22 5-27,-21 6-34,-20 0-54,-26 0-149</inkml:trace>
  <inkml:trace contextRef="#ctx0" brushRef="#br0" timeOffset="161466.31">8283 12947 464,'-51'-10'87,"22"5"-80,20 3 11,9-2 37,0 4-44,31-4-11,48-2-6,46-2 6,48-4 3,30-2-3,13 0-3,0-1 0,0 3-3,-4 0 3,-16 2 0,-18 0 3,-33 0 0,-45 2 0,-42 2 2,-31 2 0,-22 1 2,-5-2 13,0-2-2,-3 0-15,-11-3-6,2 2 2,5 2-6,5 6-25,2 0-80,0 0-277</inkml:trace>
  <inkml:trace contextRef="#ctx0" brushRef="#br0" timeOffset="161644.79">10939 12793 458,'-11'-6'68,"3"0"-61,2 3 16,4-2-9,2 1-14,0 1-2,0 3-31,0 0-54,0-1-149</inkml:trace>
  <inkml:trace contextRef="#ctx0" brushRef="#br0" timeOffset="163535.56">7274 13028 407,'-9'-14'53,"1"10"-46,8 2 2,0 2 5,0 0-11,13 0-3,38 0-13,31 0 11,43-8 2,40-1-3,33-4 2,32-3-6,17-2 4,9-4-12,0 0 6,-11 1-2,-10 1 5,-19 2 3,-29 2 3,-29 0-3,-38 3 3,-43 0-6,-38 1-6,-23 0-30,-16 0 42,0-2 10,-9 0-9,-9 3-2,0-2 2,2 5-2,6 0-6,3 6-49,5 0-127</inkml:trace>
  <inkml:trace contextRef="#ctx0" brushRef="#br0" timeOffset="163749.85">10538 12671 484,'-2'-10'68,"-2"2"-68,1 2 0,3 2 2,0 2-2,0 2-2,0 0-45,0 0-64,3 0-115</inkml:trace>
  <inkml:trace contextRef="#ctx0" brushRef="#br0" timeOffset="168376.6">9834 12472 396,'-20'-8'82,"-6"-8"-59,5 7-3,10 3 17,5 1 6,1 4-7,5-2-17,0 3-11,0 0-8,0 0-2,0 0-8,14 0-6,12-2 3,14-2 12,12-4-2,1 1-1,-4-2-1,-11 4-1,-11 0 3,-14 2 0,-10 3 3,-3 0 2,0 0 3,0-3-2,-16 3-2,-18 0-1,-10 0-2,-3 0 2,-5 0 1,6 3 0,-1 0 1,3 2-1,8-3-1,11 3 3,15-3-2,7 0-1,3 2-5,13 2-11,31-2 12,24-2 1,12-2-5,5 0-2,-8 0-1,-9-8 4,-20 0-4,-19 2 10,-15 1 1,-14-1 4,0 0 10,-16-3 4,-22 3-11,-15 2 2,-14 4-3,-6 0 0,-6 0-5,4 4-1,15 4-1,15 3-6,22-2-4,23 7-25,14-1-96,40-8-253</inkml:trace>
  <inkml:trace contextRef="#ctx0" brushRef="#br0" timeOffset="169893.78">28664 13262 248,'-47'0'133,"5"0"-123,15-5-8,22 2-1,5 3 1,0 0-2,23 0-7,17 0 7,10 0 2,16 0 3,1 0-5,-3 0 0,-6 3-2,-14-2 1,-13 2 1,-12-2 0,-17-1-1,-2 0 1,-18 0 12,-29 0-9,-15 0-2,-10 0 0,-3 0 6,8 0-3,7 0-1,15 0 1,19 0-2,12 0-2,12 0 0,2 4-9,20 7 5,24 3-5,16-8-2,9-5-7,3 6-21,-9-7-73</inkml:trace>
  <inkml:trace contextRef="#ctx0" brushRef="#br0" timeOffset="173881.56">4090 9028 48,'0'10'0,"0"-1"-6,-11 6-3,-7-3 9,10-8-33</inkml:trace>
  <inkml:trace contextRef="#ctx0" brushRef="#br0" timeOffset="174509.61">3255 9531 75,'-7'0'17,"4"0"-15,1 0 10,2 0 5,0 0-4,0 0-5,0 0-3,0 0-1,0 0 2,0 0 4,0 0-6,0 0-4,0 0-2,8 0-14,7 0-25</inkml:trace>
  <inkml:trace contextRef="#ctx0" brushRef="#br0" timeOffset="176040.57">3255 9531 214,'33'20'29,"-37"-20"-19,2 0 21,2 2 13,0-2-9,0 0-25,0 0-7,0 0 0,0 0 1,15-2 6,12-14 6,13-8-5,9-6-4,7-7 2,11-4-4,12-8 0,10-5-1,12-3-1,10-10-1,10-2 1,10 0-3,5 2 0,0 3-3,-11 10 2,-11 8 0,-14 4 0,-16 8-3,-15 7 3,-17 4-2,-17 6 0,-8 6 3,-12-1 0,-1 6 3,-7-1-3,-3 5 0,-4 2 1,0 0 0,0 0 0,0 0 1,0 0-2,0 0 0,0 0 0,0 0-1,0 0-2,0 0 1,-2 5-1,-2 1 3,-1-5 1,1 2-1,2-1 0,0-1 0,-4 1 2,-4 2 0,-9 4-1,-4 6-1,-11 7-1,-9 1 0,-7 4 1,-8 2-1,-12 4-1,-5 4 0,-8 1 2,-11-2 0,-8 5 1,-10 0 0,-1 4 3,-5 5-1,2-1 4,0 0 0,3-2 0,8-6 5,13-4 0,23-6-1,16-10-2,15-3-4,15-6-3,13-2-2,3-2 0,5-2-4,2-1-1,0-1-2,0-3 2,17 0-2,14-2 4,15-21 3,11-12 0,15-10 2,13-5-2,10-5 0,10-8-3,11-1 3,13 1-2,12-4 0,3 3 2,-4 2-3,-15 6 3,-21 6 3,-16 6-3,-17 5 1,-13 3 0,-13 4 4,-12 4-3,-4 6 2,-12 9-1,-5 4-3,-10 5 3,-2 4 1,0 0-1,0 0 4,0 0-4,0 0-3,0 0-2,-4 0 0,-12 14 2,-9 8-1,-13 6 1,-8 8 1,-14 6-1,-14 8 0,-13 7-1,-11 2 1,-18 8 0,-15 2 1,-9 4 0,-1 1 0,8-5-1,17-8 0,13-5 0,12-6 3,13-3 1,4-1-4,2 0 3,6-4-2,6-5 0,9-7 2,16-9-1,14-9 0,12-5-2,9-5 0,0-2-11,24 0 6,19-21 5,15-14 0,13-12 0,12-7 0,8-8 1,7-4-1,9-2 1,4-4-1,10 0 1,10-3 1,5 5-2,2 0 0,-9 4 0,-15 5 2,-18 3-2,-16 11 0,-17 7 0,-17 5 0,-15 13 0,-10 6 3,-11 8-1,-7 4 1,-3 4-3,0 0 2,0 0 3,-18 19-5,-18 14-3,-15 11-4,-11 4-10,-3 1-12,1-1-42,4-4-112</inkml:trace>
  <inkml:trace contextRef="#ctx0" brushRef="#br0" timeOffset="178081.15">3241 8556 162,'-19'50'0,"9"25"-23,10 31 1,0-25-5,27 0-2</inkml:trace>
  <inkml:trace contextRef="#ctx0" brushRef="#br0" timeOffset="183713.67">6254 7636 204,'-7'-10'30,"-5"-3"-22,6 2 8,6 1 4,0 0 4,0 3-13,0 4-7,0 0 1,0 3 3,2-2 8,-2 2 13,0 0-5,0 0-3,0-1-1,0-4-5,0 0-11,0 1 0,0-1-1,0 4 4,0-2-2,0 2 4,0-2 0,0-1 0,0 2 1,0 1 0,0 1-2,0 0-8,4 0-3,19 20 1,10 11 2,8 10-3,3 5-6,0 4-11,-3-2-37,-10-5-187</inkml:trace>
  <inkml:trace contextRef="#ctx0" brushRef="#br0" timeOffset="184338.49">6559 8024 376,'-13'-13'50,"3"7"-28,4 2 25,2 4-4,1 0-23,1 4-20,0 22-4,2 10 3,0 0-4,0 0-5,0-3-5,11-8 1,5-6-3,-1-11 1,6-8 0,0 0 8,6-2 8,0-17 0,-2 1 3,-5 1 1,-5 0 2,-6 7 5,-4 4-4,-1 6-7,3 0-2,-1 0-4,3 0 4,5 12-2,-3 0 1,2 1 0,0-10 0,3-3 0,0 0 3,2-6 5,-3-22 2,-6-4 10,-4-3 0,-5-1 9,0 5-2,-21 3-3,-3 7-6,-1 6-10,3 8-5,6 7-2,1 0-7,-1 18-20,1 16-12,3 7-53,8-1-230</inkml:trace>
  <inkml:trace contextRef="#ctx0" brushRef="#br0" timeOffset="184597.81">7112 8125 325,'-14'-10'131,"-8"8"-108,0 2-2,-1 6 10,1 22-5,0 11-19,1 6-5,11 2-2,8-9-2,2-7-5,12-6 2,24-15-1,9-10-2,1 0 4,4-19 0,-8-12-4,-11-4-11,-15 6-25,-16 4-50,0 7-143</inkml:trace>
  <inkml:trace contextRef="#ctx0" brushRef="#br0" timeOffset="188873.41">6330 7646 124,'0'-6'55,"-10"-2"-49,2 4-2,3 2 12,3 0 19,2 2-17,0-2-16,0 2-2,0 0-3,0 0 3,0 0-2,0 0-9,0 0-2,0 0-2,0 0 4,5 0 2,-1 0-15,0-4 1,0-1 11,-1 3 7,-3-2 5,0 1 7,0 1 7,0 0 15,0-1-8,0 3 3,-11 0-4,0 0-5,1 0-8,0 0-5,3 7-1,5-1-1,2 0-2,0 0-6,0-2-3,0-4 3,9 0-2,4 0 2,3 0 4,-3 0-3,1-8 7,-4-3 0,-5 1 3,-1 1 4,-4-1 6,0 1 3,0 6 1,-4-2-2,-9 5-8,-1 0 3,-1 0-4,2 0-6,-1 0 0,5 8 0,5-2-2,2 1-2,2-3-7,0 0 1,2-2-1,11-2 2,-2 0 3,0 0 1,-2 0 3,-3-2 1,-3-5-4,-3 2 5,0-1 2,0 1-2,-3 5-1,-7 0-11,1 0-29,-1 0-63</inkml:trace>
  <inkml:trace contextRef="#ctx0" brushRef="#br0" timeOffset="194937.56">5701 13637 508,'-56'-41'12,"-8"14"21,22 11-2,30 9-5,12 4 0,0 3-13,12 0-12,30 28-1,20 27 1,25 21 3,17 24 2,26 14-2,10 13 0,3-9-4,-3-10-1,-12-16-3,-11-16-2,-12-10-1,-13-9 0,-21-7 0,-13-10-3,-16-7 4,-13-8-11,-11-6-21,-11-12 11,-5-2-19,0-5-18,0 0-32,4-9-111</inkml:trace>
  <inkml:trace contextRef="#ctx0" brushRef="#br0" timeOffset="195328.76">7257 13758 337,'-52'-12'218,"-2"12"-185,-10 43-26,-19 40-3,-23 42 9,-28 37 7,-19 22 5,-19 20-10,-11 7-7,-2-11-5,9-22-2,22-34 0,29-34 0,34-23 8,26-34 0,30-12-1,14-25-6,19-10-2,2-2-5,8-4-1,21 0 3,8 0-1,1-13-1,-3 0-6,-6-6-5,-8 1-8,-6 5-10,-5-10-8,-2 5-32,-4-4-56,-4 0-138</inkml:trace>
  <inkml:trace contextRef="#ctx0" brushRef="#br0" timeOffset="197052.04">26057 13916 507,'-56'-12'33,"5"-12"-15,29 12-7,22 12 10,0 0-10,20 23-1,24 25 6,19 15-1,19 19-4,16 11-1,6 9-6,4 2-3,-4-1-1,-4 0 0,-1-12-2,-1-5 1,-9-18-1,-7-15 0,-12-13-2,-17-18 2,-13-13-5,-11-8-4,-7-1-9,-6-1-12,-10-26-1,-1-7-16,-5-6-33,0-6-47,0-11-102</inkml:trace>
  <inkml:trace contextRef="#ctx0" brushRef="#br0" timeOffset="197303.02">27135 14243 521,'-112'38'36,"-17"28"-23,-17 19 2,-11 11 17,-3 5 6,6 3-17,12 0-13,17-4-7,20-6 0,20-14-1,25-18-2,20-13 1,27-17-3,13-6-5,0-8-11,36-10-28,12-8-66,10 0-106</inkml:trace>
  <inkml:trace contextRef="#ctx0" brushRef="#br0" timeOffset="197499.53">26971 15065 507,'-29'-16'0,"6"10"-76,10-2-35,3 4 49,6-2-59</inkml:trace>
  <inkml:trace contextRef="#ctx0" brushRef="#br0" timeOffset="198254.27">26964 15341 70,'-10'-7'197,"2"3"-130,1 0-38,5 2 2,0-2 16,2 4-5,0 0-16,0 0-17,0 0-9,15 0-1,23-4 1,18-4 0,20 2 0,10-6-3,11 2-1,7-4 1,-2 2 3,-8 1 0,-14 2 0,-22 2-3,-22 6-1,-23-3-31,-13 4-78,-9 0-127</inkml:trace>
  <inkml:trace contextRef="#ctx0" brushRef="#br0" timeOffset="203858.64">28650 11051 474,'0'-30'127,"0"13"-105,-2 14-15,-9 3 0,11 0 0,0 7-4,0 29-2,0 17 1,0 9 1,0-2-3,2-4-2,7-8-1,-3-12-1,0-13-3,-2-11-3,-2-10 4,0-2 6,0-4 1,7-24 0,5-7-1,1 3 1,3 8 2,2 10 1,4 6-4,5 8-1,7 0 1,3 13-3,-4 15 0,-2 3 1,-13 3-3,-11-4 1,-9-1 1,-7-5 1,-33-5 2,-10-4 1,-11-5 0,1-8-1,6-2 0,15 0-1,10-4-8,17-12-32,12-4-69,12-4-70,30-6-88</inkml:trace>
  <inkml:trace contextRef="#ctx0" brushRef="#br0" timeOffset="204052.8">29090 11059 386,'2'-31'61,"-2"11"-17,0 6 15,0 9 0,0 3-11,0 2-22,0 0-19,0 0-7,6 20-6,9 14 6,8 14 1,-1 2-1,3 0-1,-3 0-6,-2-4-9,3-8-30,-2-5-91,2-17-236</inkml:trace>
  <inkml:trace contextRef="#ctx0" brushRef="#br0" timeOffset="204321.84">29472 11214 117,'0'-17'351,"0"11"-322,0 6-23,0 0 5,0 0 5,0 12-16,3 11 0,-3-23 0,39 57-15,-14-39-3,0-5 6,0-13 5,-6 0 2,-3-11 5,-10-14 5,-3-4 5,-3 1 10,0 2 3,-20 6-1,-4 4-13,-6 8-5,1 8-4,3 0-5,7 2-17,9 20-24,10 4-60,0-2-181</inkml:trace>
  <inkml:trace contextRef="#ctx0" brushRef="#br0" timeOffset="204936.89">30582 11095 262,'0'-17'39,"0"8"-34,0 5 12,0 3 20,0 1-18,-4 0-19,-21 11-1,-4 9-2,-2 3 1,2-4 2,6-1 2,6-5 0,8-5 13,9 1 6,0 1 0,2 0 1,32-1 10,10-4 9,12-3-18,4-2-9,0 0-14,-4 0-8,-5-3-15,-8-10-102</inkml:trace>
  <inkml:trace contextRef="#ctx0" brushRef="#br0" timeOffset="206472.78">29898 10940 278,'-4'-9'90,"2"3"-42,2 2 17,0 1-1,0 2-14,0 1-25,0 0-12,0 0-13,0 17 3,8 16-1,5 8 4,1 6-4,-1-3-2,-4 0 0,0 0-1,-2-5 0,-7 0-2,2-8-4,-2-6-10,0-7-16,11-6-63,7-7-100</inkml:trace>
  <inkml:trace contextRef="#ctx0" brushRef="#br0" timeOffset="207509.68">30102 10987 306,'0'-11'43,"0"6"-13,0 2 20,0 2 10,-8 1-21,-13 0-29,-7 17-8,-10 16 1,-2 5-1,4 6 1,7 0 1,11-5-3,12 0 1,6-4-1,0-6-1,14-2-3,15-10 0,4-4-4,0-8 1,3-5-10,-5 0-14,-2 0-57,-6-5-113</inkml:trace>
  <inkml:trace contextRef="#ctx0" brushRef="#br0" timeOffset="207786.84">30029 10989 333,'-13'-13'67,"2"5"-40,4 7 15,1 1 5,-6 0-13,-3 11-28,-10 22-3,-2 9-1,-2 6 3,6 2-5,4 0 1,8-2-1,9-8-2,2-4-4,0-8-4,22-9-11,9-12-11,12-4-25,5-3-51,4 0-134</inkml:trace>
  <inkml:trace contextRef="#ctx0" brushRef="#br0" timeOffset="208332.58">30019 10958 101,'-5'-4'168,"2"3"-125,-1 1 8,-1 0 9,-3 0-13,-8 0-22,-6 19-18,-9 16-2,0 6-2,4 8 1,11-3-3,12 0 0,4-6-1,2-5 0,22-10-1,12-7-1,2-7 0,5-10-2,1-1-11,-1 0-32,-6-10-127</inkml:trace>
  <inkml:trace contextRef="#ctx0" brushRef="#br0" timeOffset="208798.8">30245 10692 419,'-2'-16'57,"0"9"-25,2 7 24,0 0-26,0 0-12,0 25-17,7 21 5,7 15 11,1 12-1,-5 7-4,-2 3-2,0-1-3,-1-2-4,2-6-3,0-8 0,-2-9 0,1-11-2,-1-8 1,2-6-5,2-10-5,1-9-10,1-4-31,5-9-92,-3 0-184</inkml:trace>
  <inkml:trace contextRef="#ctx0" brushRef="#br0" timeOffset="209832.57">30977 11041 340,'0'-16'54,"0"8"-17,0 8 23,0 0-5,0 0-23,0 0-21,-9 7-11,-1 8-4,4 3-2,6 0-1,0-4-1,0-4-5,18-4 2,11-6 6,2 0 3,-3-8 2,-1-13 3,-15-4 4,-10 2 3,-2 3 4,0 5 3,-12 4-3,-7 5-2,-12 6-7,-5 0-4,0 28-1,5 7-1,9 7 0,16-2-6,6 1 2,15-8-5,36-9-8,22-10-2,21-12 1,8-2-7,-5-2-10,-15-19 23,-18-9 13,-17 5 7,-16-1 11,-13 4 10,-11 8 12,-7 1 5,0 6-16,-27 5-10,-13 2-13,-9 0-6,0 14-1,9 13-1,13-2-4,10 0-5,14-10-2,3-7-1,0-8-4,26-5 3,15-28 11,6-19 4,2-17 2,-3-15 4,-8-14 3,-4-8 6,-12 6-1,-13 13-3,-9 27 15,0 26 1,0 16-2,0 18-5,-5 10-20,1 48-8,4 33 8,0 25 0,12 22-2,14 5-12,-4 7-5,-18 0-53,-4-7-230</inkml:trace>
  <inkml:trace contextRef="#ctx0" brushRef="#br0" timeOffset="210331.94">29973 11761 574,'-19'-30'80,"12"17"-55,4 12-18,3 1-6,0 0 5,0 8-6,3 21 0,11 14 0,1 1-3,-4 0-4,-4-4-4,-5-7-3,0-8-8,2-11-13,3-8-5,7-6 32,8 0 8,10-4 11,3-10 5,7 4 0,-4 6-5,-5 2-4,-6 2-6,-9 0-1,-9 7-1,-7 10 0,-2-1 0,-4 3 1,-25 0-1,-11-2 1,-3-6-7,7-3-25,7-8-50,19 0-35,10-4-87</inkml:trace>
  <inkml:trace contextRef="#ctx0" brushRef="#br0" timeOffset="210667.45">30326 11925 199,'13'-10'119,"-7"4"-44,-1 5-14,-5 1 1,3 0-9,-3 0-31,0 0-22,2 0 0,9 1 0,5 12 0,6 0 0,7-3-2,2-10-7,2 0 4,-2-8 4,-4-14 0,-7 4 1,-7 2 5,-3 6 8,-10 8 5,2 2 7,-2 0-19,2 18-6,3 21-2,5 16 2,-1 3 0,3 6-4,-6-1-8,-6-1 0,0-4-11,-13-11 3,-25-14 3,-11-15-3,-9-13 20,-2-5-1,4 0-2,14-17-61,20-8-130</inkml:trace>
  <inkml:trace contextRef="#ctx0" brushRef="#br0" timeOffset="211049.48">31243 11847 619,'3'-14'37,"-3"7"-14,5 7-1,-5 0 4,2 0-9,-2 27-17,0 15 2,0 16 2,0 4-1,-7-4-2,-11-2-1,0-7 0,7-7 1,5-10 0,6-8-1,0-10-2,15-4 0,16-8 0,12-2 1,10 0-1,2-16-1,-1-8-7,0-2-11,-8-1-37,-3 8-36,-9 2-114</inkml:trace>
  <inkml:trace contextRef="#ctx0" brushRef="#br0" timeOffset="211483.9">31785 11809 294,'-6'-15'118,"1"2"-60,1 3 22,2 1-25,2 5-18,0 3-12,0 1-17,0 0-8,0 0-1,0 8-1,0 24 2,4 14 1,3 8 1,-3 4 2,-2-1-1,-2-5-2,0-7-1,0-4 0,0-5-2,-6-8-1,-3-6-7,1-8-24,6-6-58,0-8-165</inkml:trace>
  <inkml:trace contextRef="#ctx0" brushRef="#br0" timeOffset="211718.47">31821 11678 331,'20'-25'14,"7"9"5,6 10 20,0 6 4,-1 0-21,-1 9-14,-6 15 3,-10 6-1,-13 4-5,-2 3 10,-24-1 8,-21-4-6,-15-1-7,-7-10-4,3-3-6,10-5-3,16-4-18,20-5-53,18-4-140</inkml:trace>
  <inkml:trace contextRef="#ctx0" brushRef="#br0" timeOffset="211970.63">32286 11658 540,'0'-5'36,"0"5"-14,0 0 0,0 5 6,0 33-11,8 14 0,2 11-1,1 1-7,-1-8-4,-8-6-4,-2-8-1,0-7 0,0-11-1,0-9 1,0-4-3,-2-10-3,0-1-7,-2 0-20,4 0-81,0-13-283</inkml:trace>
  <inkml:trace contextRef="#ctx0" brushRef="#br0" timeOffset="212167.66">32329 11726 437,'-4'-15'47,"4"2"-14,0 4 22,0-4-12,4 1-17,23-4-22,15 1-3,7 2-1,2 1-2,-8 8 0,-12 4-10,-12 0-6,-12 0-29,-7 16-71,0 18-80</inkml:trace>
  <inkml:trace contextRef="#ctx0" brushRef="#br0" timeOffset="212331">32360 11911 387,'0'-3'88,"11"-8"-70,5 1 32,-1 1 13,-1 3-28,-3 5-29,0 1-6,0 0-6,-2 0-10,0 0-15,-3 1-137</inkml:trace>
  <inkml:trace contextRef="#ctx0" brushRef="#br0" timeOffset="-206290.86">5202 8572 132,'0'2'23,"0"-2"-23,0 0-15,0 0 15,4 0 20,-1 0-5,3 0-15,-2-6 2,2 2-2,-2 0 1,-2-5 4,2 1-3,-1 2 2,-3-3 5,0 7 4,0-2 10,0 2-1,0 0-3,0 2-2,0 0-1,-5 0-8,-3 8-7,-2 4 0,4 1-1,-1 0 0,5-3 0,2-2-2,0-3-1,0-4 1,0-1-3,0 0 1,0 0-1,0 0 5,0-10-2,0 0 2,0 4-3,0 4-24,0 2-106</inkml:trace>
  <inkml:trace contextRef="#ctx0" brushRef="#br0" timeOffset="-192728.1">15213 16329 242,'0'-8'12,"-2"-1"-10,-5 3 17,7 6 1,-2 0 15,2 0-6,0 0-18,0 0-8,0 0-3,0 0 2,0 0 3,-5 0 4,-2 0 1,-1 0-6,-1 0 0,-3 0 5,-1 0-7,-3 0 10,1 5-4,-3-5-1,5 1 1,6 4 2,5-5 5,2 0-9,0 0-6,7 0-7,26 0 0,13 0 1,17-11-10,4-2-10,2-4-8,-4-1-16,-9 4-3,-8-4 25,-7 6 28,-12 2 0,-14 2 5,-9 4 9,-6 2 5,0 2 18,0-4 0,-12 4-21,-15 0-1,-11 0-2,-7 14-1,-6 4-7,-5 4 0,-2 0-3,2 0 0,-2-8-2,3 5 2,8-7 0,14-3-2,10-4 0,19 0 0,4-1-4,0 0-8,25-4 1,8 0-9,5 0-13,2-9-28,-2 5-30,-9-5-63</inkml:trace>
  <inkml:trace contextRef="#ctx0" brushRef="#br0" timeOffset="-189753.88">13268 16491 215,'-40'0'57,"-1"0"-41,-1-2 22,2 2 29,9-2-10,7 2-10,7 0-14,9-2-14,8 2-10,0 0-3,20 0-4,33 0 2,30 0 0,26 0-4,25-8 0,22-2-2,16 2-4,15 0 2,11 4 4,7-2 0,-7 6 0,-5 0 0,-2 0-1,-16 0-6,-10 0-2,-25 8-6,-28 2 1,-25-7-7,-25 3 2,-22 3 3,-22-9-3,-18 0-2,0 0 13,0 0 8,-5 0 1,-1 0-1,4 0-8,2 0-57,0 0-119</inkml:trace>
  <inkml:trace contextRef="#ctx0" brushRef="#br0" timeOffset="-188947.13">17078 16489 271,'-74'-8'53,"9"8"-9,19 0-25,17 0 15,20 0 28,9 0-16,26 0-39,35 0-4,28 0-3,27 0-6,26 0-5,26 0-7,14 0 2,12 0 11,-1 0-5,0 0-11,-2 4 0,-6 6 21,-14-1 3,-21-4-3,-34-2-4,-34 6 3,-27-9 1,-26 0-6,-17 0 2,-12 0-5,0 0 8,-4-9-3,-14-4-7,-3 5-19,4 6-33,-1 2-46,7 0-58</inkml:trace>
  <inkml:trace contextRef="#ctx0" brushRef="#br0" timeOffset="-187475.52">10614 16866 66,'7'-6'0</inkml:trace>
  <inkml:trace contextRef="#ctx0" brushRef="#br0" timeOffset="-175794.11">11556 16405 73,'-29'-8'0,"10"8"-44</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2T05:06:42.35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FDDB9569-4682-4027-BAB0-000BD1B331C8}" emma:medium="tactile" emma:mode="ink">
          <msink:context xmlns:msink="http://schemas.microsoft.com/ink/2010/main" type="inkDrawing" rotatedBoundingBox="2356,-488 16100,4996 14768,8334 1024,2849" rotationAngle="403188188" semanticType="callout"/>
        </emma:interpretation>
      </emma:emma>
    </inkml:annotationXML>
    <inkml:trace contextRef="#ctx0" brushRef="#br0">1597 1764 247,'-54'6'378,"15"-3"-354,7 0-22,14 1-1,14-1 18,4 2-8,18 3-11,44 3 0,47-4 1,51-5 1,46-2 0,45 0 0,42-8-2,43-4-2,53 7-10,55 5-11,49 0 17,37 3 5,6 23-2,-10 0 1,-33 1 2,-43-1 0,-49-8 0,-51-3 0,-60-8 1,-63-5-1,-60-2 1,-67 0-2,-51 0 2,-31-9-1,-18 2 5,0 1-1,0-5-4,-9 2-6,-9 4-16,-4-4-73,-6 1-215</inkml:trace>
    <inkml:trace contextRef="#ctx0" brushRef="#br0" timeOffset="101669.22">12379 5226 475,'2'-20'76,"-2"9"-43,0 11-7,0 0 13,0 0-16,-4 47-17,-7 31-3,-5 42 13,-7 38-3,2 25-5,0 21 0,3 7 2,3-7 3,6-9-1,2-24-8,0-26-2,3-24-1,0-29-1,-1-19 0,3-21-1,2-15-2,0-16-7,0-13-3,0-8-14,13-32-34,25-29-113</inkml:trace>
    <inkml:trace contextRef="#ctx0" brushRef="#br0" timeOffset="102801.26">12329 5172 386,'-11'-25'48,"7"4"-34,4 2 3,0 3 30,9 0-17,18 4-23,10 2-5,15 2 3,12 2-4,17 2 0,10-2 2,22 2 1,16 0 1,28 4-2,23-2 2,17 2-5,19 0 0,8 0-3,-3 0 0,-9 2-3,-32 2 6,-35-4 0,-38 0 3,-31 0-1,-27 0 2,-18-8 5,-15 0 1,-10-3 16,-6 4 15,0-3-19,0 4-11,0 2-7,0 2-1,0 2-3,0 0-2,0 0-3,0 0-6,0 0 1,0 0 0,0 0 3,0 0 6,5 0 1,-3 0 0,-2 0 0,2 0-2,2 0-1,2 0-3,2 2-5,5-2 5,8 0 1,5 0-1,3 0 5,-2 0-2,-7 0 3,-6 0 0,-6-2 5,-6 0 2,1 0 3,-1 2 1,-2-2-1,0 0 0,2 0 1,-2 2 3,0 0 0,0 0-3,0 0-2,0 0-6,0 10-3,0 19 0,2 21 5,-2 24 6,0 20 3,0 16-2,0 14 2,-19 12 2,-4 13-5,-2 2 1,-2-2-2,6-14-5,-2-14-2,1-21-1,7-20 0,-1-16-2,7-18 0,3-10-3,0-12-1,4-10-8,2-6-10,0-8-34,0 0-51,14-28-185</inkml:trace>
    <inkml:trace contextRef="#ctx0" brushRef="#br0" timeOffset="103635.21">12412 7286 260,'-23'0'136,"8"0"-91,4 0 12,6 0 31,5 0-29,0 2-19,0 1-15,0-2-12,0 6-9,34-3-2,30-2 1,50-2 4,46 0-2,50 0-2,33-4-3,11-5-4,9 3-2,-3 1 6,-10 1-6,-16 4 1,-31 0-2,-32 0 0,-32 0 6,-35-2 1,-33-2 4,-28 0-1,-23 0 2,-18 2 5,-2-1 4,0 2-4,0 1-6,0 0-4,0 0-1,-2 0-7,-5-4-9,-4 0-21,0 4-57,-11-2-155</inkml:trace>
  </inkml:traceGroup>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08T05:34:25.397"/>
    </inkml:context>
    <inkml:brush xml:id="br0">
      <inkml:brushProperty name="width" value="0.05292" units="cm"/>
      <inkml:brushProperty name="height" value="0.05292" units="cm"/>
      <inkml:brushProperty name="color" value="#FF0000"/>
    </inkml:brush>
  </inkml:definitions>
  <inkml:trace contextRef="#ctx0" brushRef="#br0">9869 7485 31,'0'0'0,"-2"0"0,-19 0 127,-8 0-82,-7 0-14,7 0 13,-2 0 6,0 0-8,-3 0-12,3 0-3,4 0 2,3 0-4,1 8-1,1-2-4,-2 2-3,-3 1 6,0-1 6,-6 1-7,2 1-2,2 0-3,6-2-5,10 0-8,13 5-4,0 1-6,48 1 1,48-4 5,56-9 4,55-2-3,47-8-1,32-11-3,18 1-2,24 2 1,11 6 4,2-1 1,-16 2-1,-31 1-3,-37 0 2,-43 4 0,-45 2 0,-36 1-2,-42-3-8,-28 1-13,-20-5-12,-12-2 22,-4-3 11,6-6-6,0 2-6,-1 5-11,-3-1-12,-10 5-4,-3-4-7,-9 6-117</inkml:trace>
  <inkml:trace contextRef="#ctx0" brushRef="#br0" timeOffset="467.1">14016 7511 57,'-33'0'273,"2"0"-244,10 0-25,15 0 0,6 0 6,27 0-3,29 0-2,25 0-2,20 0-3,15 0 1,16 0-2,5 0 2,11-12 3,-10-2 16,-27 3-17,-37 0-3,-46 7 0,-28 0-24,-21 1-103,-31-4-84</inkml:trace>
  <inkml:trace contextRef="#ctx0" brushRef="#br0" timeOffset="2159.82">16956 6585 14,'2'-12'237,"-2"6"-170,0 2-8,-2 2 8,-30 2 2,-24 0-31,-22 28-23,-18 17-2,-4 16-7,7 16-6,8 10-2,18 4-5,22-7-2,32-18-9,15-17-13,61-26-19,37-18 26,27-5 3,16-30 5,4-23 5,-10-13 11,-18-8 7,-26-7 9,-21 10 4,-26 11 8,-19 15 9,-20 17 2,-7 12-10,-21 8-7,-27 8-22,-17 8 0,-11 30 0,-3 18-4,2 14-11,15 5-5,18-7-43,23-12-21,21-18-1,19-20 20,33-18 34,12 0 24,2-25 7,1-19 20,-7-9 27,-6-5-2,-10-2 3,-8 10-2,-12 7-5,-5 15-7,-13 16-14,-4 4-5,-2 8-11,0 0-4,0 25-19,-6 20 12,-8 11-2,10-1-4,4-11-13,12-14-1,38-23 15,12-7 11,7-11 1,1-33 3,-6-7-1,-7-8 6,-5-4 2,-12 10 4,-9 4 1,-15 10-4,-14 10-2,-2 9 0,-4 10-9,-21 8-4,-4 2-10,-4 8-10,8 20 13,12 5-32,13 6-27,5 3-13,28-2 34,2-1 23,-3-7 26,-14-3 0,-12-2 8,-6-4 13,0 2 17,-22-4 9,0-4-19,0 1-21,11-8-7,11-5-4,0-5-13,40 0 15,18-29 2,19-13 3,8-10 1,0-6 7,-3-3 12,-15 1 10,-12 2 10,-14 6 5,-16 8-1,-19 9-7,-6 11-2,0 7-6,-22 7-17,-7 10-15,-2 0-6,-3 10 0,7 17-1,10 8-10,10 4-10,7-6-12,9-2-1,27 0 17,4-3 17,-1-1 6,-10 0 3,-8-1 5,-10 0 5,-9 1 2,-2 2 10,0 0-9,-13-2-2,0-2-10,3-6-4,10-4-4,0-9-4,43-6-5,32-8-2,23-32-8,14-12-2,-8-9-7,-17-7-28,-18-6-121</inkml:trace>
  <inkml:trace contextRef="#ctx0" brushRef="#br0" timeOffset="2318.21">19001 6104 14,'-13'-16'436,"-1"1"-375,7 8-44,1 5-7,4 2-10,-8 3-14,-5 23-60,-14 11-131</inkml:trace>
  <inkml:trace contextRef="#ctx0" brushRef="#br0" timeOffset="2468.04">18853 6569 375,'0'6'73,"0"4"-53,0 0-2,0 6-5,0 12-11,0 8-2,0 8-23,-19-2-92</inkml:trace>
  <inkml:trace contextRef="#ctx0" brushRef="#br0" timeOffset="2994.01">19196 6691 368,'12'-24'99,"-1"0"-58,5 0-15,5-3 9,6 2-2,0 5-19,2 1-10,-8 6-1,-11 7-2,-7 4 5,-3 2 6,-21 0-4,-29 18 5,-20 16-8,-3 10-5,10 6-1,19 4-1,22 6-3,22-5-3,8-10-10,50-9-10,31-23-9,18-13 6,9-10 10,-9-35 21,-15-14 0,-19-12 16,-19 1 4,-19 4 10,-14 10 6,-19 8-2,-2 10-8,-12 10-9,-10 12-17,-4 11-2,1 5-9,4 25-5,11 18-1,10 14-12,0 6-28,4 2-14,16 0 8,-7-8 27,-11-7 33,-2-7 3,-12-15 14,-17-6 34,2-8 7,11-6-26,13-4-17,3-4-12,54 0 0,38-2-3,30-18 2,28-8-14,5-4-37,-1-2-91</inkml:trace>
  <inkml:trace contextRef="#ctx0" brushRef="#br0" timeOffset="3348.88">21195 6448 513,'0'-34'123,"-20"9"-92,-4 6-29,-12 9 5,-17 10-7,-16 0-2,-1 37-4,17 10-7,26 12-19,27 3-20,34 1 3,34-5 3,13-1 7,-6-11 31,-12-12 8,-26-10 3,-18-11 12,-17-10 12,-2-3 16,-27 0 32,-31 0-38,-24-3-32,-9-5-5,6-2-1,20 0-5,25-5-8,24-5-34,16-11-105</inkml:trace>
  <inkml:trace contextRef="#ctx0" brushRef="#br0" timeOffset="3474.66">21509 6086 421,'0'-39'49,"-4"14"-38,-7 9-11,0 12-14,-5 4-42,1 0-75</inkml:trace>
  <inkml:trace contextRef="#ctx0" brushRef="#br0" timeOffset="3627.66">21518 6288 47,'0'32'258,"0"-4"-152,0 1-30,0-2-15,-11 4 0,-2 1-20,-1 8-23,3 10-16,0 8-2,2 5-7,9-6-19,0-19-100,22-19-156</inkml:trace>
  <inkml:trace contextRef="#ctx0" brushRef="#br0" timeOffset="4564.8">21953 6528 48,'11'-37'383,"-11"5"-253,0 8-64,-7 3-16,-9 10-10,-3 11-24,-6 0-16,2 36-1,4 23-5,9 22-1,10 21-9,0 13-19,0 0-44,14-15-61,-3-25-10,-2-26 102,-9-25 48,0-16 82,-24-8 32,-19 0-24,-8-23-43,2-11-2,9-10-11,16-11-18,24-6-6,0-7-9,51-7-1,24 7-1,15 13 1,-1 12 1,-14 17 2,-12 12-1,-18 8 1,-12 6-1,-10 0 1,-2 12-3,-1 16 3,3 6-3,-4 4-2,-2 0-1,-5-5 0,0-11-2,-3-15-3,4-4 2,9-3 1,20-13-1,14-21-1,13-10 0,7 0 5,-7 4 2,-4 6 1,-9 8 1,-14 8 0,-8 6 2,-13 8-1,-5 2-1,-3 2-2,-1 0-1,1 0-1,8 3 2,2 6-1,12-1 1,0-2 1,5 0 0,-7-2-1,-10-1 2,-12-2 1,-9-1 1,-2 0 10,-9 0 3,-22 0-17,-14-1-5,-1 1 2,4 0 0,13 11-7,12 9-2,17 2-3,0-4 3,25-6 4,13-6 8,5-6 1,-1 0 6,-7 0 7,-6-20 5,-2-2 7,-2-2 2,2-2-9,-6-2-9,2 2-10,-5 3 0,-5 4-1,-4 7-3,-5 6-1,1 2-2,-3 4-5,3 0 2,-3 0 3,2 0 7,0-7 0,5-2 2,3-11 5,-3-3 2,-5-3 4,-4 2 2,0 3 5,0 0 8,-11 6-8,-5 4-13,5 5-7,3 6 0,-4 0-9,3 14-3,-2 14 0,5 4-5,3-3-13,3-6-17,0-5-16,0-7-17,5-11-102</inkml:trace>
  <inkml:trace contextRef="#ctx0" brushRef="#br0" timeOffset="5316.16">23247 6468 509,'-47'0'81,"-6"0"-65,4 16-15,5 15-1,9 7-1,20 4-5,15 2-6,19-5-9,31-14 4,15-15 5,7-10-5,-1-10 7,-3-30 10,-5-8 11,-12 0 18,-17 2 7,-16 10 11,-12 12 9,-6 7-15,0 9-15,-9 8-11,-15 5-12,-5 31-3,-4 18-2,4 14 1,13 11-5,16-10-1,4-10-3,39-25-6,19-20 9,14-14 5,11-22 2,2-38 0,2-23 2,1-21 3,-1-22-1,3-22 4,-15-7-7,-19 5-1,-26 23 1,-25 34 13,-9 34 3,0 24 7,0 25 1,-6 10-13,-15 59-12,-16 47-2,-23 57 2,-23 37 1,2 29-1,17-2-10,28-27-11,36-24-21,9-27-3,47-29-19,8-32-174</inkml:trace>
  <inkml:trace contextRef="#ctx0" brushRef="#br0" timeOffset="6435.33">22518 6725 332,'16'-9'54,"2"2"-47,0 5 7,-3 0 5,5 2-5,-1 0-6,-2 0-6,-1 0 1,-5 0 2,-5 0 2,-4 0 2,1 0 4,-1-2-2,3 2-4,-3-1-4,0 1-2,3-3-1,-5 1 1,2 2-1,0 0-1,-2 0 1,2 0 2,-2 0-2,0 0 0,0 0 0,0 0-4,4 0-8,1 0 1,2 0 1,0 0-1,-3 2 5,3 6 3,-1 1 3,-1-2-1,2-5 0,-5 1-2,-2-2 0,0-1-3,0 0-4,0 0 9,0 0 1,0 0 0,2 0 3,-2 0 3,0 0 2,0 0 3,0 0 7,0 0 3,0 0-1,0 0 0,0 0-6,0 0-6,0 0-5,0 0-3,0 0 0,2 2 0,0 10 0,3 8 0,-3 6 4,-2 8 3,0 4 4,0-1-4,0-5-6,-7-3-1,1-10-6,2-7-5,4-5-11,-3-7-34,3 0-107</inkml:trace>
  <inkml:trace contextRef="#ctx0" brushRef="#br0" timeOffset="7209.42">21841 6421 268,'0'-3'73,"-11"3"-27,-16 0-4,-8 14-22,-3 11-5,2 2-13,5 2-2,11-1-3,8-6-5,10-4 1,2-8-2,10-6 4,21-4 5,5 0 4,3-20 1,-5-7-1,-7 0 4,-11-3 1,-3 4 0,-9 3-9,-2 10 0,-2 5-8,0 4-17,0 4-124</inkml:trace>
  <inkml:trace contextRef="#ctx0" brushRef="#br0" timeOffset="8609.92">15888 8507 145,'-33'0'216,"-19"0"-181,-4-6 6,37 5-11,14 0 20,5-4-16,40 1-29,43-6-2,42 0-1,37-3-1,25 2-1,19-3 0,7 0 0,-8 0 0,-16 0-5,-28 2-2,-41-3-4,-38 3 6,-42-3 5,-30 1 0,-10 2 3,-36-1-1,-26 5-2,-21 2-4,-15 6-8,-18 0-34,-2 0-64,-5 0-140</inkml:trace>
  <inkml:trace contextRef="#ctx0" brushRef="#br0" timeOffset="9164.92">16187 8329 367,'-18'-17'55,"5"2"-31,3 1 27,4 5-13,1 3-12,3 4-13,0 2-9,2 0-4,-2 0 0,-8 0-3,-7 16-1,-12 14 3,-11 1 1,-5 4-1,-7-3 0,-3-2 1,0-7 1,-1-2-1,4-8 2,6-6 2,13-5 1,10-1 6,12-1 3,9 3-1,2 3-7,0 4-6,31 7 0,11 0 3,16 5 1,9 0-4,0 0 1,-5-4-2,-2-5-3,-8-7 0,-6-6-6,-5 0-6,-14 0-6,-12-17 1,-9-11 0,-6-8 3,0-9 13,0-2 5,0 7 3,0 6 12,0 17 12,0 4 4,0 7 5,0 4-2,0 2-12,0 0-18,0 28-3,0 16-2,-11 18-2,-13 8-6,-12-2-25,-8-10-203</inkml:trace>
  <inkml:trace contextRef="#ctx0" brushRef="#br0" timeOffset="10019.61">18548 8111 145,'10'0'287,"-10"0"-190,0 0-68,-37 14-12,2 20 2,-10 10-2,-4 9-13,5 4-4,1 2-2,10-7 0,9-16-2,10-16 1,10-20-1,4 0 4,13-42 1,25-22 3,19-22-1,13-11 2,10-3 0,7 6 1,-4 15-1,-10 21 5,-15 25 1,-16 17-1,-11 16-6,-6 5-4,-7 33 2,-3 21 0,-8 21 2,-7 13-4,0 16-1,-3 8-4,-12-9-10,7-16-38,3-36-91,5-25-112</inkml:trace>
  <inkml:trace contextRef="#ctx0" brushRef="#br0" timeOffset="10907.92">18618 8324 196,'26'-12'5,"21"-3"-5,13-3 11,5-1 32,1 1 15,-1 0 14,-5 5-12,-8 1-1,-8 6-7,-9 2-16,-4 4-14,-4 0-9,-4 0-11,-5 0-2,-7 12-2,-3 6-2,-8 6 2,0 5-1,0 5 1,-17-4-2,1-6 0,5-10 1,7-10 3,4-4 2,0 0 4,4-15 2,23-12 1,9-6 2,1 4 1,1 0-2,-5 9-5,-4 6-3,-8 4-2,-8 8 0,-4 2 0,-2 0-4,-3 8 2,-2 14 0,-2 6 0,0-2 2,0-2 1,0-7 0,0-5-1,2-6 0,3-5 1,4-1 0,2 0 3,7 0 1,6-15-3,7-6-2,6 3-2,0 3 0,3 1-5,2 3 0,-3 5-1,-8 2 2,-6 4 2,-10 0 4,-2 0 1,-4 0 3,-2 0 5,-5 0 1,0 0 3,0 0 0,0 0-2,3 27-5,-3 14 4,-2 21-3,0 18-7,0 1-1,-11 7-1,-6-3-2,-1-9-4,-1-14-5,4-21-9,9-20 3,0-21 19,6-8 6,0-36 1,0-26-5,8-23 4,11-19 2,4-2 3,6 9-8,0 26 4,4 26 0,-2 23-4,5 16-3,2 14-1,0 0-2,0 22 0,-3 17 0,-12 7 0,-17 9 1,-6 9 1,-22 1-6,-22-7 5,-10-14-8,-4-17-11,4-15-13,10-12-6,13-5-22,16-29-58,15-12-174</inkml:trace>
  <inkml:trace contextRef="#ctx0" brushRef="#br0" timeOffset="11399.81">20255 8289 90,'0'23'218,"0"-2"-159,0 3-25,0-1 12,11-9-6,0-4-11,9-8-9,7-2-2,6-7 0,5-26-1,0-15-9,0-13-5,-2-15-2,-7-17 2,-2-7-1,-10 3 0,-11 14 5,-6 22 19,0 21 11,0 21 4,-4 11-13,0 8-11,-5 8-17,-7 36-1,-3 24 1,-4 20 0,7 12-4,12-2-3,4-10-6,22-23-12,18-25-14,14-19 25,4-21 8,4 0 1,5-32 2,-7-12 3,-8-4 4,-13-2 7,-12 5 1,-12 5 4,-11 6 7,-4 9-4,0 10 1,0 6-10,-14 9-7,-4 0-3,-6 35-4,-1 17 2,2 6-2,8 2-3,13-7-6,2-9-2,0-11-10,11-8-17,9-15-38,2-10-89</inkml:trace>
  <inkml:trace contextRef="#ctx0" brushRef="#br0" timeOffset="11526.48">21043 7722 26,'-21'0'0</inkml:trace>
  <inkml:trace contextRef="#ctx0" brushRef="#br0" timeOffset="12807.13">21367 7726 391,'11'-16'124,"-11"10"-37,0 6-33,0 0-3,0 18-29,0 26-18,0 18 6,-18 18-6,-11 15-3,-11 9-1,-11 5-5,-1-9-9,8-22-32,22-28-19,20-26 36,2-24 15,17 0-6,16-38-25,4-14-26,-11-8 49,-8-1 22,-12 3 3,-4 6-1,3 8 1,2 15-3,6 8 4,8 15-4,3 4-2,10 2 2,1 0 2,-2 0 4,-4 0 4,-4 0 12,-8 0 20,-3 0 11,-5-4 14,-3-1-14,-1 5-15,-5 0-13,0 0-9,0 0-8,0 0-8,0 13-4,0 13-1,0 10 4,0 6-2,0 0-5,0-11-7,9-6-2,11-19 1,11-6 13,4-1 3,4-22 6,-3 1 1,-10-3 3,-4 0 0,-6 3-1,-1 5-1,-5 4-4,-4 7-4,-4 4 0,3 2-3,1 0-8,4 8 0,3 9 1,-2 6-9,7 0-8,0-4 4,6-3 15,7-7 6,2-6 2,10-3 1,1 0 4,6-10 2,-2-8 1,2-1 5,-8-2 1,-4 5-4,-11 3-4,-12 4 1,-13 5-2,-2 4 1,0 0-6,-20 0-6,-16 13 3,-8 4 1,1-1-2,17-6 0,15-3-6,11-7-8,0 0 4,20-4 14,20-32 5,14-10 1,2-11 1,-6-4 3,-7 1 4,-10 5 4,-6 6 1,-9 9 0,-5 12-3,-4 10-1,-5 10-5,-4 8-8,0 0-2,0 10-11,0 30-2,0 20 12,-8 11 0,-8 6-7,3-9-4,8-11-13,5-18 3,5-16 9,30-15 5,19-8 1,15 0 5,9-24 2,0-8 0,-9-1 1,-11-5 4,-13 7 2,-14 3 2,-12 4-1,-5 7 0,-12 6-1,1 4 0,-3 2-7,0 5 0,-5 0-4,-17 0 0,-7 8 4,-3 12 4,-1 4 4,4 2-1,4 0 0,10 0-1,9-4-1,6-1-5,2 0-2,33-6-1,19-8-1,15-7-6,6 0-13,-8-11-62,-20-16-172</inkml:trace>
  <inkml:trace contextRef="#ctx0" brushRef="#br0" timeOffset="16161.5">24118 7943 79,'5'-33'458,"-8"23"-365,-7 10-52,1 0-27,4 28-9,-6 12 1,4 13-1,1 5-5,4 4-2,-1-2-2,3-10-4,0-16-4,9-22-3,20-12 2,7-19 13,8-26 4,5-5-2,0 2 5,-4 8 0,-5 10 0,-5 10-2,-6 10-2,-4 6-3,-7 4 0,-5 1-1,-1 26-2,-4 7 0,3 9 2,-2 4-2,0-6-2,7-9 1,4-14-1,7-17 1,10-1 4,11-9 2,2-24-1,6-3 0,-4-4 0,-6 1 2,-10 2-1,-7 7 0,-9 8-1,-9 10 1,-5 8-2,-6 4-1,0 0-3,0 16-2,0 14 6,0 4 0,0-3 1,-2-6-1,2-6 0,0-11-1,14-1 1,11-5 1,2-2 5,-2 0-3,0 0 0,-2 0 1,-10-2-3,1 2-1,-6 0-1,-1 0 1,4 0-2,-2 8 1,2 4-2,5 1 2,-1-5 1,5-3 0,7-5 2,-2 0-1,1 0 0,1-5 1,-7-14 1,1-7-1,-11-4 3,-3-10 1,-7 0 2,0 0-1,-11 5 0,-16 12-3,-6 10-4,-3 9-2,-1 4-3,0 9-1,14 19-2,11 7-4,12 4-8,16-7-11,34-5-24,22-15 15,12-9 15,10-3 21,5 0 4,-6-17 5,-9-4 17,-14-1 8,-26 2 3,-19 2 8,-12 3 0,-13 6-4,0 0-16,-7 6-8,-26 3-13,-13 0-1,-10 24-1,2 6-2,8 4-5,11 2-3,14 0-8,13-10-16,8-10-5,17-16 29,30 0 12,8-22 4,7-24 1,0-14 2,-6-11-2,-8-9 1,-13-1-1,-8 0 5,-12 7 0,-5 14 9,-10 21 8,0 15-7,0 18-6,0 6-14,0 12-2,0 32-14,0 25 16,0 15 1,0 8-1,0 1-5,0-7-3,2-16-7,21-14-4,18-24-2,14-17 4,13-15 7,1-7 10,0-23 1,-11-8 2,-9-2 4,-9-2 3,-13 4 5,-8 5 1,-9 10 5,-6 7-3,-4 8-3,0 5-6,0 3-9,0 0-2,0 11-9,-9 17 7,-5 6 3,4 2-2,5-8-5,5-2 4,0-5-2,11-8 1,12-5 3,1-6 2,2-2 4,5 0-2,1-4 0,4-12 1,-5 0 0,-5 6-2,-3 4 0,-7 6-1,-3 0-1,-2 0-3,-2 4 3,0 8-2,-1 1 0,2-6 3,1-4 0,0-3 0,7 0 2,7-13 1,6-24 2,4-9-3,1-8 1,-3-11 2,-2-11 0,-6-12-1,-3-8-2,-9 17 3,-6 17-1,-5 29 9,-2 22-5,0 11-4,0 6-4,-2 35-12,-15 18 12,-4 17 0,-1 8-2,4 0-3,5 1-11,13-11-8,0-17-24,40-16 16,21-23 10,14-18 1,10 0 8,6-23-2,-6-15 15,-12-1 0,-17 0 8,-23 6 11,-15 8 14,-18 6 6,0 2 8,-20 6-18,-21 7-12,-11 4-11,-6 0-6,2 21-2,6 9-2,13 5-3,8 5-6,11-2-6,16-6-22,2-6-12,15-11 19,21-6 26,-3-7 8,6-2 7,-8 0 2,-2-2 11,-5-7 4,-6 2-4,-7 2-6,1 2-7,-2 3-7,3 0-1,1 0-4,-1 4-1,5 7 1,5-2-2,6-5 0,9-4 2,6-8 3,7-26-1,5-18 3,2-18 0,5-21 1,3-10 3,-6-9 1,-11 12 3,-20 20 10,-13 24 14,-12 25 5,-4 18-6,0 11-7,0 0-24,0 38-5,-22 20 5,-3 18-1,1 13-3,0 7-5,3 4-6,15-10-18,6-15-32,22-28-7,29-22 26,17-23-32,0-2-46,1-24 94,-4-17 29,-7-4 1,-9-4 57,-9 3 24,-13 6 21,-10 4-16,-9 11-27,-8 6-14,0 9-18,0 6-6,0 4-17,0 0-4,0 0-10,0 14-10,-21 18 12,-4 5 8,5-6-12,7-7-5,7-10 9,6-5 5,0-8 1,0-1 2,0 0 0,27-10 4,4-9 1,4-4-3,-6 3-1,-4 3-1,-10 0 0,-6 11 0,-7 2-1,-2 4-1,0 0-9,-17 0-11,-15 4 10,1 10 8,7-1 0,11-6-12,7-3-5,6-4 3,0 0 16,0 0-1,0 0 3,14 0 2,-3 0-1,1-4 3,-8 3 0,-2-2 3,-2 3-1,0 0 2,0 0-1,0 0-4,0-1-2,0 1-1,0-2 0,0-1 1,0 2 3,0-4 0,0 1 1,0 0 0,0-2 1,0 0 0,0-1 0,0 3-3,0 3-1,0-2 2,0 3 3,0 0 0,0 0 3,0 0-6,-22 8-1,-10 19-2,-1 5 0,0 2 0,8 5-1,10-1-1,10-4-4,5-6-3,18-6-5,36-12 1,19-6 2,16-4 0,5 0-3,-3-16 12,-10-12-1,-15-7 2,-10-1 3,-16 3 8,-15 6 4,-15 9 7,-10 4 3,0 2 5,-29 5-3,-15 3-17,-9 4-8,-5 0-2,-1 25-1,4 11-5,8 4-3,16 1-9,17-10-22,14-9-16,31-13 29,27-9 11,14-6 5,2-28 11,-3-15 0,-4-15 10,0-16 5,-3-12 2,-3-8-4,-17 3-3,-20 9 3,-17 19 7,-7 20 1,0 16-2,0 20 1,0 11-1,-4 10-19,-15 52-4,-12 36 4,-13 37-1,-5 6 1,4-3-17,12-14-6,11-18-18,9-16-15,8-20 8,-4-23-158</inkml:trace>
  <inkml:trace contextRef="#ctx0" brushRef="#br0" timeOffset="16628.98">27802 7624 10,'-10'-5'353,"8"2"-313,2 0-23,18 0 0,24-1-6,16 0-4,16-2-7,6 0-10,-4-6-57,-9-6-311</inkml:trace>
  <inkml:trace contextRef="#ctx0" brushRef="#br0" timeOffset="17439.98">30441 7794 95,'8'-44'349,"-8"22"-290,0 7-14,0 12 1,-8 3-13,-9 0-23,-16 12-10,-10 22-8,-4 9-2,14 2-18,17-1-1,16-4-5,14-3 13,23-5 10,3-5 11,-9-13 0,-8-3 7,-14-7 6,-9-2 12,0-2 24,-2 0 0,-32 0-13,-14 0-35,-15-6-1,-2 0-4,10 1-3,14 3-6,20-5-26,17-5-66,4-8-70</inkml:trace>
  <inkml:trace contextRef="#ctx0" brushRef="#br0" timeOffset="17536.5">30742 7365 9,'0'0'30,"-2"0"1,-29 16-31</inkml:trace>
  <inkml:trace contextRef="#ctx0" brushRef="#br0" timeOffset="17700.24">30611 7782 144,'4'8'285,"-2"-1"-223,1-1-50,-1-3 15,0 5-5,3 10-9,6 4-13,2 5-3,3 0-18,1-4-52,4-10-271</inkml:trace>
  <inkml:trace contextRef="#ctx0" brushRef="#br0" timeOffset="18741.41">31056 7908 345,'0'-14'243,"0"2"-192,0 4 12,0 6-21,-6 2-16,1 5-26,-8 32-3,-7 20 0,-3 17-2,6 12-4,-1 7-4,-5 7-9,-12 4-23,-9-12-27,-3-21-30,5-34 42,6-28 60,5-9 85,4-23-17,7-25-41,11-14-16,9-14-2,23-10-3,37-5-6,26 1-1,13 11-1,3 18 2,-13 19 5,-22 13 1,-27 11 9,-20 8 16,-14 6 2,-6 3-10,3 1-15,-1 0-8,2 0-3,8 21-5,3 13 6,5 11-3,-1 1-3,2-8-4,-5-8 1,1-14 7,2-8 4,3-6 1,4-2 0,3 0 1,5-16 3,0-10 2,3-7-2,-1 4-5,-1 0 0,-1 2-2,-7 11 0,-9 7-3,-3 8 0,-3 1-3,1 0-3,3 17 1,-1 6 2,1-3 1,3-2 4,4-4 3,8-6 1,9-5 0,5-3 3,1 0-2,-3-13 2,-5-10 1,-11 2 0,-10-2 0,-7 0-2,-10 2 3,0 3-2,-6 7-4,-21 4-5,-6 7 1,-7 0-4,-2 18-6,7 11-4,8 1-2,15 0-20,12-6-7,0-8 26,23-6 21,10-7 5,5-3 16,-2 0 12,-2-7 5,-11-7 3,-2-1-7,-5 6-10,-8 1-17,-1 4-6,-3 4-1,-2 0-4,1 0-11,6 9-7,0 14 8,6 2-5,5-8-4,7-5 15,6-10 8,13-2 1,2-12 2,6-22 4,-1-12 2,0-14-1,-1-15 1,-1-19-2,0-16 0,-4-7-1,-13 13 3,-17 23 6,-14 22 13,-3 29-2,0 16-11,-5 14-6,-13 2-9,-4 44-8,-9 36 7,-5 29 1,5 25-2,15 11-2,14 1-4,2-8-9,20-14-12,18-14 18,3-13-24,-6-23-121</inkml:trace>
  <inkml:trace contextRef="#ctx0" brushRef="#br0" timeOffset="19393.34">30709 7525 12,'12'0'5,"5"0"1,1 0 131,4-9-105,0-10-14,3-6 1,-8-11 8,-1 5 16,-9 1-3,-7 6 17,0 9 7,0 10-26,-18 5-34,-11 4-4,-4 26-5,0 10-5,6 7-22,9-4-37,11 1-147</inkml:trace>
  <inkml:trace contextRef="#ctx0" brushRef="#br0" timeOffset="19740.96">30642 7814 13,'0'-6'240,"0"-3"-133,0 3-47,0-1 28,0 3-16,0 4-14,0 0-26,0 0-21,0 0-11,0 0-9,0 15-9,0 10 18,0 7 1,0 0-1,0-5 2,0-5-2,0-3 0,0-5-2,0-1-3,0-8-4,0 0-14,7-3-43,7-2-84</inkml:trace>
  <inkml:trace contextRef="#ctx0" brushRef="#br0" timeOffset="22706.91">9682 9068 50,'-79'7'405,"27"-4"-322,17-3-48,16 0 0,15 0 2,4 1-11,14-1-24,39 0-1,34 0 0,38-10 2,33-9-3,30-10 0,14 1-3,7 3 3,-11 0-1,-24 11 0,-36 4-3,-33 6-2,-31 4-4,-27 0-2,-22 0-17,-17 0-11,-8 0-10,0 0-24,-31 3-35,-21 8-163</inkml:trace>
  <inkml:trace contextRef="#ctx0" brushRef="#br0" timeOffset="23007.1">9449 9290 28,'-60'4'439,"24"-4"-389,22 0-38,14 0 3,25 0-9,46-1 1,47-18 0,36-5-4,27-2-2,12-6-1,6 0-1,-5 0-1,-3 0 2,-19 2-1,-34 3 1,-33 6 0,-43 2 1,-28 9 1,-21 2 0,-13 3 1,0 0-3,0 0-1,0 1-9,-3 4-20,1 0-83,2 0-182</inkml:trace>
  <inkml:trace contextRef="#ctx0" brushRef="#br0" timeOffset="23939.59">12682 8988 303,'-65'0'126,"-15"0"-55,28 0-22,8 0 18,15 0-12,16 0-18,13 1-25,29 3-12,49-4 0,57 0 2,57-12 2,56-16-4,30 0 2,14 4-2,-12 4-2,-23 7-1,-30 4 0,-42 5 3,-44 2 0,-41 2 0,-40 0 0,-31 0-2,-18 0-4,-11 0-3,0 0-9,-25 8 1,-17 5-33,-9-2-59,-10-1-52,-8 0-165</inkml:trace>
  <inkml:trace contextRef="#ctx0" brushRef="#br0" timeOffset="24274.46">12820 9101 488,'-29'-9'66,"16"0"-55,13 5 8,0-1 18,37-6-18,36-1-13,43-1-1,40-1 0,31-4-4,23-3 2,13 2-3,-2 0-3,-7 3 1,-23 0 0,-35 4 1,-40 0-1,-42 3 2,-32 3 1,-24 4 0,-14-3-1,-4 4 3,0-4-3,0 3-10,0 2-41,-13 0-120</inkml:trace>
  <inkml:trace contextRef="#ctx0" brushRef="#br0" timeOffset="24426.97">15195 8913 427,'-3'-10'17,"3"2"-17,0 0-44,0-3-103</inkml:trace>
  <inkml:trace contextRef="#ctx0" brushRef="#br0" timeOffset="33020.86">11062 10462 9,'-23'0'65,"-5"0"65,3 0-116,3 0 2,7 0 12,5 0 23,6 0-9,4 0-24,0 0-6,0 0-8,0 0 0,0 0-3,14 0 1,9 0 1,9 0-2,6 0 0,4-5-1,2-3 0,-3-2-2,-3 3 0,-13 1 1,-13 4-3,-5-1 4,-7 1 0,-4 2 7,-23 0-6,-11 0 0,-10 0 0,-8 2 2,-7 12-3,-3-2 3,2 3-2,9-3 2,10-3 5,16-1-1,12-2-4,10 0-3,7-2-1,0 1-1,34-4 0,8-1 0,12 0 0,1 0-1,0-6 2,-9-2-3,-13 0 2,-16 0 1,-12 1-1,-5 0 1,-5 1-4,-24 2-4,-4 2-9,-3 0-33,7 0-101</inkml:trace>
  <inkml:trace contextRef="#ctx0" brushRef="#br0" timeOffset="34393.58">12339 10524 17,'-25'0'60,"-6"0"121,2 0-152,4 0-11,5 0 8,9 0 12,7 0-11,4 0-27,0 0 0,6 0 0,19 0-2,8 0 1,3-5-1,5-1-6,1 2 0,2-4 0,1 2 1,-3-2-1,-2 0 1,-9 3 7,-11-1 1,-13 3 1,-7 1 0,0 1 18,-18 1-14,-17 0 6,-12 0 2,-11 0 4,-9 3-6,-2 11-6,-3-2-1,8 0 1,9-2 5,12 1-2,14-4 0,18-1-7,11 3-2,2-2-5,36-1 5,18-6-5,12 0 0,15 0 2,2-12-3,-1-2-1,-6-1-2,-11-2 3,-17 3 4,-19 3 2,-18 0 2,-13 3 5,0 0 2,-18 0-1,-20 6 2,-13 2 2,-11 0-3,-14 2-1,-4 12-4,-5 5-1,2-2 2,12 1 0,9 1 2,19-1-5,19-2-2,19 0-1,5-2-5,41-3 2,19-7 3,17-4-5,13 0 0,3-11 2,1-7-5,-5-4-1,-11-3 1,-15 3 9,-19 4 1,-19 1 4,-17 0 0,-8 3 10,-13 3-3,-24 5-1,-13 6 3,-10 0-1,-11 0-2,-10 19-6,-4 4-3,4-2-2,7 2 1,13-6-1,17 1 0,17-2-1,21 0 1,6-3-5,22-5 2,25-5 0,15-3-2,9 0 2,5-6-3,-5-9-6,-10-5-3,-16 1-6,-22 5-9,-15 3-19,-8 2-52</inkml:trace>
  <inkml:trace contextRef="#ctx0" brushRef="#br0" timeOffset="36787.72">13677 10495 144,'-41'0'219,"-2"0"-195,7 0-7,25 2-10,9-2 21,2 0 1,4 0-20,34 0-9,31 0 0,34 0 0,26-8-1,23-7 1,4-4-1,-7 1 1,-16 0 0,-23 0 0,-26 4 0,-28 2 1,-21 5 0,-14 2 1,-15 1-1,-6 2 3,0 2 9,-29 0-12,-21 0-1,-22 11-3,-18 2-1,-10 5 2,-14-2-2,-10 0-3,-14 0 2,-7-1-2,-2-6 7,11 1 8,18 0 9,27-4-1,26-2 6,30-2 5,28-2 0,7 0-15,36 0-10,37 0-1,36-6-2,31-8 0,23-1-1,8-4-9,-1-4-3,-14 6 0,-16-1-4,-22 2-2,-24 2 5,-24 0 8,-28 4 7,-25 2 0,-17 3 1,0 0 4,-40 3-4,-18 2-1,-22 0 0,-23 4-2,-12 9 1,-13 4-1,-3 1 2,8-2 0,13-2 0,20-1 2,28-6 6,29-1-2,23-2 3,10-1-7,29-3-2,27 0 2,19 0 0,20 0-1,5-14 0,6-5-1,-2-1-2,-11 0-1,-20 2-1,-21 3-2,-33 4-11,-19 5-27,-17 6-65,-57 0-170</inkml:trace>
  <inkml:trace contextRef="#ctx0" brushRef="#br0" timeOffset="38284.47">13542 10457 60,'-18'-6'282,"-11"2"-251,-11 0-17,-2 2-9,11 2 8,19-2 12,8 2-10,4 0-5,0 0-10,0 0 0,13 0 1,16 0 2,11 0 1,13-2-3,13-6-1,15-3 1,19-4-1,17-1 0,9-2-1,7-2-3,-2 2-4,-9-2-3,-13 3-1,-18 2 2,-26 3-2,-26 3 1,-22 4-9,-17 3-25,0 2-64,-31 0-59</inkml:trace>
  <inkml:trace contextRef="#ctx0" brushRef="#br0" timeOffset="38520.87">13382 10447 16,'-35'0'246,"16"0"-214,19 0-13,0 0 6,29 0 2,24-6-13,23-4-7,22-2-5,22-2-2,21 0 0,5-6 0,10 2-4,-4-3-7,-3 4-30,-6 1-110</inkml:trace>
  <inkml:trace contextRef="#ctx0" brushRef="#br0" timeOffset="45549.99">14783 11916 33,'-44'5'231,"-10"-4"-160,-6 3-25,-3-4 9,16 0 20,34 0-3,11 0-12,2 0-31,19 0-18,45 0-9,40 0 0,50 0 1,37-10-2,27 2-1,15-5-2,-13 3-7,-18-3-1,-17 0-3,-21-1-10,-20 0-4,-24-1 16,-31 6 11,-35 0-9,-27 4-5,-23 5 7,-4-2 7,-11 2-7,-25 0-19,-10 3-39,-8 14-7,-4 3-69</inkml:trace>
  <inkml:trace contextRef="#ctx0" brushRef="#br0" timeOffset="46367.08">14865 12133 332,'0'-4'64,"0"4"-25,0 0-8,-20 0 20,-18 8-10,-11 19-14,-18-1-11,-15 4-4,-18-3-6,-17-4 6,-12-2-3,-10 0-3,-11-5 1,-6-4-4,-5-5 3,-1 2-3,4-1 0,8-2 0,19 2-3,24-3-1,29-2 1,27 0 1,22-2-1,18 0-2,11 2-3,0-1-15,20 0 3,18-2 5,4 0-9,5 0-18,-5 0-41,-9 0 12,-10 0 0,-8 0-57,-8 0-53</inkml:trace>
  <inkml:trace contextRef="#ctx0" brushRef="#br0" timeOffset="46733.4">13056 12352 223,'-4'-6'60,"-17"0"-26,-1 3-18,-4 3 10,-8 0-2,-4 0-3,-6 0-5,-3 0-9,-4 0 0,-1 0 5,3 0 10,3 0 7,-2 0-8,6 0 1,5 0-1,10 0-5,7 0 1,11 0 3,7 0-5,2 0-15,0 0-4,22 4 4,16 7 4,10 1-4,15 1 0,1-4-2,4 3-1,-4 0-10,-6 5-19,-11 2-63,-14-7-188</inkml:trace>
  <inkml:trace contextRef="#ctx0" brushRef="#br0" timeOffset="64933.08">5748 12504 153,'-12'-18'269,"4"0"-221,-8 3-19,9 5-13,7 7 4,21-4-1,28-5-5,26-5-2,25-6-1,17-4-7,5-3-1,-1 0-2,-13 0-1,-11 5-1,-18 4-2,-18 5-8,-24 8-15,-23 5-30,-14 3-93</inkml:trace>
  <inkml:trace contextRef="#ctx0" brushRef="#br0" timeOffset="65262.5">5647 12490 447,'-13'0'32,"0"14"15,-1 13-45,-6 14 5,-6 24 19,-8 17 14,-2 22-14,3 13-4,2 7-6,2 6 1,4-2 0,1-3 2,0-7-6,3-7 1,4-7-5,1-7 1,9-12-1,7-10-3,3-15-1,34-10-2,19-12-2,19-7-1,15-12 0,6-11 0,0-4-4,-7-4-4,-13 0-9,-18-6-43,-23-16-78</inkml:trace>
  <inkml:trace contextRef="#ctx0" brushRef="#br0" timeOffset="66545.83">22093 12525 426,'-24'-24'27,"24"-16"-27,0 10-31,29 11 18,-1 1 13,-3 5 12,-7 2 2,-1 7-5,-3 2-5,3 0 2,-1 2 6,-5 0 6,1 0-6,-1 8 2,5 22 12,-5 18 5,-1 26-6,-3 29 5,-7 30 0,0 28-7,0 30-4,3 8-9,12 6 4,6-7-6,5-19-1,6-15-3,-7-24-2,0-27 0,-9-34-2,-5-23 2,-7-19 0,-4-18 2,0-6 6,-6-9-1,-19-4 6,-8 0-4,-3 0-6,-3-14-1,-4-4-2,-4 2 1,-6-3-3,-5 6 0,-9-1-1,-4 7 0,-5 7-2,-4 0-2,-1 0-1,8 8-2,9 9-9,10 1-34,-4-4-122</inkml:trace>
  <inkml:trace contextRef="#ctx0" brushRef="#br0" timeOffset="81307.39">13011 13495 303,'10'0'24,"-6"0"37,-4 0-32,0 0-11,0 0 13,-7 0 4,0 0-3,-2 0-14,1 0-7,-3 0 2,-3 0 1,-1 0-3,-3 0 0,-3 0-4,2 0-3,-2 2-1,6 4-1,-3 2-2,5 0 2,-1 0 0,3-2-1,0 0 0,4-2 0,3-1 2,4-3-1,0 1 1,0 1-1,9 1 2,20-2 4,13 1 2,19-2-5,16 0-2,25 0 0,21 0 0,20-6-2,21-2-1,15-2 0,12-5-3,8 1-1,-12-7-1,-22 1-11,-29 0 4,-32 6 2,-35 3 1,-21 4-3,-24 3 0,-15 2 8,-9 2-16,-4 0-2,-30 0-20,-11 6-18,-8 10-11,-5 4-17,-4 1-20,-2 0-57</inkml:trace>
  <inkml:trace contextRef="#ctx0" brushRef="#br0" timeOffset="81688.85">13076 13703 305,'-87'-12'54,"0"7"25,5 1-42,6-2 14,12-1 7,16 2-10,22 3-14,17-1-11,9 3-14,27 0-8,37 0 0,32 0 5,37-1-5,35-8-1,23 0 2,19 1-2,4 3-2,-6-3-5,-15 4-8,-17-3-6,-27-1-1,-31-1 3,-35 4 12,-27 1-2,-25-1 0,-16 1 3,-5 0 3,-8 4-18,-2 0-35,0 0-46,2 2-158</inkml:trace>
  <inkml:trace contextRef="#ctx0" brushRef="#br0" timeOffset="82495.81">17118 13762 526,'-62'-21'47,"16"10"-11,29 8-24,17 3 12,34-1-4,50-3-7,50-4-7,42-7-6,31 2-1,16-4 0,-5 6-2,-13 0 1,-13 8-5,-29-1-6,-26 1-7,-32 2-5,-38-2 9,-34 3 8,-22-1-9,-11 1 2,-8 0 9,-32 0-3,-23 4-18,-21 9-31,-21 2-29,-7 3-73</inkml:trace>
  <inkml:trace contextRef="#ctx0" brushRef="#br0" timeOffset="82773.92">16904 13904 553,'-91'-18'49,"35"12"-27,33 0-7,23-2 19,52-4-7,46-2-14,42-2-7,45 2-6,27 1 0,17 2-3,10 1-3,-10 2-8,-9 2-19,-19 0-28,-34-1-39,-39 4-19,-51-3 40,-43 2 78,-32 0-18,-2-1-7,-27 5-34,-15 0-52</inkml:trace>
  <inkml:trace contextRef="#ctx0" brushRef="#br0" timeOffset="94257.9">17370 11362 491,'29'-26'18,"-25"-3"27,-2 14-42,0 15-1,0 0 8,8 0 12,1 9-15,4 15-1,5 8-5,1-2-1,-4-3-1,1-4 1,-1-4-2,-1-3 0,1-2 1,-2-6-2,5-5-1,9-3 3,19-4 0,21-36-1,30-19 2,32-21 2,27-20 2,36-15 2,20-6 0,4 1 1,4 11 3,-25 16 5,-20 16 1,-28 19-10,-32 16-2,-25 8-2,-22 13-2,-26 6 0,-15 7 0,-16 6-5,-11 0-1,-2 2-3,0 0 4,0 0-6,-15 4-13,-1 8-13,3-1-34,4-4-25,3 3-71</inkml:trace>
  <inkml:trace contextRef="#ctx0" brushRef="#br0" timeOffset="94402.86">20444 10455 463,'0'-8'0,"-18"8"-42,-7 0-235</inkml:trace>
  <inkml:trace contextRef="#ctx0" brushRef="#br0" timeOffset="99922.17">12786 8057 162,'5'-28'6,"-5"-7"-1,0-1-1,2 0-2,7-8 24,0 13 25,-3-2-13,-3 3-4,-3 0-7,0 4-4,0-2-1,-25 4-13,-3 0-1,-9 4-7,-5 4-1,0 4 1,-3 5-1,5 7 3,1 0 0,-2 5-1,1 17-2,-4 11 2,-5 10 0,-1 11 2,6 10 0,2 15 1,6 9 1,4 12 2,11 14 7,7 9-1,10 1-3,4-12-4,4-13-2,25-15-2,9-10 0,11-10 2,11-14 3,9-13 0,14-22 5,8-15 3,9-12 1,4-36-3,2-16 2,-6-17-5,-9-13-1,-12-14-1,-8-16-1,-11-4-1,-18-1 0,-22 10-3,-20 10-1,-16 11 0,-41 13-1,-21 14 0,-20 20-2,-14 15 0,-2 19 0,1 17-1,10 0-1,13 29 1,9 17-4,10 15-7,15 7-10,15 7-26,22-3-53,17-5-64</inkml:trace>
  <inkml:trace contextRef="#ctx0" brushRef="#br0" timeOffset="100641.06">12528 8893 401,'0'-2'28,"0"2"-8,0 24-17,0 14 0,11 8 9,3 8 14,1 5-4,3-2-9,-7-4-10,-2-5-1,-7-8-1,-2-6-2,0-4 1,0-5-3,0-10-5,-11-1-18,-4-5-43,-8-8-90</inkml:trace>
  <inkml:trace contextRef="#ctx0" brushRef="#br0" timeOffset="100958.79">12236 9403 341,'-5'-7'77,"5"7"-49,0 0-24,0 0 11,23 8 25,6 9-10,9-1-22,4 0-7,3-1-1,-5-1-4,-3-6-6,-6-4-15,-6-4-10,-5 0 6,-4-9 18,-7-13 8,-2-4 3,-3-1 5,-2 7 9,-2 6 16,0 8 12,0 4 7,0 2-15,0 0-19,-6 25-11,-15 14-2,-3 11-2,-2 9 0,-3 7-10,-3-2-52,1-10-200</inkml:trace>
  <inkml:trace contextRef="#ctx0" brushRef="#br0" timeOffset="101589.25">12800 9324 243,'-70'14'0,"-32"22"-5,19 21-48,-6-16-103</inkml:trace>
  <inkml:trace contextRef="#ctx0" brushRef="#br0" timeOffset="102553.97">12009 10447 431,'-36'-12'58,"7"6"-30,7 2-2,7 3 21,9 1-4,6 0-15,39 0-24,57 0-1,62 0 3,60-3-3,48-5-3,34 4 0,15 4 0,9 0-2,8 0-6,-15 0 5,-16 4 2,-34 8-2,-44 0 1,-52 2-1,-55-2-9,-56-1-26,-39-4-32,-21 1 2,-29-2 12,-36-4-47,-33 0-98</inkml:trace>
  <inkml:trace contextRef="#ctx0" brushRef="#br0" timeOffset="102870.34">11911 10575 203,'-62'-22'363,"30"8"-338,28 12-25,8 0-4,65-4 4,54-2 20,55-4-3,56 0-3,38 0-10,22 3 0,14 2 2,-1 1-3,-5 0-3,-14 2-3,-27-2-1,-27-4 0,-24-2 4,-37 0 1,-43 2-1,-51 6-12,-47 0-33,-32 0-50,0 0-10,-18 2-163</inkml:trace>
  <inkml:trace contextRef="#ctx0" brushRef="#br0" timeOffset="102994.38">15300 10415 431,'8'0'91,"-5"0"-33,-1 0-44,-2 0 12,0 0 19,2 0-19,2 0-26,-4 0-17,0 9-111</inkml:trace>
  <inkml:trace contextRef="#ctx0" brushRef="#br0" timeOffset="141729">14201 7696 29,'0'0'54,"0"0"-20,0 0-21,0 0-11,-2 0 11,2 0-13,0 4-6,6 20-43</inkml:trace>
  <inkml:trace contextRef="#ctx0" brushRef="#br0" timeOffset="143850">11592 13886 96,'-24'-8'37,"-9"2"-24,-12 4 6,-7 2 28,12 0 13,3 0-1,-1 0-3,5 0-8,4 0-5,8 0-4,8 0-14,6 0-12,7 0-7,0 0-6,7 0 0,33-2 1,31-6 1,34-8 2,26-2-3,32-2-1,24-8 0,18 2-2,20 1 2,14 6 1,1 2-1,12 8-3,-7 0 0,-8 5-1,-19 3-1,-29-5 1,-29 2-2,-31-1 3,-31 1-1,-24-1-6,-27 2-6,-20 2-8,-19-3 12,-8 1 7,0-1 5,-6 1-15,-17 0-14,-3 2-9,-3 1-12,-2 0-27,0 0-37</inkml:trace>
  <inkml:trace contextRef="#ctx0" brushRef="#br0" timeOffset="144315.12">11149 13910 365,'-107'-10'23,"22"10"-9,23 0-14,24 0-1,22 0 1,16 0 8,18-2 13,47-6-17,37-4 0,43-6-4,49-3 5,38 0-1,37 0-2,25 8-2,14 5 0,6 2-1,2 2 0,-13 0-1,-16-2 0,-28-3-1,-34 2 2,-28-1-2,-35 2-2,-29-2-4,-27-1-6,-31 2-7,-25-1 0,-33 4-14,-17 0-10,-7 2 30,-28 0 4,-3 0 2,5 2-49,4 0-44</inkml:trace>
  <inkml:trace contextRef="#ctx0" brushRef="#br0" timeOffset="144462.29">14731 13696 363,'0'-9'0,"0"9"-4,0 0-83,0 0-6,2 0-47</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2T05:07:59.313"/>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506F1BEA-F1D6-4D86-B481-26B882F9F4DF}" emma:medium="tactile" emma:mode="ink">
          <msink:context xmlns:msink="http://schemas.microsoft.com/ink/2010/main" type="writingRegion" rotatedBoundingBox="2881,5635 11521,3509 12197,6257 3557,8382"/>
        </emma:interpretation>
      </emma:emma>
    </inkml:annotationXML>
    <inkml:traceGroup>
      <inkml:annotationXML>
        <emma:emma xmlns:emma="http://www.w3.org/2003/04/emma" version="1.0">
          <emma:interpretation id="{6008AA73-6458-4BED-8B00-DE6CC362FD55}" emma:medium="tactile" emma:mode="ink">
            <msink:context xmlns:msink="http://schemas.microsoft.com/ink/2010/main" type="paragraph" rotatedBoundingBox="3485,5440 6329,5229 6397,6141 3552,6352" alignmentLevel="1"/>
          </emma:interpretation>
        </emma:emma>
      </inkml:annotationXML>
      <inkml:traceGroup>
        <inkml:annotationXML>
          <emma:emma xmlns:emma="http://www.w3.org/2003/04/emma" version="1.0">
            <emma:interpretation id="{08206C21-3CB7-4159-9D21-CB8765D73B3E}" emma:medium="tactile" emma:mode="ink">
              <msink:context xmlns:msink="http://schemas.microsoft.com/ink/2010/main" type="line" rotatedBoundingBox="3485,5440 6329,5229 6397,6141 3552,6352"/>
            </emma:interpretation>
          </emma:emma>
        </inkml:annotationXML>
        <inkml:traceGroup>
          <inkml:annotationXML>
            <emma:emma xmlns:emma="http://www.w3.org/2003/04/emma" version="1.0">
              <emma:interpretation id="{5A3EF168-233B-43C5-A620-F83DB5C720DC}" emma:medium="tactile" emma:mode="ink">
                <msink:context xmlns:msink="http://schemas.microsoft.com/ink/2010/main" type="inkWord" rotatedBoundingBox="3485,5440 6329,5229 6397,6141 3552,6352"/>
              </emma:interpretation>
              <emma:one-of disjunction-type="recognition" id="oneOf0">
                <emma:interpretation id="interp0" emma:lang="en-US" emma:confidence="0.5">
                  <emma:literal>Received</emma:literal>
                </emma:interpretation>
                <emma:interpretation id="interp1" emma:lang="en-US" emma:confidence="0.5">
                  <emma:literal>Received (</emma:literal>
                </emma:interpretation>
                <emma:interpretation id="interp2" emma:lang="en-US" emma:confidence="0">
                  <emma:literal>Received .</emma:literal>
                </emma:interpretation>
                <emma:interpretation id="interp3" emma:lang="en-US" emma:confidence="0">
                  <emma:literal>Received [</emma:literal>
                </emma:interpretation>
                <emma:interpretation id="interp4" emma:lang="en-US" emma:confidence="0">
                  <emma:literal>Received ,</emma:literal>
                </emma:interpretation>
              </emma:one-of>
            </emma:emma>
          </inkml:annotationXML>
          <inkml:trace contextRef="#ctx0" brushRef="#br0">3589 5825 641,'18'-27'74,"-18"13"-74,0 14 0,0 1-4,0 35 4,0 22 2,0 15 1,-7 3-2,-4-8-1,0-8-1,2-16-2,0-14-1,4-13-2,3-14 3,0-3 3,2-12 3,0-32-3,0-24 1,0-23-1,16-21 0,15-14 0,7 4-5,-1 13 5,-3 33 1,-10 32 5,-8 24-6,-7 14-2,2 6-4,1 2 1,3 29-3,-4 10 4,-4 13 2,-7 7 0,0 1-2,-27-2 3,-13-10-3,-5-12-2,3-16 1,1-12 5,8-6 9,4-4-1,7 0 1,11 0 6,6 0-1,5 0-3,0 0-11,0 2-1,0 10-7,19 5 2,8 13 6,10 1 0,5 0-2,3-2-2,4-2-1,0-4-3,3-7-13,3-5-37,3-7-69,-3-4-168</inkml:trace>
          <inkml:trace contextRef="#ctx0" brushRef="#br0" timeOffset="382.72">4128 5909 459,'-11'-16'53,"4"4"-26,5 4 22,2 4-1,0 4-43,0 0-5,0 0-17,0 0 7,14 0 10,1 0 0,1-2 3,-1 0-3,1-4 0,-1-4 3,-1-3 1,1 2-3,-5-1 1,-2-3 3,-3 6 0,-5 4 1,0-4 3,0 7 6,0-2 3,-15 2-4,-6 2-3,-4 0-8,-6 17-2,0 8-2,6 2 2,10 9-2,9-5 1,6 1-2,0 0 1,6-6-2,14-5 0,4-6 0,8-5-2,1-3-5,14-7-4,9 0-49,9-7-119</inkml:trace>
          <inkml:trace contextRef="#ctx0" brushRef="#br0" timeOffset="613.76">4737 5718 468,'-21'-5'103,"-1"5"-84,-2 0 11,-7 8 16,-3 16-23,3 12-17,6 4-6,5 4-2,9-2 0,11-2-4,0-6-2,9-8-4,22-10-1,7-10-8,9-6-20,4 0-42,2-19-48,-3-10-35,-8 0 10</inkml:trace>
          <inkml:trace contextRef="#ctx0" brushRef="#br0" timeOffset="965.06">4919 5851 150,'0'-12'139,"0"4"-61,0 5 10,0 0-17,0 3-24,0 0-26,0 0-21,0 0 0,5 0-10,5 0 1,4 0 7,4 0 2,4 0 1,1 0 1,-2-10-1,-2 0 1,-3-3-1,-6 0 4,-1 1-3,-7 0 2,-2-1 1,0 6 5,0 1 1,0 2 8,-4 1 0,-9 3-7,-10 0-6,-6 12-6,-4 13 0,0 7 0,4 2 0,10-2 0,11 0-4,8-4-2,0-6-2,24-6-3,14-10-2,12-6 0,8 0-17,6-8-35,1-16-49,-7 0-57</inkml:trace>
          <inkml:trace contextRef="#ctx0" brushRef="#br0" timeOffset="1923.63">5323 5659 133,'-7'-6'208,"5"3"-156,-1 1 7,3 1 22,0 1-23,0 0-34,0 0-18,-2 0-6,2 13-2,-5 16 2,3 4 4,0 2-2,0-3-2,2-2 0,0-7 0,0 2-4,0-7-2,4-4-11,10-6-7,3-6-62,4-2-125</inkml:trace>
          <inkml:trace contextRef="#ctx0" brushRef="#br0" timeOffset="2065.87">5352 5434 299,'-21'-14'113,"13"8"-113,3 6-5,5 0-10,0 8-49,0 14-73</inkml:trace>
          <inkml:trace contextRef="#ctx0" brushRef="#br0" timeOffset="2275.63">5433 5667 102,'0'0'204,"0"0"-169,0 0 1,0 0 26,0 0-20,0-3-26,0-2-10,0 0 4,0 1 2,0 2-8,0 2-4,0 0-4,0 0-10,0 0-13,0 0-25,0 0-31,0 6-98</inkml:trace>
          <inkml:trace contextRef="#ctx0" brushRef="#br0" timeOffset="4731.55">5443 5653 453,'0'-5'40,"0"4"-26,0 1 0,0 0-6,0 10-8,4 18-9,11 12 9,4 2 3,-1 4-3,-5-4-2,-2-6 2,-2-5-7,-2-12 6,-5-8-1,0-8 2,0-3 1,0 0 7,5-3 10,4-24 3,5-5 0,2-8-3,1 0 2,2 5-8,-5 5-6,-1 16-6,-7 2 0,0 11-7,-2 1-12,3 0-18,-3 8-39,4 11-90</inkml:trace>
          <inkml:trace contextRef="#ctx0" brushRef="#br0" timeOffset="5332.88">5792 5849 66,'5'-14'252,"-1"-2"-217,3-2-17,2 2 18,-2 2 3,1-2-27,2 6-12,-4 0 0,-4 2 1,-2 3 8,0 4 20,0 1 16,0 0-9,-2 0-16,-16 0-13,-1 15-7,-4 6 0,3 3-1,7 2-3,8 2-1,5-2-4,0-6-5,13-4-5,21-8-8,15-8-6,11 0-11,3-4 15,-3-16 13,-12 2 16,-14 0 35,-14 4 6,-13 4 18,-7 4 2,0 2-5,0 2-19,0 2-16,-11 0-21,-8 0 0,-2 22-5,-2 4-3,9-2-2,8-6-6,6-8 1,0-8-11,23-2 7,12-22 5,10-20 14,1-20 1,-6-10 12,-1-10 5,-10-5 0,-12 9-4,-3 8 12,-12 18 1,-2 18 5,0 16-8,0 10 1,0 8-11,0 0-14,0 20-13,0 28-5,0 22 17,0 18 1,0 12-4,-9 8-1,-4-1-4,0-4-5,3-14-9,8-13-55,2-19-148</inkml:trace>
          <inkml:trace contextRef="#ctx0" brushRef="#br0" timeOffset="5967.08">6268 5606 163,'-6'-6'75,"4"4"-38,0 1 14,2 1 10,-2-2-13,2 2-18,-2 0-2,-1-3 5,-1 3 2,0 0-11,-6 0-13,-7 0-3,-12 6-7,-9 16-2,0 11-1,4 5 0,15 2-4,7 0-8,12-4-7,2-7-21,37-4-75,14-13-170</inkml:trace>
        </inkml:traceGroup>
      </inkml:traceGroup>
    </inkml:traceGroup>
    <inkml:traceGroup>
      <inkml:annotationXML>
        <emma:emma xmlns:emma="http://www.w3.org/2003/04/emma" version="1.0">
          <emma:interpretation id="{8409172A-898D-4167-9755-0D829766EB92}" emma:medium="tactile" emma:mode="ink">
            <msink:context xmlns:msink="http://schemas.microsoft.com/ink/2010/main" type="paragraph" rotatedBoundingBox="3207,6961 11848,4836 12197,6257 3557,8382" alignmentLevel="1"/>
          </emma:interpretation>
        </emma:emma>
      </inkml:annotationXML>
      <inkml:traceGroup>
        <inkml:annotationXML>
          <emma:emma xmlns:emma="http://www.w3.org/2003/04/emma" version="1.0">
            <emma:interpretation id="{D04D8AB4-48E6-427C-A010-E7DF453416C3}" emma:medium="tactile" emma:mode="ink">
              <msink:context xmlns:msink="http://schemas.microsoft.com/ink/2010/main" type="line" rotatedBoundingBox="3207,6961 11848,4836 12197,6257 3557,8382"/>
            </emma:interpretation>
          </emma:emma>
        </inkml:annotationXML>
        <inkml:traceGroup>
          <inkml:annotationXML>
            <emma:emma xmlns:emma="http://www.w3.org/2003/04/emma" version="1.0">
              <emma:interpretation id="{8AE44157-3E12-40DC-AA93-46999ED48425}" emma:medium="tactile" emma:mode="ink">
                <msink:context xmlns:msink="http://schemas.microsoft.com/ink/2010/main" type="inkWord" rotatedBoundingBox="3207,6961 7874,5813 8126,6836 3459,7984"/>
              </emma:interpretation>
              <emma:one-of disjunction-type="recognition" id="oneOf1">
                <emma:interpretation id="interp5" emma:lang="en-US" emma:confidence="0.5">
                  <emma:literal>signals</emma:literal>
                </emma:interpretation>
                <emma:interpretation id="interp6" emma:lang="en-US" emma:confidence="0">
                  <emma:literal>signal</emma:literal>
                </emma:interpretation>
                <emma:interpretation id="interp7" emma:lang="en-US" emma:confidence="0">
                  <emma:literal>signal's</emma:literal>
                </emma:interpretation>
                <emma:interpretation id="interp8" emma:lang="en-US" emma:confidence="0">
                  <emma:literal>migrants</emma:literal>
                </emma:interpretation>
                <emma:interpretation id="interp9" emma:lang="en-US" emma:confidence="0">
                  <emma:literal>Migrants</emma:literal>
                </emma:interpretation>
              </emma:one-of>
            </emma:emma>
          </inkml:annotationXML>
          <inkml:trace contextRef="#ctx0" brushRef="#br0" timeOffset="-1198.6">5423 6453 625,'-36'8'64,"11"-8"-64,21 0-4,4 0 4,0 0 17,18 0-17,31 0-12,31 0 12,36 0 3,20 0-3,22 2 0,20 2 0,7 1 0,18-2-3,2-1-2,-4-2-1,-10 0-1,-22 0 2,-24 0-1,-27 0 0,-24-9 5,-23 0 1,-15-2 2,-12 4-1,-10-2 3,-12 4-1,-6 0 1,-10 4-3,-3-3 0,-1 4 0,-2 0-1,0 0-3,0 0-4,0 0-11,-7 0 8,-13 0-2,-5 0-5,-6 0-12,-2 0-4,-1 0 6,-1 0-5,4-10 12,-1-3 19,6 0 1,1-4 6,3-3 9,2 0 2,3-1 13,-2-2-3,5 3 1,4 2-4,3 4 1,3 6 3,4 2-10,0 6-5,0 0-13,0 0-6,0 0-4,21 6 4,16 10 5,11 4 1,10 0-2,7 1 2,-3-4 0,-1-1-1,-10-2-1,-7-2 2,-8-1 0,-7-6 0,-7 1 0,-6 1 0,-5-3 1,-4-1-1,-5-1 2,0 1 0,-2-2 1,0 1-2,0 2 1,0 6-2,-15 8 5,-18 4 5,-13 8 1,-6-5-4,0 1-2,3-2 2,2 1-7,8-2 0,4-2-3,12-4-4,4-3-8,13-1-23,4-12-142</inkml:trace>
          <inkml:trace contextRef="#ctx0" brushRef="#br0" timeOffset="6848.68">3636 7131 381,'22'-22'94,"-5"-5"-80,-5 5 38,-5 2 23,-7 12-14,0 4-27,0 2-17,0 0-9,-21 2-8,-12 0-3,-9 14-4,-10 9-3,10 7 3,11-4-2,15-2-2,16-1-2,0 1 1,7 1 0,17-3 2,-1-2 8,-3-1 2,-7-2 1,-8-3 2,-3-4 0,-2 4 2,0-2 4,-22 6-1,-16 4-2,-4 0-4,0 0-2,8-6-1,10-2-7,12-6-12,7-5-38,5-3-72,17-11-206</inkml:trace>
          <inkml:trace contextRef="#ctx0" brushRef="#br0" timeOffset="7000.62">3912 6807 284,'0'-11'80,"0"4"-77,0 6-3,0 1 0,0 0-6,0 0-143</inkml:trace>
          <inkml:trace contextRef="#ctx0" brushRef="#br0" timeOffset="7239.65">3908 7042 348,'0'0'70,"0"7"-68,2 0 3,0 7 24,2 10 4,1 4-12,-1 4-9,-1 0-3,1-1-2,-4-6-3,0 0-3,3-6-1,-3-4-4,2-7-7,-2-4-25,2-4-43,0 0-274</inkml:trace>
          <inkml:trace contextRef="#ctx0" brushRef="#br0" timeOffset="7746.67">4277 7022 379,'0'-8'52,"0"0"-27,0 5 36,0 0-10,0 2-30,0 1-19,0 0-2,-4 0-1,-8 0-3,-1 0 1,-5 1-2,1 9 4,1-2 1,1 2 0,-1 4-1,5 0 0,2 4 0,7-1 1,2 1-6,0-5 2,0 0-1,13-6 3,7-5 1,2-2-1,3 0 4,-3 0 3,-7 0 2,-1 0 2,-5 0-6,-3 5 1,2 13-4,3 12 3,-5 11 0,-2 13 1,-4 11-3,0 9-1,0 8 0,-21 2-4,-18-3-1,-1-15-9,5-22-5,8-22 19,5-14 9,6-8 9,-2 0-9,7-10-4,9-24-5,2-14-9,17-17-27,24-13-32,10-8-48,11-2-117</inkml:trace>
          <inkml:trace contextRef="#ctx0" brushRef="#br0" timeOffset="8669.79">4444 7192 117,'18'-20'168,"-9"7"-65,-2 7-36,-5 0 4,1 6-14,-3 0-33,2 0-14,4 0-10,7 0-2,3 2 1,6 12 1,-2 4-2,-3 1-1,-11 2 0,-2-1 1,-4-6-1,0-8 3,0-2 1,0-4 3,0 0 0,5 0 3,3 0 7,6-4 3,7-16 3,4 0-5,2 2-4,-2 3-8,-7 9-3,-3 2-1,-3 4-2,-1 0-4,0 4-2,-2 14 4,0 4-2,0 0-7,-1-1-10,8-7-14,5-5-31,10-9-15,9 0-20,4 0-30,5-21 41,-3-5 93,-3 0 28,-9 2 43,-7 0 9,-8 6 17,-7 1-22,-10 5-8,-2 6-11,0 5-18,0 1-6,0 0-16,-18 0-16,-18 9-1,-6 16-8,-5 5 4,7 2-4,9-3-11,11-6-7,15-7-17,5-10 20,0-4 18,9-2 4,11 0 2,9-4 16,3-14 11,1-4-12,0-2 3,1-1-6,-3 4-6,-7 4-4,-7 10 0,-9 2-2,-1 5-1,-3 0-8,6 5-3,2 15 12,4 5 0,4 0 1,3-1 0,1-4 0,2-7-1,3-6 0,0-7 3,0 0-1,2-4 3,3-22 2,-3-7-2,2-3 3,-4-5-2,0-12 0,-6-5 0,-5-13-2,-5-8 2,-7 2-3,-6 12 2,0 20 7,0 21 19,0 16-8,-6 8 2,4 0-11,-2 0-14,-5 25-9,-1 20 9,-3 13-2,5 7 2,6 4-1,2 0 1,0-2-3,0-8 1,0-6-1,4-7-7,0-8-2,7-7-23,9-8-69,5-15-236</inkml:trace>
        </inkml:traceGroup>
        <inkml:traceGroup>
          <inkml:annotationXML>
            <emma:emma xmlns:emma="http://www.w3.org/2003/04/emma" version="1.0">
              <emma:interpretation id="{9DA44708-180B-4C7B-B9B0-03FD8775E171}" emma:medium="tactile" emma:mode="ink">
                <msink:context xmlns:msink="http://schemas.microsoft.com/ink/2010/main" type="inkWord" rotatedBoundingBox="8049,5850 9898,5395 10229,6741 8380,7195"/>
              </emma:interpretation>
              <emma:one-of disjunction-type="recognition" id="oneOf2">
                <emma:interpretation id="interp10" emma:lang="en-US" emma:confidence="0.5">
                  <emma:literal>A</emma:literal>
                </emma:interpretation>
                <emma:interpretation id="interp11" emma:lang="en-US" emma:confidence="0">
                  <emma:literal>0</emma:literal>
                </emma:interpretation>
                <emma:interpretation id="interp12" emma:lang="en-US" emma:confidence="0">
                  <emma:literal>Q</emma:literal>
                </emma:interpretation>
                <emma:interpretation id="interp13" emma:lang="en-US" emma:confidence="0">
                  <emma:literal>G</emma:literal>
                </emma:interpretation>
                <emma:interpretation id="interp14" emma:lang="en-US" emma:confidence="0">
                  <emma:literal>a</emma:literal>
                </emma:interpretation>
              </emma:one-of>
            </emma:emma>
          </inkml:annotationXML>
          <inkml:trace contextRef="#ctx0" brushRef="#br0" timeOffset="10161.48">9135 5707 353,'15'-43'77,"-15"11"-52,0 18 27,-15 6 21,-8 4-30,-6 4-21,-10 0-14,-13 21-6,-13 20 0,-15 20 7,-9 13-5,-9 14 3,-2 9-2,4 7 4,11 8-4,16-2-4,24-3 3,26-9-4,19-6-2,11-8 2,42-6 0,23-8-2,25-13 2,14-17 1,15-10-1,-1-16 0,2-12-1,-2-2-3,-4-6 0,-7-20-1,-8-8 3,-15-6 0,-3-6 2,-13-9 3,-9-5 4,-11-4-2,-7-12 3,-7-12 1,-7-12-3,-9-7-3,-14 3-1,-15 8 1,0 14 4,-38 11 2,-16 9-2,-19 10 0,-18 10 1,-21 8-8,-3 14-2,-1 12-10,6 8-8,17 12-21,15 20-81,8 6-315</inkml:trace>
          <inkml:trace contextRef="#ctx0" brushRef="#br0" timeOffset="10512.66">8898 6132 652,'0'-6'49,"5"6"-44,9 0-1,9 4 3,25 22 3,18 14 8,19 4-7,7 4-5,-3-2-3,-10 1-1,-7-3-2,-9-4-1,-10-4-2,-6-8-1,-7-6-6,-5-8-12,-2-8-43,-1-6-184</inkml:trace>
          <inkml:trace contextRef="#ctx0" brushRef="#br0" timeOffset="10821.84">9925 6023 562,'-31'-12'87,"2"8"-52,0 4-17,-15 0 13,-14 31-9,-20 15-8,-13 20-7,-12 10 0,-8 7 2,1 0-3,6-3-1,5-7-2,18-13-2,10-4-1,17-12 0,18-14 1,14-8-2,13-12-1,9-8-6,0-2-4,0 0-3,4-9-9,28-22-23,12-5-27,5-6-134</inkml:trace>
        </inkml:traceGroup>
        <inkml:traceGroup>
          <inkml:annotationXML>
            <emma:emma xmlns:emma="http://www.w3.org/2003/04/emma" version="1.0">
              <emma:interpretation id="{8C7835B1-F7D3-4E12-B190-395C183F7998}" emma:medium="tactile" emma:mode="ink">
                <msink:context xmlns:msink="http://schemas.microsoft.com/ink/2010/main" type="inkWord" rotatedBoundingBox="10507,6012 10512,5181 11051,5184 11046,6016"/>
              </emma:interpretation>
              <emma:one-of disjunction-type="recognition" id="oneOf3">
                <emma:interpretation id="interp15" emma:lang="en-US" emma:confidence="0.5">
                  <emma:literal>F,</emma:literal>
                </emma:interpretation>
                <emma:interpretation id="interp16" emma:lang="en-US" emma:confidence="0">
                  <emma:literal>5,</emma:literal>
                </emma:interpretation>
                <emma:interpretation id="interp17" emma:lang="en-US" emma:confidence="0">
                  <emma:literal>I,</emma:literal>
                </emma:interpretation>
                <emma:interpretation id="interp18" emma:lang="en-US" emma:confidence="0">
                  <emma:literal>E,</emma:literal>
                </emma:interpretation>
                <emma:interpretation id="interp19" emma:lang="en-US" emma:confidence="0">
                  <emma:literal>F],</emma:literal>
                </emma:interpretation>
              </emma:one-of>
            </emma:emma>
          </inkml:annotationXML>
          <inkml:trace contextRef="#ctx0" brushRef="#br0" timeOffset="212333.75">10594 5252 221,'4'-13'315,"-4"0"-303,0 3-12,0 10-6,7 6 6,11 21 7,13 8-3,7-2-4,5 4 0,1-9 0,0-6 0,-3-3-2,-6-8-3,-6-5 1,-8-6 2,-4 0 0,-8-12 2,-2-16 1,-3-6-1,-4-6 2,0-1 2,0 8 3,-14 4-1,4 8 6,1 8-2,2 8 4,4 5-3,1 0-11,0 9-3,-7 21 0,-4 13 3,0 5-1,0 4 0,-3 4 1,3 0-1,-3 2 1,0 1 0,0-6 0,-1-9 1,-3-7-1,-1-11 2,-3-6 0,-2-4 3,-3-6-1,-2-4-3,-1-4-1,3-2 0,5 0-3,1 0-6,8 0-16,3-6-58,10-8-136</inkml:trace>
          <inkml:trace contextRef="#ctx0" brushRef="#br0" timeOffset="212916.16">10625 5775 195,'23'-20'19,"6"-1"-18,4-2 6,7-2 5,-2 7-12,-3 7-7,-6 2-8,-13 6-16,-7 3-48</inkml:trace>
          <inkml:trace contextRef="#ctx0" brushRef="#br0" timeOffset="213275.31">11039 5795 404,'0'-6'53,"0"3"1,0 3 3,0 0-18,0 0-34,3 0-5,-1 12-1,1 5 1,-3 4 1,0 6-1,0 1 0,-3 3-1,-13-4-6,-1 2-10,-3-8-24,4-4-106</inkml:trace>
        </inkml:traceGroup>
        <inkml:traceGroup>
          <inkml:annotationXML>
            <emma:emma xmlns:emma="http://www.w3.org/2003/04/emma" version="1.0">
              <emma:interpretation id="{5D4370C9-E603-47BC-B9A2-0F0921C5631C}" emma:medium="tactile" emma:mode="ink">
                <msink:context xmlns:msink="http://schemas.microsoft.com/ink/2010/main" type="inkWord" rotatedBoundingBox="11175,5491 11568,4848 12103,5174 11710,5817"/>
              </emma:interpretation>
              <emma:one-of disjunction-type="recognition" id="oneOf4">
                <emma:interpretation id="interp20" emma:lang="en-US" emma:confidence="0.5">
                  <emma:literal>N</emma:literal>
                </emma:interpretation>
                <emma:interpretation id="interp21" emma:lang="en-US" emma:confidence="0">
                  <emma:literal>$</emma:literal>
                </emma:interpretation>
                <emma:interpretation id="interp22" emma:lang="en-US" emma:confidence="0">
                  <emma:literal>M</emma:literal>
                </emma:interpretation>
                <emma:interpretation id="interp23" emma:lang="en-US" emma:confidence="0">
                  <emma:literal>H</emma:literal>
                </emma:interpretation>
                <emma:interpretation id="interp24" emma:lang="en-US" emma:confidence="0">
                  <emma:literal>#</emma:literal>
                </emma:interpretation>
              </emma:one-of>
            </emma:emma>
          </inkml:annotationXML>
          <inkml:trace contextRef="#ctx0" brushRef="#br0" timeOffset="213816.48">11448 5086 47,'4'-15'243,"-4"-3"-161,0 10-32,0 4 1,0 2 1,0 2-19,0 0-33,-14 30 3,-5 20-3,-13 12 6,6 5-6,3-1 0,10-2-1,7-6-1,2-8-3,4-8-5,0-11-6,8-9-26,16-15-37,5-7-51,2 0-136</inkml:trace>
          <inkml:trace contextRef="#ctx0" brushRef="#br0" timeOffset="214131.61">11637 5123 87,'0'-18'221,"0"4"-142,0 2-41,0 2 16,0 6 9,0 2-14,0 0-20,0 2-18,0 0-11,0 0 0,0 2 0,0 14 0,0 16 3,0 8 3,0 7 1,0 7 7,0-2-4,-2 0 0,-10-4-7,5-4-2,3-4-1,4-6-3,0-6-5,0-8-3,4-8-10,19-8-44,4-4-82,4-2-155</inkml:trace>
          <inkml:trace contextRef="#ctx0" brushRef="#br0" timeOffset="214271.04">11561 5356 33,'-24'-2'181,"12"0"-130,12 2-38,0-2-10,31-2 3,19-4-6,3-8-5,-2-6-46,-6-6-152</inkml:trace>
          <inkml:trace contextRef="#ctx0" brushRef="#br0" timeOffset="214481.55">11901 5057 92,'0'-2'292,"0"0"-201,0 0-53,0 2-1,0 0-17,0 24-17,8 12 3,3 16 1,-3 7-3,-6 4-3,-2 8 0,0-4-1,-23 2-6,-14-5-10,-3-7-49,-13-10-297</inkml:trace>
        </inkml:traceGroup>
      </inkml:traceGroup>
    </inkml:traceGroup>
  </inkml:traceGroup>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2T05:13:29.15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Group>
    <inkml:annotationXML>
      <emma:emma xmlns:emma="http://www.w3.org/2003/04/emma" version="1.0">
        <emma:interpretation id="{B3070B59-2369-4951-BA80-7971DB0D0A8D}" emma:medium="tactile" emma:mode="ink">
          <msink:context xmlns:msink="http://schemas.microsoft.com/ink/2010/main" type="writingRegion" rotatedBoundingBox="10142,5822 18415,4060 18923,6445 10651,8207"/>
        </emma:interpretation>
      </emma:emma>
    </inkml:annotationXML>
    <inkml:traceGroup>
      <inkml:annotationXML>
        <emma:emma xmlns:emma="http://www.w3.org/2003/04/emma" version="1.0">
          <emma:interpretation id="{FEBDC53A-EDA7-4CB1-85FD-F03C0E6825C4}" emma:medium="tactile" emma:mode="ink">
            <msink:context xmlns:msink="http://schemas.microsoft.com/ink/2010/main" type="paragraph" rotatedBoundingBox="10141,5809 14282,4945 14495,5968 10355,6832" alignmentLevel="1"/>
          </emma:interpretation>
        </emma:emma>
      </inkml:annotationXML>
      <inkml:traceGroup>
        <inkml:annotationXML>
          <emma:emma xmlns:emma="http://www.w3.org/2003/04/emma" version="1.0">
            <emma:interpretation id="{F5A070CF-563C-47FE-9060-026CF083B963}" emma:medium="tactile" emma:mode="ink">
              <msink:context xmlns:msink="http://schemas.microsoft.com/ink/2010/main" type="line" rotatedBoundingBox="10141,5809 14282,4945 14495,5968 10355,6832"/>
            </emma:interpretation>
          </emma:emma>
        </inkml:annotationXML>
        <inkml:traceGroup>
          <inkml:annotationXML>
            <emma:emma xmlns:emma="http://www.w3.org/2003/04/emma" version="1.0">
              <emma:interpretation id="{5D5B9D51-D7AD-458B-A49F-CFE073E0368C}" emma:medium="tactile" emma:mode="ink">
                <msink:context xmlns:msink="http://schemas.microsoft.com/ink/2010/main" type="inkWord" rotatedBoundingBox="10183,6008 11907,5648 12079,6472 10355,6832"/>
              </emma:interpretation>
              <emma:one-of disjunction-type="recognition" id="oneOf0">
                <emma:interpretation id="interp0" emma:lang="en-US" emma:confidence="0.5">
                  <emma:literal>*as</emma:literal>
                </emma:interpretation>
                <emma:interpretation id="interp1" emma:lang="en-US" emma:confidence="0">
                  <emma:literal>Fats:</emma:literal>
                </emma:interpretation>
                <emma:interpretation id="interp2" emma:lang="en-US" emma:confidence="0">
                  <emma:literal>Fits:</emma:literal>
                </emma:interpretation>
                <emma:interpretation id="interp3" emma:lang="en-US" emma:confidence="0">
                  <emma:literal>Fast:</emma:literal>
                </emma:interpretation>
                <emma:interpretation id="interp4" emma:lang="en-US" emma:confidence="0">
                  <emma:literal>Fids:</emma:literal>
                </emma:interpretation>
              </emma:one-of>
            </emma:emma>
          </inkml:annotationXML>
          <inkml:trace contextRef="#ctx0" brushRef="#br0">11097 5893 25,'-2'-4'69,"0"1"-59,0 2-6,2 0 6,0 1 0,0-3 2,0 1 0,0 1 7,0-2 11,0 1 12,0 1 7,0-2-13,0 3-10,-2-4-7,-1 4 1,3-2-2,0 2 0,0 0-7,0-2 1,0 2-2,0 0-2,0 0-2,0 0-1,0 0 1,0 0 2,0 0-3,-4 0-3,-8 20 0,-3 10 6,-3 6-4,5 1-3,2-1-1,2-6 0,0-7-1,5-4 0,-1-7 1,1-7 0,4-5 1,0 0 1,0 0 8,0-17 3,11-11-8,9-7-1,0-2-1,0-2 3,-3-1 0,-1 6-2,-3 6 2,-5 8 3,-4 8 1,-4 8 2,0 4-5,0 0-3,0 0-4,0 4-1,-6 13 1,-10 6 1,0-3-1,3 2 0,2-4 0,-1-2 0,5-2 0,3-4-1,2-3 0,2-6 1,0-1 0,0 0 1,0 0 1,0-6 2,0-12 1,15-6-3,1-6 2,-1 4 2,-5 5 0,-4 8 1,-6 7 4,0 6 0,0 0-3,0 0-8,0 8-4,-2 14 4,-12 4-1,-1 0 1,2-3-7,4-4-2,2-5-8,3-3-18,0-10-60,-1-1-184</inkml:trace>
          <inkml:trace contextRef="#ctx0" brushRef="#br0" timeOffset="120554.98">10369 6253 191,'-53'-43'239,"-1"6"-161,29 25-48,8 4 36,10 1-18,5 3-14,2 2-19,0 2-15,2 0-6,30 0 6,28 0 1,40 0 7,31 0 0,25 0-5,4 0-1,-4 0-2,-7 0 1,-6 0-1,-3 2-1,-10 2 0,-19-2-2,-22 0 3,-29-2-3,-24 0 2,-18 0 2,-11 0 2,-7 0 0,0 0 2,0 0 0,0 0-5,0 0-3,0 0 2,-9 0-1,-5 0-5,-3 0 0,1 0-1,-4 0 1,-2 0-8,-1 0-4,-6 0 6,-2-2 2,-2-6 9,-3 0 2,-1-1 2,-1 0 3,1-1 2,6 2 1,7-2 5,6 3-1,7 3-1,6 2 1,5 2-1,0 0-3,0 0-8,0 0-4,23 11-2,22 9 6,15 8 3,15 0-1,4 0-2,-10 0 0,-9-2 0,-10-4 1,-7 0-1,-7-8 0,-5-5 0,-8-7 1,-13-2 2,-8 0 3,-2 0 3,0 0 8,0 0 3,-15 0 5,-25 0-12,-15 9-7,-17 9-2,-10 7 2,-5 4 0,-2 0-1,8-2 3,19 0-6,18-4 0,17-2-2,11-1-2,11-4-1,5 0-3,0-2-7,7-7-4,22-7-18,16 0-36,11 0-70,-8-23-330</inkml:trace>
          <inkml:trace contextRef="#ctx0" brushRef="#br0" timeOffset="121412.28">11365 5916 262,'-23'-23'123,"2"9"-67,11 10 2,6 2 18,2 2-27,2 0-23,0 0-26,0 5-2,8 16 2,19 11 5,14 0-1,10 2 1,11 3-4,2 1 1,3 0 1,-7-4-3,-8-5 0,-7-2 0,-10-7-1,-8-8 1,-7-8-1,-8-2 1,-6-2 6,-6 0 7,0 0 10,0 0-1,0 0-13,0-4-3,0 2-2,-4 2-4,4 0-3,0 0-2,-2 0-5,-4 0 0,-5 0 0,-2 0-3,0 0-8,2 0-17,4 0-21,2 0-63,3 0-129</inkml:trace>
          <inkml:trace contextRef="#ctx0" brushRef="#br0" timeOffset="121712.14">11938 6164 260,'0'-3'112,"0"2"-73,0 1 14,-10 0 8,-7 0-20,-14 7-21,-14 14 1,-11 5 8,-11 4 2,-6 0-2,2-1-7,7-5-7,8-4-2,15-3-6,10 0-5,13-4-2,10-3-3,5 3-4,3-3-7,0-2-8,9-2-14,22-5-71,5-1-114</inkml:trace>
          <inkml:trace contextRef="#ctx0" brushRef="#br0" timeOffset="122049.98">11971 6248 353,'-18'0'55,"-9"0"-31,-8 2 24,-10 16 8,-4 2-18,3 3-20,-1-2-9,5 1-4,-1-2-4,5-2-1,2-3 0,7-1 0,9-4-3,5 0-11,5-4-19,10 0-51,0-6-139</inkml:trace>
          <inkml:trace contextRef="#ctx0" brushRef="#br0" timeOffset="122358.86">11407 5925 355,'-13'-12'65,"4"6"-27,7 4 24,2 2 2,0 0-39,0 0-25,2 2-15,20 19 13,14 6 2,11 6 0,8-1 0,4 0-6,-7-2-4,-4-2-4,-11-2-20,-1-3-54,-12-10-177</inkml:trace>
          <inkml:trace contextRef="#ctx0" brushRef="#br0" timeOffset="129438.03">11716 6382 258,'-25'12'0,"-10"-2"-23,0 8 10,4-1-2,11-6-59</inkml:trace>
        </inkml:traceGroup>
        <inkml:traceGroup>
          <inkml:annotationXML>
            <emma:emma xmlns:emma="http://www.w3.org/2003/04/emma" version="1.0">
              <emma:interpretation id="{6AA4EE60-774A-4602-A709-CC30B3A58A8B}" emma:medium="tactile" emma:mode="ink">
                <msink:context xmlns:msink="http://schemas.microsoft.com/ink/2010/main" type="inkWord" rotatedBoundingBox="12821,5250 14282,4945 14467,5833 13006,6138"/>
              </emma:interpretation>
              <emma:one-of disjunction-type="recognition" id="oneOf1">
                <emma:interpretation id="interp5" emma:lang="en-US" emma:confidence="0.5">
                  <emma:literal>LPF</emma:literal>
                </emma:interpretation>
                <emma:interpretation id="interp6" emma:lang="en-US" emma:confidence="0">
                  <emma:literal>LPE</emma:literal>
                </emma:interpretation>
                <emma:interpretation id="interp7" emma:lang="en-US" emma:confidence="0">
                  <emma:literal>CPF</emma:literal>
                </emma:interpretation>
                <emma:interpretation id="interp8" emma:lang="en-US" emma:confidence="0">
                  <emma:literal>(PF</emma:literal>
                </emma:interpretation>
                <emma:interpretation id="interp9" emma:lang="en-US" emma:confidence="0">
                  <emma:literal>(PE</emma:literal>
                </emma:interpretation>
              </emma:one-of>
            </emma:emma>
          </inkml:annotationXML>
          <inkml:trace contextRef="#ctx0" brushRef="#br0" timeOffset="134753.71">13221 5235 280,'4'-18'169,"-4"-1"-106,0-1-47,0 9 36,0 10 2,0 1-15,0 0-22,0 0-11,0 0-3,0 0 0,0 0 1,0 0-1,-4 1-1,-3 13 4,-2 4 3,0-1-1,-2 2 2,-4 7-3,-1 9-2,-7 9 2,-3 10-1,-3 11-1,-2 4 2,2 3-4,5-1 1,3-8-2,10-12 0,7-11 0,4-8-1,0-10 1,0-4-1,22-6 2,9-4 3,10-6-1,7-2 0,6 0-2,-3 0 0,-2-2-1,-2-6-2,-14 2 0,-8 0 1,-12 4-1,-13 0 0,0 2 2,0 0-1,0 0-1,0 0-2,0 0-2,0 0-4,0 0-3,0 0-8,0 0-10,0-4-15,0-4-16,9-6-34,9-4-48,2-3-114</inkml:trace>
          <inkml:trace contextRef="#ctx0" brushRef="#br0" timeOffset="135084.77">13631 5467 339,'0'-17'105,"0"3"-69,0 6 13,0 0 18,0 4-5,0 4-24,0 0-18,0 0-14,0 0-4,0 7 0,0 23-1,0 9 7,0 11 3,0 6 0,-7 0-3,-4-3-1,2-5-2,0-6-2,2-8-1,3-6-2,0-6 0,1-6-2,1-4-3,2-5-7,0-6-9,0-1-12,0 0-31,15-22-33,8-12-138</inkml:trace>
          <inkml:trace contextRef="#ctx0" brushRef="#br0" timeOffset="135401.18">13702 5461 325,'0'-19'79,"0"3"-39,5 1 21,1 4 2,0-3-21,4 4-19,5-2-9,3 4-9,5 2-3,3 2 0,-1 4-2,-1 0-1,1 6 0,-6 18-1,-5 4 2,-7 2 0,-7-3 4,0 0 2,-9-5 1,-13 0-1,-10-1-2,-1-6 1,-2-1 0,-3-4-1,5 1-4,-2-1 0,12-5-9,4 1-7,9-2-15,10 0-39,0-1-68,4-2-171</inkml:trace>
          <inkml:trace contextRef="#ctx0" brushRef="#br0" timeOffset="135730.34">14108 5470 304,'0'-14'201,"0"8"-140,0 6-9,0 0 3,0 0-22,0 0-16,0 3-13,0 20-4,0 10 5,-7 11 4,1 1-1,-2 7-1,0 1 2,-1-1-3,0-6-1,0-8-1,2-5-1,3-12-3,2-5 0,2-6-1,0-6 1,0-4-5,0 0-3,0 0-2,0-7-11,0-18-27,17-11-42,8-10-71,-1-10-150</inkml:trace>
          <inkml:trace contextRef="#ctx0" brushRef="#br0" timeOffset="135954.06">14147 5472 294,'-10'-13'119,"3"-2"-66,5 3 16,0 0-8,2 2-20,0 0-15,0 0-12,13 2-8,9-4 0,7 2-4,2 0-2,3 2-2,-7 6 0,-3 2 0,-6 0-4,-2 0-2,-3 0-8,-5 8-8,0 4-22,-6 6-79,-2 4-88</inkml:trace>
          <inkml:trace contextRef="#ctx0" brushRef="#br0" timeOffset="136200.84">14101 5650 260,'-4'0'147,"4"0"-108,0 0 3,0 0 41,0 0-21,4 0-39,21 0-12,10 0 6,9-5-3,4-5-6,-9 2-5,-12 1 0,-8 5-3,-11 1 0,-6 1-2,-2 0-7,0 0-1,0 0-18,-24 10-65,-16 2-331</inkml:trace>
        </inkml:traceGroup>
      </inkml:traceGroup>
    </inkml:traceGroup>
    <inkml:traceGroup>
      <inkml:annotationXML>
        <emma:emma xmlns:emma="http://www.w3.org/2003/04/emma" version="1.0">
          <emma:interpretation id="{2002A9B9-B8E8-41EF-83DF-F4AD0AF770E8}" emma:medium="tactile" emma:mode="ink">
            <msink:context xmlns:msink="http://schemas.microsoft.com/ink/2010/main" type="paragraph" rotatedBoundingBox="12379,6539 18658,5201 18923,6445 12644,7783" alignmentLevel="2"/>
          </emma:interpretation>
        </emma:emma>
      </inkml:annotationXML>
      <inkml:traceGroup>
        <inkml:annotationXML>
          <emma:emma xmlns:emma="http://www.w3.org/2003/04/emma" version="1.0">
            <emma:interpretation id="{4E03D832-27F5-4F3F-87ED-16B4FBA9BFA5}" emma:medium="tactile" emma:mode="ink">
              <msink:context xmlns:msink="http://schemas.microsoft.com/ink/2010/main" type="line" rotatedBoundingBox="12379,6539 18658,5201 18923,6445 12644,7783"/>
            </emma:interpretation>
          </emma:emma>
        </inkml:annotationXML>
        <inkml:traceGroup>
          <inkml:annotationXML>
            <emma:emma xmlns:emma="http://www.w3.org/2003/04/emma" version="1.0">
              <emma:interpretation id="{8928AFA7-C5B1-4898-9F86-F652090CBEB2}" emma:medium="tactile" emma:mode="ink">
                <msink:context xmlns:msink="http://schemas.microsoft.com/ink/2010/main" type="inkWord" rotatedBoundingBox="14765,6031 18658,5201 18923,6445 15030,7275"/>
              </emma:interpretation>
              <emma:one-of disjunction-type="recognition" id="oneOf2">
                <emma:interpretation id="interp10" emma:lang="en-US" emma:confidence="0.5">
                  <emma:literal>was-went-salt,</emma:literal>
                </emma:interpretation>
                <emma:interpretation id="interp11" emma:lang="en-US" emma:confidence="0">
                  <emma:literal>was-went-salt)</emma:literal>
                </emma:interpretation>
                <emma:interpretation id="interp12" emma:lang="en-US" emma:confidence="0">
                  <emma:literal>was-went-salt]</emma:literal>
                </emma:interpretation>
                <emma:interpretation id="interp13" emma:lang="en-US" emma:confidence="0">
                  <emma:literal>wo-wimp-salt)</emma:literal>
                </emma:interpretation>
                <emma:interpretation id="interp14" emma:lang="en-US" emma:confidence="0">
                  <emma:literal>wo-wimp-salt,</emma:literal>
                </emma:interpretation>
              </emma:one-of>
            </emma:emma>
          </inkml:annotationXML>
          <inkml:trace contextRef="#ctx0" brushRef="#br0" timeOffset="-197613.62">15061 6130 13,'-20'4'419,"13"-4"-362,7 0-55,45 0-2,22 0 16,22 0-3,20 0-9,20-2-4,14 0-2,11 0 2,4 2-1,2 0-2,-4 0 1,-5 0-1,-1 0-2,-7 2-2,-18-2-1,-23 0 5,-24 0 3,-32 0 0,-14-4 2,-16 0 5,-10-2 2,-1 1 1,-5 3 6,0-3-8,0 1-4,0 0-4,0 0 0,0 0-6,-3 0-8,-10 2 2,-1-5-2,-5 4 2,-1-3 7,-1-3 5,2-1 2,1 1 2,-1-1 4,0-1 6,-1 4 0,7 0 4,-1 3-3,9 4 3,3-2 5,2 2-16,0 0-7,0 0-9,21 5 6,16 10 1,10 2 1,4-1 1,3-2 0,-3-3 0,-6 2-1,-8-4 2,-8 0-1,-4-5 0,-10 0 0,-7-2 0,-6-2 3,-2 0 4,0 1 6,0 1-4,-14 7 2,-22 5 0,-12 4-3,-8 0-3,2 2-1,8-2-3,7 2-1,6-2 0,8 0-5,8-4 0,11-2-8,6-1-12,0-9-53,15-2-134</inkml:trace>
          <inkml:trace contextRef="#ctx0" brushRef="#br0" timeOffset="-162927.58">17392 5582 400,'9'-4'60,"-5"-1"-46,-4-7-2,2 12 13,2-1 7,-1 1-22,0 0-10,1 0-12,-2 0 8,5 14 3,-1 0 1,3 2 0,5-2-2,1-1-1,5 1 0,5-5 1,8-3-4,1-6 0,-1 0-3,-2-6 1,-2-20 3,-4-4 4,-8 0 1,-3 0 5,-10 6 8,-4 7 3,0 4 1,0 11 0,0 2-2,0 0-10,-10 12 0,-9 24-5,-3 15 0,2 13-1,-2 4-7,-1 5 5,-4 0 0,-4-9-5,0-12-4,2-20-1,5-14 12,2-11 1,-1-7 4,-2 0 3,6-12 0,5-13-2,10-3-1,4 0 1,6 2-4,21 4-1,7 4-2,1 2 2,8 1-7,1 8 2,-1 0-11,-3 0-25,-9 1-60,-8 2-132</inkml:trace>
          <inkml:trace contextRef="#ctx0" brushRef="#br0" timeOffset="-162608.71">18116 5334 205,'2'-11'133,"-2"5"-88,0 6-17,0 0 21,0 0 2,0 0-39,0 9-12,-9 24 0,-18 17 3,-10 11 8,-3 7-8,-1 4-2,10-1 0,12-4-1,7-6-2,12-9-4,0-10-4,20-10-7,20-12-6,7-14-53,9-6-151</inkml:trace>
          <inkml:trace contextRef="#ctx0" brushRef="#br0" timeOffset="-162262.15">18381 5406 355,'-2'-14'56,"0"6"-19,0 0 25,2 4-16,0 4-7,0 0-19,0 0-14,0 0-4,0 0 2,0 0-4,0 0-2,0 22 2,0 14 2,-6 12 9,-6 4-4,-1 4-2,-4-1-4,5-4-1,4-4-1,4-5-2,4-10-1,0-9-8,0-6-6,18-11-26,5-6-69,2 0-74</inkml:trace>
          <inkml:trace contextRef="#ctx0" brushRef="#br0" timeOffset="-162085.58">18298 5632 5,'-48'-1'185,"9"-3"-127,16 4-22,9 0 24,14 0-13,0 0-27,11-3-15,25-1 8,15-3-1,7-3-5,0-2-7,-2-5-10,-8-1-32,-7-4-137</inkml:trace>
          <inkml:trace contextRef="#ctx0" brushRef="#br0" timeOffset="-161861.33">18668 5344 181,'9'-6'232,"-9"4"-147,0 2-61,3 0-3,-1 0 4,5 8-15,-1 28-10,-4 18 11,-2 12-6,-6 12-5,-36 7-5,-10-1-14,-10-10-41,-12-9-362</inkml:trace>
          <inkml:trace contextRef="#ctx0" brushRef="#br0" timeOffset="-161351.26">18492 5801 4,'0'0'151,"0"0"-34,0 0-55,0 0-10,0 0-6,0 0-9,0 0-7,0 0-8,0 0-8,0 0-14,0 0-1,-15 0-13,-12 2-16,-6 8-58,-7 0-281</inkml:trace>
          <inkml:trace contextRef="#ctx0" brushRef="#br0" timeOffset="126977.71">14972 6517 389,'0'-19'80,"0"15"-42,0 4 11,0 0 1,0 0-13,0 15-27,2 18-3,8 14 4,1 13 4,-1 14-2,0 9 0,-4 3 1,1-2-7,-3-7 3,-2-13-4,-2-14 1,0-10 0,0-12 2,0-8-2,0-8 2,-2-5-2,0-6-5,2-1-1,0 0-1,0 0-3,0 0-8,0-4-8,0-12-36,0-3-80,23 5-151</inkml:trace>
          <inkml:trace contextRef="#ctx0" brushRef="#br0" timeOffset="127135.27">15144 7247 393,'0'-3'104,"0"1"-87,0 2-11,0 0 15,0 0-21,0 0-10,0 0-56,0 0-105</inkml:trace>
          <inkml:trace contextRef="#ctx0" brushRef="#br0" timeOffset="-202479.11">12641 6553 64,'0'0'68,"0"0"-44,0 0-12,0 0 4,0 0 7,0 0-6,0 0 2,0 0 2,0 0 9,0 0 3,0-2 0,0 2-6,0 0-4,0-3-2,0 3-3,0-1-3,0-1-3,0-1-8,0 2-1,0-1 0,0-1 0,0 2 3,0 1 2,0 0 4,0 0 1,0 0-10,-6 0-3,-9 0 0,-8 12 5,-4 14-1,-4 2-1,2 6 0,4 3 0,6-6 0,5 4-3,7-7-1,3-5-1,4-6-2,0-4 2,0-3 2,18-7-1,6-3 0,7 0 1,3 0 0,-3-7 0,0-2 0,-4-7-2,-3-2 2,3-3-2,-4-2 2,-4 1 0,0-1 0,-9 8 2,-5 4 1,0 5 3,-5 4 0,0 2 1,0 0-6,0 0-1,0 0-1,0 0-1,0 0 2,-2 4 2,-4-1-1,6-3 1,-2 0 1,2 0 0,0 0 1,0 0 0,0 0 2,0 0-2,0 0-2,0 0 0,0 0 0,0 0-2,0 0 0,0 0 0,0 0 0,0 0-2,0 0 1,0 0-2,0 1 1,0 10-1,-4 4 3,0 3 1,-5 2-1,3 1 0,0-1 0,2-4 0,4-1-1,0-2-2,0-6 0,0-1 0,0-1 3,4-5-2,12 0 2,7 0 2,1-11 1,5-9-2,2-1 1,-2-5-2,-2-7 3,-3-1-1,-1-4 0,-6 0-1,-1 0 2,-7 4 0,-7 8-1,-2 8 4,0 6 0,0 4-6,-13 6-3,-5 2-5,-7 0-10,-2 17 4,4 4-49,0 0-119</inkml:trace>
          <inkml:trace contextRef="#ctx0" brushRef="#br0" timeOffset="-201914.42">13031 6842 189,'0'-8'88,"2"-1"-56,-2 6 8,0-6-1,0 6-2,0 3-10,0-4-9,0 4 9,0 0-11,-4 0-11,-14 0 1,-6 16-6,-3 5 1,-2 8-1,0-1 0,7-2-1,7 1-1,5-8 1,10-1-4,0-5-2,0-6-2,14-1 6,5-4-3,6-2 4,4 0-8,-4 0-40,-5-12-97</inkml:trace>
          <inkml:trace contextRef="#ctx0" brushRef="#br0" timeOffset="-201492.3">13245 6629 102,'-2'0'245,"0"-4"-196,2 4-24,0 0-1,0 0-17,0 0-6,18-2-1,4 2 3,5-1 0,0-2-2,-3 3 2,3-4-3,-3 2-3,3-2 1,-3 0-13,-8-2-24,-3 2-147</inkml:trace>
          <inkml:trace contextRef="#ctx0" brushRef="#br0" timeOffset="-201278.25">13305 6756 96,'0'0'203,"0"0"-110,9 0-89,16-3-3,6-1 11,4 0-12,1 1-2,-2-1-9,-6 0-8,-9-1-38,-5 1-182</inkml:trace>
          <inkml:trace contextRef="#ctx0" brushRef="#br0" timeOffset="-199882.67">14282 6823 4,'2'-6'341,"-2"2"-228,0 1-60,0 3-9,0 0 5,2 0-30,0 0-19,-2 0-3,2 3-4,-2 13 5,0 2 0,0 2-1,0 1-1,-6-3 3,-10-1 1,1-4-2,5-3-2,4-8 4,6-2 3,0 0 4,0-22-6,22-6 0,5-3 4,4 2 0,-4 4 5,-2 8 0,-6 5 0,-3 7-2,-5 5-3,0 0-5,-4 0-3,2 14-1,-7 10-1,-2 2 1,0 0 0,0-5 3,0-5-4,0-11 5,0-3 3,0-2-1,0 0 6,9-17 3,7-10 0,3-2 3,4-1 10,1 2-4,-1 6-6,-1 5-5,-4 8-2,-2 6-4,-7 3-3,-1 0-1,-4 18-6,-1 11 1,-3 6-1,0 8 3,-24-1-4,-5-4-13,-2-7-70,-4-6-248</inkml:trace>
          <inkml:trace contextRef="#ctx0" brushRef="#br1" timeOffset="17591.9">13283 6581 11,'0'0'94,"0"0"-74,0 0-13,0 0-2,0 0-2,-2 0-3,2 3-1,0-1-2,0 1-6,0-1 1,0-1 1,0-1 3,4 3 2,1-1 1,0-2 0,-3 0-3,2 0-4,-2 0-14,0 0-38</inkml:trace>
          <inkml:trace contextRef="#ctx0" brushRef="#br0" timeOffset="-200565.72">13954 6529 93,'4'-6'197,"-2"0"-38,-2 4-103,0 2-11,0 0 7,0 0-16,0 0-25,0 0-11,0 0-2,0 0-1,0 0-1,0 8 4,-11 10 1,-13 10 5,-7 4-5,-3 2 0,3 3-1,6-2-1,10-4-1,9-6-3,6-9-3,0-3-1,2-12-2,22-1 0,7 0 9,8-18 2,0-8 1,1-4-1,-2 4 1,-4 5 2,-15 6-2,-7 7 1,-7 6 0,-5 2-1,0 0-1,0 0-1,0 6-3,0 8 4,0 0 1,0-4-1,4-2 0,5-5-2,7-3 2,5 0 2,6-16 3,4-7-1,0-1 0,-4-4 1,-4 1 2,-4-2-2,-5 2-1,-7 4-1,-5 3 1,-2 3-3,0 6-1,0 1-5,-11 7-7,-7 3-14,-4 0-36,-3 6-72,3 12-139</inkml:trace>
        </inkml:traceGroup>
      </inkml:traceGroup>
    </inkml:traceGroup>
  </inkml:traceGroup>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2T05:13:38.764"/>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00B050"/>
    </inkml:brush>
    <inkml:brush xml:id="br2">
      <inkml:brushProperty name="width" value="0.08333" units="cm"/>
      <inkml:brushProperty name="height" value="0.08333" units="cm"/>
      <inkml:brushProperty name="fitToCurve" value="1"/>
    </inkml:brush>
    <inkml:brush xml:id="br3">
      <inkml:brushProperty name="width" value="0.03528" units="cm"/>
      <inkml:brushProperty name="height" value="0.03528" units="cm"/>
      <inkml:brushProperty name="fitToCurve" value="1"/>
    </inkml:brush>
  </inkml:definitions>
  <inkml:traceGroup>
    <inkml:annotationXML>
      <emma:emma xmlns:emma="http://www.w3.org/2003/04/emma" version="1.0">
        <emma:interpretation id="{92C644C0-8DBA-4210-9034-E0FCA44721D4}" emma:medium="tactile" emma:mode="ink">
          <msink:context xmlns:msink="http://schemas.microsoft.com/ink/2010/main" type="writingRegion" rotatedBoundingBox="21449,7486 33497,7843 33285,15023 21236,14667"/>
        </emma:interpretation>
      </emma:emma>
    </inkml:annotationXML>
    <inkml:traceGroup>
      <inkml:annotationXML>
        <emma:emma xmlns:emma="http://www.w3.org/2003/04/emma" version="1.0">
          <emma:interpretation id="{E6E0264B-5642-4D69-83AB-5DAFC4F01FF5}" emma:medium="tactile" emma:mode="ink">
            <msink:context xmlns:msink="http://schemas.microsoft.com/ink/2010/main" type="paragraph" rotatedBoundingBox="21449,7486 30325,7749 30293,8862 21416,8599" alignmentLevel="1"/>
          </emma:interpretation>
        </emma:emma>
      </inkml:annotationXML>
      <inkml:traceGroup>
        <inkml:annotationXML>
          <emma:emma xmlns:emma="http://www.w3.org/2003/04/emma" version="1.0">
            <emma:interpretation id="{9DC0195A-34DD-4C27-B4A5-4C4046931838}" emma:medium="tactile" emma:mode="ink">
              <msink:context xmlns:msink="http://schemas.microsoft.com/ink/2010/main" type="line" rotatedBoundingBox="21449,7486 30325,7749 30293,8862 21416,8599"/>
            </emma:interpretation>
          </emma:emma>
        </inkml:annotationXML>
        <inkml:traceGroup>
          <inkml:annotationXML>
            <emma:emma xmlns:emma="http://www.w3.org/2003/04/emma" version="1.0">
              <emma:interpretation id="{6593C66E-B67F-47B4-9C32-732E3CA55DC1}" emma:medium="tactile" emma:mode="ink">
                <msink:context xmlns:msink="http://schemas.microsoft.com/ink/2010/main" type="inkWord" rotatedBoundingBox="21440,7787 21971,7803 21950,8492 21419,8476"/>
              </emma:interpretation>
              <emma:one-of disjunction-type="recognition" id="oneOf0">
                <emma:interpretation id="interp0" emma:lang="en-US" emma:confidence="0.5">
                  <emma:literal>y</emma:literal>
                </emma:interpretation>
                <emma:interpretation id="interp1" emma:lang="en-US" emma:confidence="0">
                  <emma:literal>Y</emma:literal>
                </emma:interpretation>
                <emma:interpretation id="interp2" emma:lang="en-US" emma:confidence="0">
                  <emma:literal>Z</emma:literal>
                </emma:interpretation>
                <emma:interpretation id="interp3" emma:lang="en-US" emma:confidence="0">
                  <emma:literal>F</emma:literal>
                </emma:interpretation>
                <emma:interpretation id="interp4" emma:lang="en-US" emma:confidence="0">
                  <emma:literal>z</emma:literal>
                </emma:interpretation>
              </emma:one-of>
            </emma:emma>
          </inkml:annotationXML>
          <inkml:trace contextRef="#ctx0" brushRef="#br0">21583 7843 393,'23'-19'142,"-15"3"-110,-8 2 17,0 13 3,0 1-19,0 0-23,0 4-10,0 17-3,0 10 3,0 2-2,0-2-2,15-3-1,8-6-1,10-8-4,5-9 1,9-5-3,2 0-7,-2-25 2,-5-5 9,-11-3 8,-11 9 0,-11 8 6,-7 11 9,-2 5-3,0 0-12,-11 21 3,-18 22-3,-2 12 0,-4 8-1,-1 3-3,-5 9 0,-5-2-1,-8 6 0,-2-11-7,6-20-3,3-18 3,9-22 12,9-8 15,4-8-3,10-20 0,11-7-4,4 2-1,6-3-4,30 1-3,13 7-3,11 6-5,9 4-5,0 7-16,-7 3-45,-10-1-91</inkml:trace>
        </inkml:traceGroup>
        <inkml:traceGroup>
          <inkml:annotationXML>
            <emma:emma xmlns:emma="http://www.w3.org/2003/04/emma" version="1.0">
              <emma:interpretation id="{CA43EE34-E005-434B-AD9D-BB64E2AF7782}" emma:medium="tactile" emma:mode="ink">
                <msink:context xmlns:msink="http://schemas.microsoft.com/ink/2010/main" type="inkWord" rotatedBoundingBox="22118,7589 23185,7621 23162,8402 22095,8370"/>
              </emma:interpretation>
              <emma:one-of disjunction-type="recognition" id="oneOf1">
                <emma:interpretation id="interp5" emma:lang="en-US" emma:confidence="0.5">
                  <emma:literal>Ct)</emma:literal>
                </emma:interpretation>
                <emma:interpretation id="interp6" emma:lang="en-US" emma:confidence="0">
                  <emma:literal>(t)</emma:literal>
                </emma:interpretation>
                <emma:interpretation id="interp7" emma:lang="en-US" emma:confidence="0">
                  <emma:literal>(4)</emma:literal>
                </emma:interpretation>
                <emma:interpretation id="interp8" emma:lang="en-US" emma:confidence="0">
                  <emma:literal>(H</emma:literal>
                </emma:interpretation>
                <emma:interpretation id="interp9" emma:lang="en-US" emma:confidence="0">
                  <emma:literal>et)</emma:literal>
                </emma:interpretation>
              </emma:one-of>
            </emma:emma>
          </inkml:annotationXML>
          <inkml:trace contextRef="#ctx0" brushRef="#br0" timeOffset="484.88">22530 7644 89,'2'-18'381,"-2"3"-307,0 10-12,0 3 6,0 2-23,-5 0-21,-21 34-17,-15 16-3,-15 18 2,-8 10-1,-5 5-3,5 1-2,10-6 0,18-6-2,19-10-1,17-9-2,0-12-1,11-6-2,27-14-9,13-10-29,11-11-37,3 0-83,0-27-216</inkml:trace>
          <inkml:trace contextRef="#ctx0" brushRef="#br0" timeOffset="1048.06">22516 7967 521,'-11'-6'46,"7"6"-9,4-3 6,0 3-24,20 0-19,25-5-5,17-4-5,7-3-9,4-2-25,-1-7-67,-14-2-102</inkml:trace>
          <inkml:trace contextRef="#ctx0" brushRef="#br0" timeOffset="867.66">22726 7734 99,'0'-21'157,"0"2"-74,0 3-34,0 6 9,4 2 19,-2 2-13,1 4-24,-1 2-12,-2 0-6,2 0-6,-2 0-7,2 0-1,-2 0-5,2 2 0,1 12 4,-3 10 3,0 4 0,0 6-3,0 11 3,-16 3-4,-2 2 0,1 0-2,1-3-2,3-5-2,6-3 0,3-11-2,4-6-2,0-4-2,0-6-3,15-2-9,12-7-15,6-3-39,-2 0-84,-4-15-226</inkml:trace>
          <inkml:trace contextRef="#ctx0" brushRef="#br0" timeOffset="1288.07">23100 7624 456,'2'-5'62,"0"5"-22,3 0 12,2 0-22,6 30-22,5 9 9,-5 17-4,-2 11-1,-9 8-6,-2 4-4,0-6-2,-13-4 0,-7-8-4,-2-7 3,-2-8-7,-5-7-4,0-8-20,6-13-72,10-6-152</inkml:trace>
        </inkml:traceGroup>
        <inkml:traceGroup>
          <inkml:annotationXML>
            <emma:emma xmlns:emma="http://www.w3.org/2003/04/emma" version="1.0">
              <emma:interpretation id="{C1898CA3-244B-421A-A902-3795AC4596C6}" emma:medium="tactile" emma:mode="ink">
                <msink:context xmlns:msink="http://schemas.microsoft.com/ink/2010/main" type="inkWord" rotatedBoundingBox="23680,8085 24089,8097 24080,8377 23672,8365"/>
              </emma:interpretation>
              <emma:one-of disjunction-type="recognition" id="oneOf2">
                <emma:interpretation id="interp10" emma:lang="en-US" emma:confidence="0.5">
                  <emma:literal>=</emma:literal>
                </emma:interpretation>
                <emma:interpretation id="interp11" emma:lang="en-US" emma:confidence="0">
                  <emma:literal>-</emma:literal>
                </emma:interpretation>
                <emma:interpretation id="interp12" emma:lang="en-US" emma:confidence="0">
                  <emma:literal>E</emma:literal>
                </emma:interpretation>
                <emma:interpretation id="interp13" emma:lang="en-US" emma:confidence="0">
                  <emma:literal>_</emma:literal>
                </emma:interpretation>
                <emma:interpretation id="interp14" emma:lang="en-US" emma:confidence="0">
                  <emma:literal>I</emma:literal>
                </emma:interpretation>
              </emma:one-of>
            </emma:emma>
          </inkml:annotationXML>
          <inkml:trace contextRef="#ctx0" brushRef="#br0" timeOffset="1603.79">23775 8099 625,'-16'-6'35,"10"6"-8,6 0 18,0 0-18,0 0-22,2 0-5,20 0-2,14 0 2,11 0 0,9 2 1,-3-2-1,-2 2-6,-13-2-6,-15 2-17,-15 2-41,-8 0-75,-15 8-149</inkml:trace>
          <inkml:trace contextRef="#ctx0" brushRef="#br0" timeOffset="1776.06">23690 8343 302,'-10'8'155,"3"-3"-87,7-4-16,0-1 9,0 3-22,17 0-18,19 0 0,11-1-12,7-1-9,1 2 0,-10-3-10,-10 0-18,-12 0-82,-23 0-295</inkml:trace>
        </inkml:traceGroup>
        <inkml:traceGroup>
          <inkml:annotationXML>
            <emma:emma xmlns:emma="http://www.w3.org/2003/04/emma" version="1.0">
              <emma:interpretation id="{8F340C32-6962-465E-9B43-131515E328BE}" emma:medium="tactile" emma:mode="ink">
                <msink:context xmlns:msink="http://schemas.microsoft.com/ink/2010/main" type="inkWord" rotatedBoundingBox="24721,7583 25378,7602 25345,8715 24688,8696"/>
              </emma:interpretation>
              <emma:one-of disjunction-type="recognition" id="oneOf3">
                <emma:interpretation id="interp15" emma:lang="en-US" emma:confidence="0.5">
                  <emma:literal>E</emma:literal>
                </emma:interpretation>
                <emma:interpretation id="interp16" emma:lang="en-US" emma:confidence="0">
                  <emma:literal>i</emma:literal>
                </emma:interpretation>
                <emma:interpretation id="interp17" emma:lang="en-US" emma:confidence="0">
                  <emma:literal>€</emma:literal>
                </emma:interpretation>
                <emma:interpretation id="interp18" emma:lang="en-US" emma:confidence="0">
                  <emma:literal>F</emma:literal>
                </emma:interpretation>
                <emma:interpretation id="interp19" emma:lang="en-US" emma:confidence="0">
                  <emma:literal>[</emma:literal>
                </emma:interpretation>
              </emma:one-of>
            </emma:emma>
          </inkml:annotationXML>
          <inkml:trace contextRef="#ctx0" brushRef="#br0" timeOffset="70220.02">24704 8191 214,'0'-6'329,"18"-7"-319,33-2-10,21-1 13,15 0-3,15 4-10,3 6-4,-10 4-13,-16 2-35,-28 0-141</inkml:trace>
          <inkml:trace contextRef="#ctx0" brushRef="#br0" timeOffset="70519.72">25018 8347 403,'0'0'42,"0"0"8,0 0 9,2-1-34,21 1-20,6 0-5,0 0-5,-4 20 3,-10 6-2,-15 8 0,0 10 3,-36 6 1,-22 0-2,-9-2-2,3-16 3,10-10 1,17-9 7,16-7 0,15-3-5,6 2-2,14-4-2,32-1 2,18 0 0,19 0-4,4-7-13,-3-11-70,-8-4-115</inkml:trace>
          <inkml:trace contextRef="#ctx0" brushRef="#br0" timeOffset="70031.06">25261 7606 454,'20'-6'129,"-13"6"-117,-7 0-5,0 0 12,-11 24 1,-5 9-11,3 6-9,1 1-2,6 2-1,4-2-2,-3-2-11,3-6-24,-4-6-141</inkml:trace>
        </inkml:traceGroup>
        <inkml:traceGroup>
          <inkml:annotationXML>
            <emma:emma xmlns:emma="http://www.w3.org/2003/04/emma" version="1.0">
              <emma:interpretation id="{FF06EC30-5E37-4DFB-B50B-A03C78064CF2}" emma:medium="tactile" emma:mode="ink">
                <msink:context xmlns:msink="http://schemas.microsoft.com/ink/2010/main" type="inkWord" rotatedBoundingBox="25670,7921 27058,7962 27040,8578 25652,8537"/>
              </emma:interpretation>
              <emma:one-of disjunction-type="recognition" id="oneOf4">
                <emma:interpretation id="interp20" emma:lang="en-US" emma:confidence="0.5">
                  <emma:literal>act</emma:literal>
                </emma:interpretation>
                <emma:interpretation id="interp21" emma:lang="en-US" emma:confidence="0">
                  <emma:literal>Act</emma:literal>
                </emma:interpretation>
                <emma:interpretation id="interp22" emma:lang="en-US" emma:confidence="0">
                  <emma:literal>Ait</emma:literal>
                </emma:interpretation>
                <emma:interpretation id="interp23" emma:lang="en-US" emma:confidence="0">
                  <emma:literal>Art</emma:literal>
                </emma:interpretation>
                <emma:interpretation id="interp24" emma:lang="en-US" emma:confidence="0">
                  <emma:literal>Ant</emma:literal>
                </emma:interpretation>
              </emma:one-of>
            </emma:emma>
          </inkml:annotationXML>
          <inkml:trace contextRef="#ctx0" brushRef="#br0" timeOffset="70924.78">25776 8051 504,'0'-6'101,"0"6"-60,0 0-12,0 0-7,0 10-15,0 17-7,0 10 2,-11 5-2,-9 4-4,-3-2 2,2-7-3,3-9 1,7-15 2,1-4 2,8-9 1,2 0 6,0-26-2,0-17-4,20-13 5,20-6-2,18-3-2,5 10 2,-5 6-1,-9 20 2,-13 12 1,-13 13 3,-4 4-9,-3 11 0,-1 23-4,1 8 4,-1 6 0,-4 3-3,-2-1-2,-2-7-7,-5-3-19,-2-8-94,0-8-285</inkml:trace>
          <inkml:trace contextRef="#ctx0" brushRef="#br0" timeOffset="71103.98">25849 8185 29,'0'-13'466,"0"-2"-447,14 3-16,24 3 18,13-1-8,7 3-13,3 3-2,-9 2-19,-14 2-24,-18 0-47,-13 0-137</inkml:trace>
          <inkml:trace contextRef="#ctx0" brushRef="#br0" timeOffset="71433.88">26358 8374 233,'0'-5'331,"0"5"-287,-19 0-8,-7 0 11,-3 21-20,1 2-14,3 6-12,9-3-1,7-1-6,9-6-1,0 1-4,0-5-4,15-8-21,16-7-35,4 0-70,5 0-160</inkml:trace>
          <inkml:trace contextRef="#ctx0" brushRef="#br0" timeOffset="71725.3">26690 8165 86,'-14'-4'460,"1"-2"-405,7 4-18,6 2 18,0 0-22,0 0-22,0 0-11,15 0-3,14 0 3,13 0 0,7 0 2,5 0-2,-6 0-1,0 0-5,-11-6-5,-6 0-24,-6-3-44,-10-1-102,-11-3-235</inkml:trace>
          <inkml:trace contextRef="#ctx0" brushRef="#br0" timeOffset="71919.5">26966 7988 190,'-14'-9'355,"1"-2"-267,2 8-39,4 1 5,5 2-12,0 0-17,-5 18-25,1 20 0,-4 8 0,4 8-2,1 2-1,-1 0-3,2 5-9,-6-6-16,-3-3-70,-7-13-280</inkml:trace>
        </inkml:traceGroup>
        <inkml:traceGroup>
          <inkml:annotationXML>
            <emma:emma xmlns:emma="http://www.w3.org/2003/04/emma" version="1.0">
              <emma:interpretation id="{7716B953-BAF5-4E62-B6C2-76A2ED5EDE0A}" emma:medium="tactile" emma:mode="ink">
                <msink:context xmlns:msink="http://schemas.microsoft.com/ink/2010/main" type="inkWord" rotatedBoundingBox="27634,7734 28298,7754 28270,8702 27605,8682"/>
              </emma:interpretation>
              <emma:one-of disjunction-type="recognition" id="oneOf5">
                <emma:interpretation id="interp25" emma:lang="en-US" emma:confidence="0.5">
                  <emma:literal>E</emma:literal>
                </emma:interpretation>
                <emma:interpretation id="interp26" emma:lang="en-US" emma:confidence="0">
                  <emma:literal>=</emma:literal>
                </emma:interpretation>
                <emma:interpretation id="interp27" emma:lang="en-US" emma:confidence="0">
                  <emma:literal>€</emma:literal>
                </emma:interpretation>
                <emma:interpretation id="interp28" emma:lang="en-US" emma:confidence="0">
                  <emma:literal>e</emma:literal>
                </emma:interpretation>
                <emma:interpretation id="interp29" emma:lang="en-US" emma:confidence="0">
                  <emma:literal>C</emma:literal>
                </emma:interpretation>
              </emma:one-of>
            </emma:emma>
          </inkml:annotationXML>
          <inkml:trace contextRef="#ctx0" brushRef="#br0" timeOffset="72533.27">27632 8195 256,'-11'-10'261,"11"0"-241,2 4 11,44 2-13,26 4-18,20 0-16,8 0-28,-7 0-247</inkml:trace>
          <inkml:trace contextRef="#ctx0" brushRef="#br0" timeOffset="72865.98">27819 8442 546,'-4'-10'48,"4"4"9,0 0-6,0 2-32,22 0-14,9 4-5,5 0-2,-1 0-1,-8 12-1,-13 13-1,-14 4 0,0 11 2,-25 2 0,-18-2 1,-7-5-4,3-13 6,13-8 0,12-9 5,15 1-4,7-1-1,5-5-2,42 1 2,15-1 0,21 0-3,7 0-6,0 0-28,-10 0-67,-18-12-199</inkml:trace>
          <inkml:trace contextRef="#ctx0" brushRef="#br0" timeOffset="72386.6">28042 7790 23,'13'-22'595,"-10"7"-568,-3 9-26,0 6 4,0 17-1,-3 19 4,-7 14-8,-2 4 0,1 5-7,-5-5-7,-1-10-71,-14-6-347</inkml:trace>
        </inkml:traceGroup>
        <inkml:traceGroup>
          <inkml:annotationXML>
            <emma:emma xmlns:emma="http://www.w3.org/2003/04/emma" version="1.0">
              <emma:interpretation id="{3368A54C-4C55-474A-AE1C-DF69B443B29F}" emma:medium="tactile" emma:mode="ink">
                <msink:context xmlns:msink="http://schemas.microsoft.com/ink/2010/main" type="inkWord" rotatedBoundingBox="28608,8081 29046,8093 29038,8380 28599,8367"/>
              </emma:interpretation>
              <emma:one-of disjunction-type="recognition" id="oneOf6">
                <emma:interpretation id="interp30" emma:lang="en-US" emma:confidence="0.5">
                  <emma:literal>m</emma:literal>
                </emma:interpretation>
                <emma:interpretation id="interp31" emma:lang="en-US" emma:confidence="0">
                  <emma:literal>M</emma:literal>
                </emma:interpretation>
                <emma:interpretation id="interp32" emma:lang="en-US" emma:confidence="0">
                  <emma:literal>n</emma:literal>
                </emma:interpretation>
                <emma:interpretation id="interp33" emma:lang="en-US" emma:confidence="0">
                  <emma:literal>,</emma:literal>
                </emma:interpretation>
                <emma:interpretation id="interp34" emma:lang="en-US" emma:confidence="0">
                  <emma:literal>.</emma:literal>
                </emma:interpretation>
              </emma:one-of>
            </emma:emma>
          </inkml:annotationXML>
          <inkml:trace contextRef="#ctx0" brushRef="#br0" timeOffset="73548.53">28608 8115 100,'0'-20'441,"0"10"-388,0 6-7,0 4 13,0 0-24,0 0-25,0 0-10,0 14-7,0 13 6,0 4 0,0 2 0,0 0-1,0-3-3,0-10 1,0-7 0,0-10-2,0-3 6,0 0 0,0-7 4,15-18-1,3-4-2,5 0 4,-2 6-1,-2 4 1,-6 7 2,-2 6-3,-4 6-4,-1 0-3,4 0-3,1 4 1,2 10 2,1 5-3,-1-5 5,-2-1-2,-2-5 2,4-8 1,5 0 0,9-2 4,2-18 2,-2 3 2,-3-4 2,-4 5 1,-7 7 6,1 0 1,-10 7-11,-2 2-7,0 0 0,1 11-14,1 16 7,1 10 3,-3 8-6,-2 2-18,0-7-34,0-7-75,9-4-287</inkml:trace>
        </inkml:traceGroup>
        <inkml:traceGroup>
          <inkml:annotationXML>
            <emma:emma xmlns:emma="http://www.w3.org/2003/04/emma" version="1.0">
              <emma:interpretation id="{494A8675-07DF-4383-8871-9ECA2E262E4E}" emma:medium="tactile" emma:mode="ink">
                <msink:context xmlns:msink="http://schemas.microsoft.com/ink/2010/main" type="inkWord" rotatedBoundingBox="29364,7922 30320,7950 30301,8585 29345,8556"/>
              </emma:interpretation>
              <emma:one-of disjunction-type="recognition" id="oneOf7">
                <emma:interpretation id="interp35" emma:lang="en-US" emma:confidence="0.5">
                  <emma:literal>(t)</emma:literal>
                </emma:interpretation>
                <emma:interpretation id="interp36" emma:lang="en-US" emma:confidence="0">
                  <emma:literal>(t,</emma:literal>
                </emma:interpretation>
                <emma:interpretation id="interp37" emma:lang="en-US" emma:confidence="0">
                  <emma:literal>(t</emma:literal>
                </emma:interpretation>
                <emma:interpretation id="interp38" emma:lang="en-US" emma:confidence="0">
                  <emma:literal>(t]</emma:literal>
                </emma:interpretation>
                <emma:interpretation id="interp39" emma:lang="en-US" emma:confidence="0">
                  <emma:literal>Ct)</emma:literal>
                </emma:interpretation>
              </emma:one-of>
            </emma:emma>
          </inkml:annotationXML>
          <inkml:trace contextRef="#ctx0" brushRef="#br0" timeOffset="73937.2">29659 7938 502,'0'-7'99,"-12"7"-59,-9 0 12,-10 13-16,-11 22-19,-7 11-7,-1 8-7,10 6-3,7 4 0,13 2-3,11-6-3,9-6-2,0-9-7,9-13-14,17-14-47,10-14-80,7-4-173</inkml:trace>
          <inkml:trace contextRef="#ctx0" brushRef="#br0" timeOffset="74435.83">29782 8282 71,'-35'-8'87,"14"2"123,13 4-144,8-1 7,0 3-12,0 0-32,8 0-11,26-3-4,17-4-6,7-3-8,4-4-8,-3-2-16,-4-6-59,-6-6-113</inkml:trace>
          <inkml:trace contextRef="#ctx0" brushRef="#br0" timeOffset="74266.17">29867 8005 423,'0'-11'155,"0"8"-93,0 3 2,0 0-12,0 0-15,0 0-18,0 0-17,0 8-2,0 14-3,0 10 3,-6 10 1,-11 6 0,-1 2 0,5 2-1,-2-4 1,3-1-1,6-7-2,-1-8-2,7-8-6,0-9-6,0-3-11,9-7-33,22-5-34,3 0-82,3-12-246</inkml:trace>
          <inkml:trace contextRef="#ctx0" brushRef="#br0" timeOffset="74630.75">30256 7994 23,'0'0'346,"0"0"-190,0 0-115,0 0 0,0 3-3,8 17-26,2 16 3,3 10-7,-1 8-4,-3 11-4,-9 2-1,0 5-4,-21-3-5,-21-5-7,-11-14-60,-14-10-174</inkml:trace>
        </inkml:traceGroup>
      </inkml:traceGroup>
    </inkml:traceGroup>
    <inkml:traceGroup>
      <inkml:annotationXML>
        <emma:emma xmlns:emma="http://www.w3.org/2003/04/emma" version="1.0">
          <emma:interpretation id="{00E3FB1D-B505-44C6-A082-AAFC89FEE2F2}" emma:medium="tactile" emma:mode="ink">
            <msink:context xmlns:msink="http://schemas.microsoft.com/ink/2010/main" type="paragraph" rotatedBoundingBox="24596,9907 24967,8825 26059,9199 25687,10281" alignmentLevel="3"/>
          </emma:interpretation>
        </emma:emma>
      </inkml:annotationXML>
      <inkml:traceGroup>
        <inkml:annotationXML>
          <emma:emma xmlns:emma="http://www.w3.org/2003/04/emma" version="1.0">
            <emma:interpretation id="{920887CF-6499-4191-B2D2-C832CCE70AE9}" emma:medium="tactile" emma:mode="ink">
              <msink:context xmlns:msink="http://schemas.microsoft.com/ink/2010/main" type="line" rotatedBoundingBox="24596,9907 24967,8825 26059,9199 25687,10281"/>
            </emma:interpretation>
          </emma:emma>
        </inkml:annotationXML>
        <inkml:traceGroup>
          <inkml:annotationXML>
            <emma:emma xmlns:emma="http://www.w3.org/2003/04/emma" version="1.0">
              <emma:interpretation id="{2EAFA9B6-42B9-41EB-B7AE-3CE6CBCB4AD4}" emma:medium="tactile" emma:mode="ink">
                <msink:context xmlns:msink="http://schemas.microsoft.com/ink/2010/main" type="inkWord" rotatedBoundingBox="24596,9907 24967,8825 26059,9199 25687,10281"/>
              </emma:interpretation>
              <emma:one-of disjunction-type="recognition" id="oneOf8">
                <emma:interpretation id="interp40" emma:lang="en-US" emma:confidence="0.5">
                  <emma:literal>$</emma:literal>
                </emma:interpretation>
                <emma:interpretation id="interp41" emma:lang="en-US" emma:confidence="0">
                  <emma:literal>a</emma:literal>
                </emma:interpretation>
                <emma:interpretation id="interp42" emma:lang="en-US" emma:confidence="0">
                  <emma:literal>8</emma:literal>
                </emma:interpretation>
                <emma:interpretation id="interp43" emma:lang="en-US" emma:confidence="0">
                  <emma:literal>*</emma:literal>
                </emma:interpretation>
                <emma:interpretation id="interp44" emma:lang="en-US" emma:confidence="0">
                  <emma:literal>&amp;</emma:literal>
                </emma:interpretation>
              </emma:one-of>
            </emma:emma>
          </inkml:annotationXML>
          <inkml:trace contextRef="#ctx0" brushRef="#br1" timeOffset="81464.84">24896 9172 319,'-29'0'46,"13"0"-25,14 0 36,2 0-1,2 0-40,32 0-13,24 0 7,19 2 3,22 0-4,12 2-3,3 0-1,6 0-1,-4 0-1,-1 0-1,-7-1-2,-17-2 0,-20-1 0,-21 0-2,-21 0 2,-16 0-1,-11 0-4,-2 0 0,-4 0-29,-28-4-98,-19 4-174</inkml:trace>
          <inkml:trace contextRef="#ctx0" brushRef="#br1" timeOffset="81745.87">25489 9296 438,'-7'0'86,"-6"0"-82,4 5 18,-5 26 14,-3 19-11,-1 22-9,0 9-3,7 3-10,2-4 2,7-5 1,0-12-3,2-4 3,0-13-4,0-8-1,0-14-1,0-6-2,0-12 1,0-4-6,0-2-3,0 0-15,-5-20-61,-7-6-173</inkml:trace>
          <inkml:trace contextRef="#ctx0" brushRef="#br1" timeOffset="82044.1">25143 9907 438,'-24'2'46,"8"11"-26,10 3 22,3 3-16,3 6-19,3 3-3,26-1-4,8 0 0,11-4-6,0-9-2,1-3-12,-5-11-34,-3 0-42,-5-13-22,-9-18 7,-6-5 111,-5 3 31,-9 2 65,-5 9 0,-2 6 4,0 8-6,0 4-36,0 4-26,0 0-16,0 0-16,-2 24-3,-14 12 2,-4 12-7,-2 6-10,-3-3-32,-13-6-211</inkml:trace>
        </inkml:traceGroup>
      </inkml:traceGroup>
    </inkml:traceGroup>
    <inkml:traceGroup>
      <inkml:annotationXML>
        <emma:emma xmlns:emma="http://www.w3.org/2003/04/emma" version="1.0">
          <emma:interpretation id="{3618B925-1224-44A4-9E14-6749F2B9892D}" emma:medium="tactile" emma:mode="ink">
            <msink:context xmlns:msink="http://schemas.microsoft.com/ink/2010/main" type="paragraph" rotatedBoundingBox="24834,10373 28227,10345 28234,11273 24841,11302" alignmentLevel="3"/>
          </emma:interpretation>
        </emma:emma>
      </inkml:annotationXML>
      <inkml:traceGroup>
        <inkml:annotationXML>
          <emma:emma xmlns:emma="http://www.w3.org/2003/04/emma" version="1.0">
            <emma:interpretation id="{9C0E6ED6-59EF-4876-A611-9303FD99C584}" emma:medium="tactile" emma:mode="ink">
              <msink:context xmlns:msink="http://schemas.microsoft.com/ink/2010/main" type="line" rotatedBoundingBox="24834,10373 28227,10345 28234,11273 24841,11302"/>
            </emma:interpretation>
          </emma:emma>
        </inkml:annotationXML>
        <inkml:traceGroup>
          <inkml:annotationXML>
            <emma:emma xmlns:emma="http://www.w3.org/2003/04/emma" version="1.0">
              <emma:interpretation id="{5CC026FF-35F7-49E9-AC22-87726E4094F0}" emma:medium="tactile" emma:mode="ink">
                <msink:context xmlns:msink="http://schemas.microsoft.com/ink/2010/main" type="inkWord" rotatedBoundingBox="24835,10579 25743,10571 25747,10992 24839,10999"/>
              </emma:interpretation>
              <emma:one-of disjunction-type="recognition" id="oneOf9">
                <emma:interpretation id="interp45" emma:lang="en-US" emma:confidence="0.5">
                  <emma:literal>DC</emma:literal>
                </emma:interpretation>
                <emma:interpretation id="interp46" emma:lang="en-US" emma:confidence="0">
                  <emma:literal>PC</emma:literal>
                </emma:interpretation>
                <emma:interpretation id="interp47" emma:lang="en-US" emma:confidence="0">
                  <emma:literal>DIC</emma:literal>
                </emma:interpretation>
                <emma:interpretation id="interp48" emma:lang="en-US" emma:confidence="0">
                  <emma:literal>JIC</emma:literal>
                </emma:interpretation>
                <emma:interpretation id="interp49" emma:lang="en-US" emma:confidence="0">
                  <emma:literal>D</emma:literal>
                </emma:interpretation>
              </emma:one-of>
            </emma:emma>
          </inkml:annotationXML>
          <inkml:trace contextRef="#ctx0" brushRef="#br1" timeOffset="82430.11">25094 10674 585,'-6'-8'64,"-10"8"-51,9 0 11,1 16-6,-6 15-8,1 12-7,1 2-3,0 3-5,3-4 0,-1-9-7,-4-2-16,1-12-43,3-6-106,-6-13-222</inkml:trace>
          <inkml:trace contextRef="#ctx0" brushRef="#br1" timeOffset="82689.13">24870 10629 381,'0'-28'41,"0"13"-27,13 8 41,20 7-32,16 0-17,12 18-4,7 11 1,3 4-3,-13 2 1,-10-5 3,-22-1-1,-12-4 4,-14-3 7,0-2 19,-32 0 12,-15 0-19,-11-4-11,-6 1-10,-1-4-5,3-1 0,11-2-7,8 2-11,12-3-26,12-5-131</inkml:trace>
          <inkml:trace contextRef="#ctx0" brushRef="#br1" timeOffset="82970.06">25695 10684 470,'3'-16'96,"-3"5"-46,0 5 15,-5 6-14,-12 0-29,-10 0-14,-10 25-7,-6 8-1,-2 11 0,8 3-1,8-3-2,17-1-2,12-9-1,0-5-4,16-7 2,20-12 1,15-8-5,12-2-6,5 0-54,-1-20-102</inkml:trace>
        </inkml:traceGroup>
        <inkml:traceGroup>
          <inkml:annotationXML>
            <emma:emma xmlns:emma="http://www.w3.org/2003/04/emma" version="1.0">
              <emma:interpretation id="{0F4C1995-331B-4D63-A4D4-BC83EF971756}" emma:medium="tactile" emma:mode="ink">
                <msink:context xmlns:msink="http://schemas.microsoft.com/ink/2010/main" type="inkWord" rotatedBoundingBox="26371,10360 28227,10345 28234,11273 26379,11289"/>
              </emma:interpretation>
              <emma:one-of disjunction-type="recognition" id="oneOf10">
                <emma:interpretation id="interp50" emma:lang="en-US" emma:confidence="0.5">
                  <emma:literal>polypore</emma:literal>
                </emma:interpretation>
                <emma:interpretation id="interp51" emma:lang="en-US" emma:confidence="0">
                  <emma:literal>tarpon</emma:literal>
                </emma:interpretation>
                <emma:interpretation id="interp52" emma:lang="en-US" emma:confidence="0">
                  <emma:literal>Fonte</emma:literal>
                </emma:interpretation>
                <emma:interpretation id="interp53" emma:lang="en-US" emma:confidence="0">
                  <emma:literal>Ponte</emma:literal>
                </emma:interpretation>
                <emma:interpretation id="interp54" emma:lang="en-US" emma:confidence="0">
                  <emma:literal>prompter</emma:literal>
                </emma:interpretation>
              </emma:one-of>
            </emma:emma>
          </inkml:annotationXML>
          <inkml:trace contextRef="#ctx0" brushRef="#br1" timeOffset="83814.15">26585 10385 574,'0'-16'107,"0"8"-81,0 6-7,0 2 4,0 0-3,0 28-13,0 20-4,-11 18 0,-10 8-2,-1 2-1,2-3-4,2-3-3,3-10-4,9-10-9,2-14-15,4-9-25,0-16-31,0-11-35,0 0-16,0-11 80,0-19 62,0-7 81,-2-3-3,-13 4-13,1 5 6,8 10-27,6 9-6,0 8-32,14 4-6,23 0-3,17 0 0,11 0-1,1 0-8,-8 0-5,-18-3 3,-15 1 2,-14 0 12,-11-1 5,0 0 11,0 0 6,0-1-7,4 0 1,6-2-3,0-2-2,3-3-7,3 4-1,-3-1 1,-3 0 6,-8 4 8,-2 0 8,0 4-3,-2 0-3,-21 0-6,-10 0-11,-9 10-2,-1 11 0,8 4-1,10 0-2,12-2-2,13-3-3,0-4-3,22-4 0,25-6-1,13-3 1,5-3-11,-7 0-16,-7 0 10,-11-7 4,-9-7 6,-4-3 12,-8-4 5,-2-4 3,-9 6 4,-1 1 5,-7 3 5,0 8 7,0 5-1,0 0 0,0 2-9,0 0-12,0 0-2,0 0-11,-2 0-16,-11 0-28,-4 6-113,2 1-212</inkml:trace>
          <inkml:trace contextRef="#ctx0" brushRef="#br1" timeOffset="84448.39">27164 10615 67,'0'-9'446,"0"3"-388,0 6-9,0 0 2,0 0-25,0 22-19,0 7-2,0 10-2,0-1-2,0 2-1,-2-4 0,-9-1-2,-1-12 0,4-7-1,1-7 1,5-7 1,2-2 1,0 0 3,0-25-3,13-7-2,16-7 2,7-1 4,11 5-1,1 9 2,4 6-1,-3 7-3,-2 13 0,-8 0-1,-7 0-1,-10 15-1,-8 5 0,-12-1 0,-2 2 1,-2-2 0,-25-4 1,-6-5 0,4-6 1,2-4 1,9 0 2,7 0 2,7-16-6,4-4 0,0-4-9,8 1-5,23-2-17,9 8-35,3 10-60,-5 1-101</inkml:trace>
          <inkml:trace contextRef="#ctx0" brushRef="#br1" timeOffset="84937">27677 10676 29,'6'4'344,"-6"-4"-231,0 2-50,0-2 2,0 4-9,0-2-23,5 4-20,1 3-13,1 8 1,2 1-2,-7 1-3,-2 2-1,0-3-5,0-7-5,0 0 5,0-9 1,0-2 9,0 0 0,0 0 13,9-13 2,14-5-3,3-7 7,3 5 2,3 0-3,-3 8-6,-3 6-6,-4 6-4,-4 0-2,-5 1-3,-3 18-3,-4 5 1,-1 0 2,-5 2-1,0-4 0,0-5-1,0-7-2,0-9 0,4-1 7,12 0 5,10-22 5,13-7-2,5-6 3,-4 1 5,-2 7 6,-12 10-2,-8 7-5,-7 8-11,-6 2-4,-2 12-8,-3 24 5,0 16 3,-14 14-2,-11 11-2,-1 5 1,1 1-6,7-3-34,7-16-38,9-15-171</inkml:trace>
          <inkml:trace contextRef="#ctx0" brushRef="#br1" timeOffset="85772.26">26556 11061 11,'-3'0'369,"3"0"-320,0 0-31,0 0 11,0 0-4,0 0-18,9 0-7,7 0 1,5 0-1,-2 0-7,1 0-21,-5 0-99</inkml:trace>
          <inkml:trace contextRef="#ctx0" brushRef="#br1" timeOffset="86681.83">26375 10790 208,'0'0'46,"0"0"-46,14 0-1,5 0-36,4 0-179</inkml:trace>
        </inkml:traceGroup>
      </inkml:traceGroup>
    </inkml:traceGroup>
    <inkml:traceGroup>
      <inkml:annotationXML>
        <emma:emma xmlns:emma="http://www.w3.org/2003/04/emma" version="1.0">
          <emma:interpretation id="{5134232A-5D4F-435B-9B6F-69D1FAED8207}" emma:medium="tactile" emma:mode="ink">
            <msink:context xmlns:msink="http://schemas.microsoft.com/ink/2010/main" type="paragraph" rotatedBoundingBox="23795,11532 32021,11512 32024,12574 23798,12593" alignmentLevel="2"/>
          </emma:interpretation>
        </emma:emma>
      </inkml:annotationXML>
      <inkml:traceGroup>
        <inkml:annotationXML>
          <emma:emma xmlns:emma="http://www.w3.org/2003/04/emma" version="1.0">
            <emma:interpretation id="{C39018D7-D841-4416-85C8-1B3B70CE0AFC}" emma:medium="tactile" emma:mode="ink">
              <msink:context xmlns:msink="http://schemas.microsoft.com/ink/2010/main" type="line" rotatedBoundingBox="23795,11532 32021,11512 32024,12574 23798,12593"/>
            </emma:interpretation>
          </emma:emma>
        </inkml:annotationXML>
        <inkml:traceGroup>
          <inkml:annotationXML>
            <emma:emma xmlns:emma="http://www.w3.org/2003/04/emma" version="1.0">
              <emma:interpretation id="{E93D81A7-A0F9-43DD-9AEA-E3CB44E02A7D}" emma:medium="tactile" emma:mode="ink">
                <msink:context xmlns:msink="http://schemas.microsoft.com/ink/2010/main" type="inkWord" rotatedBoundingBox="23795,11627 25072,11624 25074,12245 23797,12248"/>
              </emma:interpretation>
              <emma:one-of disjunction-type="recognition" id="oneOf11">
                <emma:interpretation id="interp55" emma:lang="en-US" emma:confidence="0.5">
                  <emma:literal>Can</emma:literal>
                </emma:interpretation>
                <emma:interpretation id="interp56" emma:lang="en-US" emma:confidence="0">
                  <emma:literal>can</emma:literal>
                </emma:interpretation>
                <emma:interpretation id="interp57" emma:lang="en-US" emma:confidence="0">
                  <emma:literal>Car</emma:literal>
                </emma:interpretation>
                <emma:interpretation id="interp58" emma:lang="en-US" emma:confidence="0">
                  <emma:literal>Cans</emma:literal>
                </emma:interpretation>
                <emma:interpretation id="interp59" emma:lang="en-US" emma:confidence="0">
                  <emma:literal>Cam</emma:literal>
                </emma:interpretation>
              </emma:one-of>
            </emma:emma>
          </inkml:annotationXML>
          <inkml:trace contextRef="#ctx0" brushRef="#br2" timeOffset="165937.99">24274 11668 245,'2'0'105,"-2"2"-39,0-2-13,0 0-9,0 0-24,0 0-13,3 0-4,-1 0 2,-2 0-2,3 0 0,-3 0 4,0 0 3,0 0 5,0 0-1,0 0 0,0 0-4,0 0-1,0 0-5,0 0-2,0 0 0,0 0-2,0 0 2,0 0-1,0 0 1,0 0 0,0 0-2,0-5 1,0-2-1,0-4 3,-3 4-2,-7 0 2,-7 1 2,-3 6-1,-12 0-2,-11 0-1,-10 28 0,-5 11 1,-1 10 1,0 4 0,13 5-2,6-2 0,12-2-1,14-5-2,9-6 0,5-2 1,0-8-4,27-7 2,19-8-1,5-10-5,12-8-11,5 0-49,-3-6-85,-2-17-179</inkml:trace>
          <inkml:trace contextRef="#ctx0" brushRef="#br2" timeOffset="197300.64">24586 11959 48,'8'-8'329,"-8"2"-230,0 3-55,0-1 30,0 4-22,0 0-30,-8 0-15,-21 0-2,-8 21-1,-17 8 1,-3 4-1,-2 4-3,2 4-1,11-4-1,19-1 1,9-9-3,16-4-5,2-6 3,10-9-1,34-8 4,10 0 1,10-9 1,-4-19-1,-6-6 0,-8 1 1,-15 2 2,-8 3 2,-13 6 2,-1 8 1,-9 5 3,0 6-2,0 3-2,0 0-2,0 0-4,0 0-2,0 0-5,-2 11 4,-15 11 2,0 6 0,2-3-3,10 1 0,2-2-9,3-9-2,0-10-7,23-5-23,11 0-8,8-16 2,0-12 26,2-2 25,-2-1 2,-5 2 10,-6 7 6,-6 2 3,-8 6 2,-5 4-4,-7 6 3,-5 0-10,0 4-11,0 0-1,0 0-2,0 10 2,-5 12 3,-9-5-2,2-2-1,4-5 1,5-6 0,3-4 3,0 0 4,0 0 1,3-6 8,25-9-8,6-1 1,0 4-1,-2 6-4,-7 4-3,-8 2-1,0 0-1,-5 0-3,-4 20-2,-2 9 1,-6-1-6,0 0-7,0-8-30,0-7-119,0-6-253</inkml:trace>
        </inkml:traceGroup>
        <inkml:traceGroup>
          <inkml:annotationXML>
            <emma:emma xmlns:emma="http://www.w3.org/2003/04/emma" version="1.0">
              <emma:interpretation id="{F66549E8-DCBB-4283-A54D-A1021BAE9556}" emma:medium="tactile" emma:mode="ink">
                <msink:context xmlns:msink="http://schemas.microsoft.com/ink/2010/main" type="inkWord" rotatedBoundingBox="25540,11638 26619,11635 26621,12198 25542,12200"/>
              </emma:interpretation>
              <emma:one-of disjunction-type="recognition" id="oneOf12">
                <emma:interpretation id="interp60" emma:lang="en-US" emma:confidence="0.5">
                  <emma:literal>be</emma:literal>
                </emma:interpretation>
                <emma:interpretation id="interp61" emma:lang="en-US" emma:confidence="0">
                  <emma:literal>bet</emma:literal>
                </emma:interpretation>
                <emma:interpretation id="interp62" emma:lang="en-US" emma:confidence="0">
                  <emma:literal>but</emma:literal>
                </emma:interpretation>
                <emma:interpretation id="interp63" emma:lang="en-US" emma:confidence="0">
                  <emma:literal>bed</emma:literal>
                </emma:interpretation>
                <emma:interpretation id="interp64" emma:lang="en-US" emma:confidence="0">
                  <emma:literal>set</emma:literal>
                </emma:interpretation>
              </emma:one-of>
            </emma:emma>
          </inkml:annotationXML>
          <inkml:trace contextRef="#ctx0" brushRef="#br2" timeOffset="197306.24">25593 11665 380,'9'-20'133,"-9"13"-68,0 7 0,3 0-23,-3 0-36,0 17-4,0 18-2,0 12 2,0 4-2,0 5-2,-14 0 0,-1-7-7,5-15-1,3-19 8,4-14 2,3-1 3,0 0 1,0 0 4,20-5 1,14-6-6,6 0 1,-1 9-4,2 2-2,-4 0 0,-12 4-1,-8 20-2,-11 3 0,-6 6 1,0 1 1,-20-4 2,-17-4-4,-5-8 4,-7-8-2,7-7-3,8-3-11,5 0-17,15-23-31,8-11-53,6 4-127</inkml:trace>
          <inkml:trace contextRef="#ctx0" brushRef="#br2" timeOffset="197314.22">26065 11956 238,'0'0'84,"2"0"-47,1 3 7,0 0-7,6-1-17,-1 1-4,4 0-8,2-1-2,1-2 3,4 0 0,4 0-1,-1-16-1,1-4 0,0 0-2,-10 0 1,-1 3 3,-4 8 9,-8 2 13,0 3-1,0 4-4,0 0-12,-10 0-8,-25 19-2,-11 11-2,-1 7-1,7 2 0,4 2 0,7 1-1,14-7-2,12-1 1,3-5-3,12-11 3,33-4 1,21-12 1,10-2-1,13 0-2,-1-7-19,3-17-28,-15-6-131,-11 0-210</inkml:trace>
          <inkml:trace contextRef="#ctx0" brushRef="#br2" timeOffset="197319.34">26409 11903 11,'-3'0'326,"3"0"-266,0 0-46,0 0 4,0 0 2,5 0-7,12 5-9,3 3 0,-3 3 4,-5-2-3,-7 0-1,-5 5 4,0-1-1,0-2-1,-2-2 1,-22-2 6,-1-1-3,-4-1-3,-1-2-1,1-3-5,1 0-1,-4 0-8,1 0-11,8-8-75,-2-9-269</inkml:trace>
        </inkml:traceGroup>
        <inkml:traceGroup>
          <inkml:annotationXML>
            <emma:emma xmlns:emma="http://www.w3.org/2003/04/emma" version="1.0">
              <emma:interpretation id="{335405E9-1669-494C-9A9C-F43B36155BAA}" emma:medium="tactile" emma:mode="ink">
                <msink:context xmlns:msink="http://schemas.microsoft.com/ink/2010/main" type="inkWord" rotatedBoundingBox="27289,11524 32021,11512 32024,12574 27292,12585"/>
              </emma:interpretation>
              <emma:one-of disjunction-type="recognition" id="oneOf13">
                <emma:interpretation id="interp65" emma:lang="en-US" emma:confidence="0.5">
                  <emma:literal>eliminated</emma:literal>
                </emma:interpretation>
                <emma:interpretation id="interp66" emma:lang="en-US" emma:confidence="0">
                  <emma:literal>elicited</emma:literal>
                </emma:interpretation>
                <emma:interpretation id="interp67" emma:lang="en-US" emma:confidence="0">
                  <emma:literal>Eliminated</emma:literal>
                </emma:interpretation>
                <emma:interpretation id="interp68" emma:lang="en-US" emma:confidence="0">
                  <emma:literal>criminated</emma:literal>
                </emma:interpretation>
                <emma:interpretation id="interp69" emma:lang="en-US" emma:confidence="0">
                  <emma:literal>Kalininite</emma:literal>
                </emma:interpretation>
              </emma:one-of>
            </emma:emma>
          </inkml:annotationXML>
          <inkml:trace contextRef="#ctx0" brushRef="#br3" timeOffset="213275.72">27345 11990 14,'-8'0'382,"2"0"-382,3 0 1,3 0-1,0 0 12,14 0-8,15 0-4,4 0 3,4 0-3,1 0 2,2 0-2,-6 0 1,-1 0-1,1-2 0,-7-3 1,0-6-1,-7 1 0,-3-1 0,-2-2 0,-6 3 1,-7 3 0,-2-4 4,0 1-2,0 3 3,-9-1-3,-22 8-3,-11 0-1,-10 0 1,-7 23 0,0 5 1,2 3 0,3 1-1,11-1 1,15 2 2,16-1-3,12-5-1,3-1-1,40 0 2,19-11 0,18 1-1,7-6-2,7-8-12,-3-2-24,-11 0-107</inkml:trace>
          <inkml:trace contextRef="#ctx0" brushRef="#br3" timeOffset="213712.2">28118 12016 396,'0'-3'29,"0"3"-1,0 0 21,0 0-10,0 0-28,3 0-11,-1 0-4,4 0 4,-1 8 1,4-1-1,-4 4-1,-2 2-1,-3-2 0,0 8 2,0 4-2,0 2 2,-8 6-1,-4-3 1,2-5 0,3-5-2,7-5 1,0-9-1,0-4-4,0 0 6,0 0 1,27-11 13,3-18-6,8-2 1,-10 3 2,-9 2 3,-4 9-4,-10 7 2,-5 5-5,0 5-3,0 0-4,0 0-8,0 2-6,-8 16 8,-9 2-7,3-2-16,-1-1-28,7-10-18,6-3 5,2 2-54</inkml:trace>
          <inkml:trace contextRef="#ctx0" brushRef="#br3" timeOffset="214453.98">28118 12016 299,'-29'-137'40,"29"99"7,3 7 17,2 9 9,4 7-22,-3 9-7,-6 4-20,2 2-9,-2 0-4,0 0-11,0 23-4,0 23 4,-17 18 1,-8 5 2,5-3-3,3-9 0,12-14-1,5-8-1,0-6-3,5-9-3,20-5-5,19-9-7,7-6-13,11 0-42,-3 0-33,-7-21 4,-13-7 14,-17 0 51,-7 3 39,-3 1 44,-7 2 24,-5 6 20,0 0-4,0 10-15,0 1-19,0 5-10,0 0-12,0 0-16,0 0-5,0 0-7,0 0-2,0 0-1,0 0 0,0 15 2,0 5 1,0 3 0,0-1-4,0-1 0,0-3-15,0-1-14,0-3-55,0-6-145</inkml:trace>
          <inkml:trace contextRef="#ctx0" brushRef="#br3" timeOffset="214455.97">28586 11721 475,'-15'-23'20,"10"12"1,2 5 20,3 6-28,0 0-13,0 0-45,0 20-4,0 8-78</inkml:trace>
          <inkml:trace contextRef="#ctx0" brushRef="#br3" timeOffset="-214509.68">28652 12010 270,'0'0'184,"0"0"-163,0 0-1,0 0 9,0 13-20,7 5-9,3 10-2,-5 0-4,0 0-3,2-7 2,-2-2-3,0-8 2,-2-5-3,1-5 8,-1-1 3,7 0 6,7-9 4,7-15 1,1-1 8,-3 2 2,-2 5 3,-3 3 2,-10 4-12,-2 7-2,-2 4-9,-3 0-3,5 0-5,4 0-2,2 8 4,3 4 2,-5 1-1,2-8 1,-2 0-1,-1-3 1,4-2 2,5 0 2,-2 0 1,2 0 2,-2 0-1,7 0 0,-7 0 1,2-2 0,-2 2-4,-3 0-2,-4 0 0,9 2-1,-3 11 0,1 2 0,-5-1-2,0-2-1,-5 0-5,0-3 0,-1 0-12,1-3-58,-2 2-127</inkml:trace>
          <inkml:trace contextRef="#ctx0" brushRef="#br3" timeOffset="-214241.82">29435 12047 396,'3'-14'77,"-3"9"-34,0 2 20,0 3-9,0 0-25,0 0-29,5 11-2,2 15-2,3 7 3,-1-1-6,-6 2-10,-3-6-6,0-5-26,0-5-65,0-3-147</inkml:trace>
          <inkml:trace contextRef="#ctx0" brushRef="#br3" timeOffset="-213971.25">29509 11803 251,'-20'-23'174,"3"10"-169,12 11-3,-2 2-2,5 0-13,-1 15-41,3 8-123</inkml:trace>
          <inkml:trace contextRef="#ctx0" brushRef="#br3" timeOffset="-213396.91">29801 11970 79,'0'-28'384,"0"5"-336,0 9-16,0 12 34,0 2-19,0 0-36,6 2-11,3 31-1,1 8 1,-3 10 0,-7 3-1,0 0-3,0-9-2,0-7 0,-9-16-5,6-12 5,3-10 6,0 0 5,12-23 3,28-20-2,16-14 3,1-3 3,-3 8 0,-3 8 10,-17 12-4,-9 13-8,-10 12 2,-10 7-9,-2 0-3,-1 18-5,2 22 3,-4 14-2,0 2 0,0 3-4,-11-8-1,-4-7-10,10-9-23,5-14-5,0-8-24,0-11-57,25-2-119</inkml:trace>
          <inkml:trace contextRef="#ctx0" brushRef="#br3" timeOffset="-213717.15">29855 11775 488,'0'-2'50,"0"2"-17,0 0 15,3 0-5,0 0-29,-1 0-12,1 20-2,4 1 4,-2-1-2,-3-5-1,5-1-1,-4-7 0,-3-5 0,2-2 0,-2 0 0,0 0 1,0 0 2,0 0 1,0 0-4,0 0 1,0 0-1,0 0-1,0 0-3,0 0-8,0 0-1,0 0-17,0 0-45,0 0-57,0 0-109</inkml:trace>
          <inkml:trace contextRef="#ctx0" brushRef="#br3" timeOffset="-213197.89">30497 12076 289,'9'-20'102,"-6"8"-16,-3 7-9,0 5-8,0 0-35,0 0-30,0 23-3,0 12-1,0 6 0,0-3-7,0-2-3,0-5-10,0-11-14,0 2-62,5-13-112</inkml:trace>
          <inkml:trace contextRef="#ctx0" brushRef="#br3" timeOffset="-212809.03">30571 11704 370,'-32'-26'118,"10"8"-84,11 13 12,7 5-20,4 0-26,0 10-25,0 15 11,20 6-23,17-5-79,4-6-147</inkml:trace>
          <inkml:trace contextRef="#ctx0" brushRef="#br3" timeOffset="-212806.03">30917 11719 36,'12'-10'214,"-7"2"-2,-2 3-153,-3 5 6,0 0-13,0 0-22,0 28-19,0 21-4,0 17 11,0 8-4,0 3-9,0-4-4,-3-6-1,0-8-2,3-10-1,0-8-3,0-13-7,0-8-14,6-6-50,11-13-81</inkml:trace>
          <inkml:trace contextRef="#ctx0" brushRef="#br3" timeOffset="-212172.67">30860 12041 324,'-8'-16'113,"8"4"-84,0 1 23,23-1-14,22 1-26,23 2-9,18-2-3,1 1 1,-4 3-1,-32-1 0,-14 2 0,-20-1 1,-12 2 4,1-1 9,-6 1 11,0 0 11,0-2-12,-6-1-10,-21 1-11,-2 7-3,-6 0-1,1 0-3,12 9-1,5 14-4,14 5 1,3 4-6,32-3-17,24-3-1,15-7 0,6-5 2,-3-5 1,2-7 23,-8-2 6,-8 0 5,-12-11 4,-17-6 9,-10 1 6,-8 1 11,-10 3 1,-3-2-5,0 2-4,-14 4-12,-26 3-12,-8 5-3,-6 0-3,3 11-3,11 17-1,14-1-6,18 0-11,8-9-18,0-1 6,37-14 17,17-3 8,12-6 11,4-30 1,-2-13 4,-5-12 16,-13-5 8,-9-3 0,-16 3 3,-13 5 0,-12 6-3,0 10-5,-17 9 0,0 16-5,5 13-1,4 7-16,-4 30-2,-2 44-6,3 30 6,-1 27 0,7 9-2,-2-2-2,2-7-4,-15-9-8,-14-15-49,-22-22-205</inkml:trace>
        </inkml:traceGroup>
      </inkml:traceGroup>
    </inkml:traceGroup>
    <inkml:traceGroup>
      <inkml:annotationXML>
        <emma:emma xmlns:emma="http://www.w3.org/2003/04/emma" version="1.0">
          <emma:interpretation id="{94C03BDD-1AD4-4892-81FC-28E4D63ED56A}" emma:medium="tactile" emma:mode="ink">
            <msink:context xmlns:msink="http://schemas.microsoft.com/ink/2010/main" type="paragraph" rotatedBoundingBox="25297,12434 33390,12834 33281,15045 25187,14644" alignmentLevel="3"/>
          </emma:interpretation>
        </emma:emma>
      </inkml:annotationXML>
      <inkml:traceGroup>
        <inkml:annotationXML>
          <emma:emma xmlns:emma="http://www.w3.org/2003/04/emma" version="1.0">
            <emma:interpretation id="{D52AAC08-DEB9-4D51-8EC6-4AFE0054F24C}" emma:medium="tactile" emma:mode="ink">
              <msink:context xmlns:msink="http://schemas.microsoft.com/ink/2010/main" type="line" rotatedBoundingBox="25297,12434 33062,12818 32991,14253 25226,13869"/>
            </emma:interpretation>
          </emma:emma>
        </inkml:annotationXML>
        <inkml:traceGroup>
          <inkml:annotationXML>
            <emma:emma xmlns:emma="http://www.w3.org/2003/04/emma" version="1.0">
              <emma:interpretation id="{4F8F8C31-83CA-4886-B160-9BE1C4FEFB8C}" emma:medium="tactile" emma:mode="ink">
                <msink:context xmlns:msink="http://schemas.microsoft.com/ink/2010/main" type="inkWord" rotatedBoundingBox="25283,12704 26157,12747 26109,13724 25235,13681"/>
              </emma:interpretation>
              <emma:one-of disjunction-type="recognition" id="oneOf14">
                <emma:interpretation id="interp70" emma:lang="en-US" emma:confidence="0.5">
                  <emma:literal>by</emma:literal>
                </emma:interpretation>
                <emma:interpretation id="interp71" emma:lang="en-US" emma:confidence="0.5">
                  <emma:literal>b y</emma:literal>
                </emma:interpretation>
                <emma:interpretation id="interp72" emma:lang="en-US" emma:confidence="0">
                  <emma:literal>bye</emma:literal>
                </emma:interpretation>
                <emma:interpretation id="interp73" emma:lang="en-US" emma:confidence="0">
                  <emma:literal>buy</emma:literal>
                </emma:interpretation>
                <emma:interpretation id="interp74" emma:lang="en-US" emma:confidence="0">
                  <emma:literal>b T</emma:literal>
                </emma:interpretation>
              </emma:one-of>
            </emma:emma>
          </inkml:annotationXML>
          <inkml:trace contextRef="#ctx0" brushRef="#br3" timeOffset="-211122.12">25335 12759 555,'17'-31'72,"-17"11"-69,0 20 0,-26 5 10,10 56-3,7-7-5,4 0-5,5-6-4,0-10 2,0-11 0,0-12-1,0-11 0,0-4 3,2 0 1,21-17 3,11-14 0,8 0-3,4 6 3,-4 9-2,-2 8-2,1 8-1,-8 0-1,-5 19-2,-8 15 0,-11 1-1,-9 1 1,0-4-3,-26 0-2,-19-7 1,-6-7-6,-6-11-4,-3-3-8,3-4-19,10 0-32,12-4-34,21-16-108</inkml:trace>
          <inkml:trace contextRef="#ctx0" brushRef="#br3" timeOffset="-210538.34">25780 12871 391,'0'-7'72,"0"-1"-26,0 6 17,0-1-14,0 3-27,0 0-21,0 0-1,0 0-3,0 0-2,0 0 0,0-3-1,0 3 4,4-2 2,-1-3 1,2 0-1,-2-3 0,-1 2 1,1 3 1,-3-1 1,0 2-1,4 2 0,-4 0 0,3 0-1,-1 0 0,-2 0-1,0 0-1,0 17 1,0 12 0,0 2 4,0-4-4,6 2 0,8-7-1,6-6-1,9-5-2,5-11 2,11 0-3,1-11 0,-1-19 1,-3-7 3,-13 4 1,-9 8 2,-9 7 2,-8 13 5,-3 5-2,0 5-7,-12 40-7,-22 23 6,-13 13 1,-7 15-6,-12 7-1,-13 12-4,-12-2-18,-7-14-8,17-27-1,15-28 38,16-32 14,6-12 48,7 0-14,6-27-28,15-18-15,16-11-5,25-8-5,46-8-26,40-6-92,14 1-369</inkml:trace>
        </inkml:traceGroup>
        <inkml:traceGroup>
          <inkml:annotationXML>
            <emma:emma xmlns:emma="http://www.w3.org/2003/04/emma" version="1.0">
              <emma:interpretation id="{69FCF2F8-E3B6-48DA-9253-E4145D86F10D}" emma:medium="tactile" emma:mode="ink">
                <msink:context xmlns:msink="http://schemas.microsoft.com/ink/2010/main" type="inkWord" rotatedBoundingBox="26694,12581 29482,12719 29415,14076 26627,13938"/>
              </emma:interpretation>
              <emma:one-of disjunction-type="recognition" id="oneOf15">
                <emma:interpretation id="interp75" emma:lang="en-US" emma:confidence="0.5">
                  <emma:literal>passing</emma:literal>
                </emma:interpretation>
                <emma:interpretation id="interp76" emma:lang="en-US" emma:confidence="0">
                  <emma:literal>pasting</emma:literal>
                </emma:interpretation>
                <emma:interpretation id="interp77" emma:lang="en-US" emma:confidence="0.5">
                  <emma:literal>pus sing</emma:literal>
                </emma:interpretation>
                <emma:interpretation id="interp78" emma:lang="en-US" emma:confidence="0">
                  <emma:literal>pas sing</emma:literal>
                </emma:interpretation>
                <emma:interpretation id="interp79" emma:lang="en-US" emma:confidence="0">
                  <emma:literal>pus thing</emma:literal>
                </emma:interpretation>
              </emma:one-of>
            </emma:emma>
          </inkml:annotationXML>
          <inkml:trace contextRef="#ctx0" brushRef="#br3" timeOffset="-210110.65">26748 12963 138,'-10'-24'522,"7"15"-493,3 9-29,0 0 0,0 10 4,-2 31-2,-8 15-1,5 11-1,-2-3-2,0-1-5,-1-6 1,1-14-2,-3-12-2,3-16 1,2-13 4,2-2 5,0-9 4,3-35 0,0-20 0,6-12-1,28-8 1,3-4-2,5 14-1,-5 16 0,-8 19 1,-4 18-2,1 14 0,-6 7-4,2 0-1,-5 26 1,-11 8-2,-6 1 3,0-5 0,-28-2 0,-13-5 1,-4-3-10,3-9-52,8-1-63,8-10-152</inkml:trace>
          <inkml:trace contextRef="#ctx0" brushRef="#br3" timeOffset="-209476.09">27257 12922 495,'0'-5'66,"0"5"-28,0 0 17,0 0-14,0 0-24,-13 3-17,-19 23-4,-10 4-1,-2 4-4,13-4-12,11-6-8,9-7-4,11-1 5,0-7 4,0-6 17,25-3 7,10 0 4,7 0 7,4-23-1,-1-4 5,-8-2 0,-3 3-2,-12 1-1,-7 3 1,-6 11-1,-9 0 0,0 9-5,0 2-6,0 0-1,0 0-7,-9 21 3,-14 4 3,9 2-6,9-1-5,5-3 2,0-3-7,5-7-13,21-4-43,11-7-71,20-2-167</inkml:trace>
          <inkml:trace contextRef="#ctx0" brushRef="#br3" timeOffset="-209455.45">27961 12886 361,'0'-20'78,"0"8"-18,-11 4 13,-17 8-22,-6 0-28,-3 0-23,5 23-1,4 9-6,11 7-6,6 2-4,8 0-14,3-3-15,0-4-7,5-8 30,7-9 23,-7-4 1,-5-8 8,0-3 15,0-2 16,-22 0-5,-12 0-26,-1 0-9,8 0-9,15 0-38,12 0-115</inkml:trace>
          <inkml:trace contextRef="#ctx0" brushRef="#br3" timeOffset="-209141.05">28212 13219 209,'-41'0'130,"-7"0"-82,2 0-15,9-2-12,18-14-21,11 1-2,8 2-72</inkml:trace>
          <inkml:trace contextRef="#ctx0" brushRef="#br3" timeOffset="-209145.84">28262 12963 342,'0'-13'167,"0"9"-125,0 4 1,0 0-10,0 0-33,-13 20-4,1 9-6,4 6-29,8 1-70,0 0-37,0-1-100</inkml:trace>
          <inkml:trace contextRef="#ctx0" brushRef="#br3" timeOffset="-208812.31">28551 12716 393,'0'-21'0,"4"5"-14,2 11-18,2 5-125</inkml:trace>
          <inkml:trace contextRef="#ctx0" brushRef="#br3" timeOffset="-208803.2">28551 12716 432,'83'132'75,"-94"-114"-69,0 2 42,2 9 10,1 6-32,1 4-20,5 7-4,-6-4-2,-1 3-1,3-7-2,-2-3-6,-1-8-9,1-7-14,2-5-72,0-4-173</inkml:trace>
          <inkml:trace contextRef="#ctx0" brushRef="#br3" timeOffset="-207936">28807 13032 421,'0'-5'87,"0"3"-51,0 2 16,0 0 3,0 0-38,0 0-17,0 0-3,0 7 0,7 12 3,-7 5 2,0 0-1,0-1 0,0 0 0,0-6-1,0 1 1,-3-7-1,3-3-1,0-8 0,0 0 1,0 0 2,3 0 4,19-15 7,12-12-3,11 0 3,4 1 0,-7 8-4,-3 2-3,-12 10-2,-13 6-2,-3 0-2,-2 0-5,2 17 1,-2 8 0,-7 3-4,1 0-3,0-2-8,6-8-27,11-7-47,11-11-23,11 0 1,1-9 25,5-19 90,-3-2 29,-8-3 55,-5-1 9,-13 10 2,-12 2-25,-7 7-16,0 4-21,0 10-15,-21 1-14,-10 0-4,3 30-5,-7 11-3,5 8-6,1 7-6,0 8-8,4 1-1,0 10 16,-4-1 13,1 10 0,2 8 5,-2 3 9,-9-3 12,-11-10-17,-18-18-2,-18-21 3,-2-22 0,-2-21-1,14 0-2,23-23 0,26-18-3,25-13-2,5-8-2,54-11-3,29-9 2,30 0-2,15 7-3,-6 12-9,-11 16-14,-21 15-47,-25 0-129</inkml:trace>
        </inkml:traceGroup>
        <inkml:traceGroup>
          <inkml:annotationXML>
            <emma:emma xmlns:emma="http://www.w3.org/2003/04/emma" version="1.0">
              <emma:interpretation id="{2D5B84E9-6AFA-4192-9EB7-F471CF5BAF55}" emma:medium="tactile" emma:mode="ink">
                <msink:context xmlns:msink="http://schemas.microsoft.com/ink/2010/main" type="inkWord" rotatedBoundingBox="30159,12674 33062,12818 33004,13983 30102,13840"/>
              </emma:interpretation>
              <emma:one-of disjunction-type="recognition" id="oneOf16">
                <emma:interpretation id="interp80" emma:lang="en-US" emma:confidence="0.5">
                  <emma:literal>through</emma:literal>
                </emma:interpretation>
                <emma:interpretation id="interp81" emma:lang="en-US" emma:confidence="0.5">
                  <emma:literal>thro ugh</emma:literal>
                </emma:interpretation>
                <emma:interpretation id="interp82" emma:lang="en-US" emma:confidence="0">
                  <emma:literal>Through</emma:literal>
                </emma:interpretation>
                <emma:interpretation id="interp83" emma:lang="en-US" emma:confidence="0">
                  <emma:literal>tho ugh</emma:literal>
                </emma:interpretation>
                <emma:interpretation id="interp84" emma:lang="en-US" emma:confidence="0">
                  <emma:literal>Thro ugh</emma:literal>
                </emma:interpretation>
              </emma:one-of>
            </emma:emma>
          </inkml:annotationXML>
          <inkml:trace contextRef="#ctx0" brushRef="#br3" timeOffset="-206796.75">30423 12702 47,'5'-9'517,"-5"4"-482,0 5 3,0 0-11,0 46-17,0 25 3,-5 18 2,-29 12-10,-11 1-5,-12 2-4,-3-7-6,6-18-34,17-22-120,22-29 9,15-21 99,0-7-22,0-10 28,15-31 50,-3-15 105,0-9-17,-7-8-31,9 6-18,9 9-16,14 7-13,11 14-10,14 12 0,9 10-5,6 7 0,-1 6 5,-10-4 0,-19-3 5,-12-2 12,-18-2 33,-8 1 31,-4-1-22,-5 0-21,0 5-16,0 3-6,0 5-7,0 0-9,0 0-1,-2 28-11,-21 28-1,-14 19 10,-3 4-15,0 0-20,10-8-3,3-19 3,20-19 19,4-17 19,3-14 2,0-2 10,0 0 18,25-23 7,12-10-22,8-5-2,3 4-1,-2 8-12,-9 6 0,-6 16-2,-8 4-5,-12 0-5,-5 24-4,-6 16 3,0 3-15,0-3-31,0-7-32,0-9 33,0-9 39,8-13 14,21-2 2,11 0 3,-1-20 5,6-12 10,-4-7 11,-8 2 5,1 2 12,-8 4 5,-8 8-6,-13 8-13,3 4-1,-4 9-7,-4-1-7,0 3-13,0 0-1,0 0-4,0 0 0,0 0 1,0 0 2,0 0 1,0 0 0,0 0 0,0 0 1,0 0 0,0 0-1,0 0-3,2 0-2,-2 11-4,0 16 9,0 9-1,0 1-2,0-1-4,0-3-2,-2-8-5,-5-10-4,-1-4 3,8-11 11,0 0 4,0 0 9,0-11-2,0-13-3,15-8 2,12-4-3,16 1-2,14 2-1,5 11-1,0 15-3,-8 7 1,-17 0-4,-10 0 3,-17 7-1,-10 9 2,0 0 1,0-6 1,-20-3-5,-7-3 6,-2-4 1,6 0-1,4 0 0,7 0-13,9 0-37,3-4-82,0 4-241</inkml:trace>
          <inkml:trace contextRef="#ctx0" brushRef="#br3" timeOffset="-206509.06">31701 13315 383,'0'0'72,"0"0"-67,0 6 10,0 7 6,0 2-15,5 6-6,2-3 0,0-1-9,11-4-3,4-6-1,12-4 2,0-3 7,1 0 4,-8-25 3,-6-7 10,-10 0 11,-8-3 11,-3 4 9,0 6-4,-18 6-15,-14 7-22,-5 12-3,-9 0-11,6 7-9,3 20-36,8 2-63,21 5-147</inkml:trace>
          <inkml:trace contextRef="#ctx0" brushRef="#br3" timeOffset="-205249.59">32008 13288 405,'7'-20'64,"5"3"9,-6 8 1,-4 4-18,2 2-26,-4 3-13,0 0-9,0 0-7,0 0-1,3 14-4,-3 13 3,0 9 1,0 2-1,0 1-4,0-7 1,0-1 0,0-9-2,0-11 2,0-4-4,2-3 2,23-4 1,12 0 5,7-21 2,-10-9-1,-4-1 5,-7-3-2,-9 2 3,-5 4 0,-9 9-2,0 10-2,0 6-3,0 3-5,0 0-5,-17 0-9,-9 20 6,1 6-17,8-6-31,14 1-27,3-8-12,3-8 35,26-3 33,13-2 12,7 0 20,-2-10 6,2-7 14,-10-2 8,-14 4 11,-4 0 14,-13 0 8,-2 2-20,-6-1-15,0 10-14,0 1-12,0 1-3,0 2-11,0 0-15,0 0 0,0 0 1,0 0 17,0 0 11,0 0 3,0 0 2,0-3-3,6-3-1,-3-3-1,2 3 1,0-1 1,-1 1-1,-1 2 5,-3-1 7,0 5 6,0-3 9,0 1-1,0-1-6,0 0-4,-20 3-8,0 0-2,-1 0-7,2 0-1,8 13-4,2 5 1,6-5 0,3 2-2,0-3 0,0-3 2,20-3 0,14-6 3,0 0 1,-9 0 1,-5 0 2,-11 0 8,-6 0 3,-3 0 2,0 0-8,0 11-8,-3 30 0,-26 18-1,-7 7 1,-7 4-5,-5 6-3,-12 1-3,-8 2-10,-3-9-19,4-22-30,13-18 47,19-20 23,6-10 36,12 0 14,4-23-10,13-15-14,0-13-14,25-11-7,37-12-5,24-8-5,24-12-8,18-5-7,9 2-6,-16 14 4,-30 25 22,-30 19 10,-36 16 22,-13 9 11,-12 3 12,0 8-2,0 3-22,0 0-24,0 0-7,-7 16-4,-13 22 1,-10 16 1,4 5-4,1-1-5,7-4 0,9-13-2,9-13-3,0-8 5,0-12 10,0-5 1,7-3 5,13 0 10,2 0 4,7-18-1,-4 2 0,-3 1-5,1 7-7,-6 6-6,0 2 0,0 0-7,0 8 0,-8 15-2,-1 2 1,-5-2-3,4-2-4,-2-6-10,9-4-16,9-3-36,11-8-87</inkml:trace>
        </inkml:traceGroup>
      </inkml:traceGroup>
      <inkml:traceGroup>
        <inkml:annotationXML>
          <emma:emma xmlns:emma="http://www.w3.org/2003/04/emma" version="1.0">
            <emma:interpretation id="{31D574AD-6D38-4CC1-BD83-B19153697DA8}" emma:medium="tactile" emma:mode="ink">
              <msink:context xmlns:msink="http://schemas.microsoft.com/ink/2010/main" type="line" rotatedBoundingBox="27228,13258 33398,14087 33257,15133 27088,14303"/>
            </emma:interpretation>
          </emma:emma>
        </inkml:annotationXML>
        <inkml:traceGroup>
          <inkml:annotationXML>
            <emma:emma xmlns:emma="http://www.w3.org/2003/04/emma" version="1.0">
              <emma:interpretation id="{8302E839-D49D-4A16-998D-E4B090AA83FA}" emma:medium="tactile" emma:mode="ink">
                <msink:context xmlns:msink="http://schemas.microsoft.com/ink/2010/main" type="inkWord" rotatedBoundingBox="27223,13299 29114,13553 29013,14300 27123,14046"/>
              </emma:interpretation>
              <emma:one-of disjunction-type="recognition" id="oneOf17">
                <emma:interpretation id="interp85" emma:lang="en-US" emma:confidence="0.5">
                  <emma:literal>the</emma:literal>
                </emma:interpretation>
                <emma:interpretation id="interp86" emma:lang="en-US" emma:confidence="0">
                  <emma:literal>they</emma:literal>
                </emma:interpretation>
                <emma:interpretation id="interp87" emma:lang="en-US" emma:confidence="0">
                  <emma:literal>then</emma:literal>
                </emma:interpretation>
                <emma:interpretation id="interp88" emma:lang="en-US" emma:confidence="0">
                  <emma:literal>them</emma:literal>
                </emma:interpretation>
                <emma:interpretation id="interp89" emma:lang="en-US" emma:confidence="0">
                  <emma:literal>thee</emma:literal>
                </emma:interpretation>
              </emma:one-of>
            </emma:emma>
          </inkml:annotationXML>
          <inkml:trace contextRef="#ctx0" brushRef="#br3" timeOffset="-199113.8">27237 13809 349,'-57'-12'139,"35"4"-137,22 5-1,28 1 6,52 0-7,42-4-3,31 1-14,17 0-35,9-3-143</inkml:trace>
          <inkml:trace contextRef="#ctx0" brushRef="#br3" timeOffset="-199364.72">27913 13551 101,'0'-13'191,"0"0"-113,0 6-62,0 2 30,0 2 8,0 3-24,0 0-23,0 0-6,0 0 0,0 0 3,0 0-3,0 0 0,0 0 3,0 0-2,0 0 0,0 0 2,0 0-2,0 0 5,0 0-2,0 0 2,0 0-2,0 0 0,0 0 0,-6 15 2,-25 19-6,-19 18 4,-13 17-1,3 4-3,6 5-1,12-7 0,10-5-2,15-11-2,17-7-2,0-21-7,25-17-3,27-10-5,10-10-15,6-39 7,3-12 29,-2-16 4,-5-9 6,2-8 7,-9 3 2,-3 12 1,-17 15-2,-11 26 8,-13 18 1,-13 15 1,3 5-18,-3 1-10,0 38-6,-20 20 5,-17 19 1,-5 16-3,-7 0-3,5 1-2,4-21-3,14-24-5,15-26 7,11-19 9,0-5 1,40-5 3,22-23-1,14-8-1,4 0 1,-6 3 0,-12 10-3,-8 5 0,-17 13-1,-11 5 1,-13 0-3,-6 13 0,-7 17 2,0 9 1,-3 2 0,-3-5 0,3-9-1,3-9 0,5-7 0,30-11 1,19 0 1,9-6 0,-1-24-1,1-3 3,-9-3-3,-7-3 0,-10 3 1,-17 11 0,-11 5 3,-9 13 2,0 7-2,-46 0-2,-13 7-2,-12 26 3,-3 5-3,20 6 1,14-1-1,23-2-1,17-7 0,0-4-1,12-10 1,30-5 1,15-4 0,22-11-3,1 0-6,2 0-33,-11-5-100,-22-10-172</inkml:trace>
        </inkml:traceGroup>
        <inkml:traceGroup>
          <inkml:annotationXML>
            <emma:emma xmlns:emma="http://www.w3.org/2003/04/emma" version="1.0">
              <emma:interpretation id="{EAEA74BF-3420-427C-B80B-353519FB3B7E}" emma:medium="tactile" emma:mode="ink">
                <msink:context xmlns:msink="http://schemas.microsoft.com/ink/2010/main" type="inkWord" rotatedBoundingBox="29606,13577 33398,14087 33257,15133 29466,14623"/>
              </emma:interpretation>
              <emma:one-of disjunction-type="recognition" id="oneOf18">
                <emma:interpretation id="interp90" emma:lang="en-US" emma:confidence="0.5">
                  <emma:literal>capacitors.</emma:literal>
                </emma:interpretation>
                <emma:interpretation id="interp91" emma:lang="en-US" emma:confidence="0">
                  <emma:literal>capacitors</emma:literal>
                </emma:interpretation>
                <emma:interpretation id="interp92" emma:lang="en-US" emma:confidence="0">
                  <emma:literal>capacitor.</emma:literal>
                </emma:interpretation>
                <emma:interpretation id="interp93" emma:lang="en-US" emma:confidence="0">
                  <emma:literal>capacitors,</emma:literal>
                </emma:interpretation>
                <emma:interpretation id="interp94" emma:lang="en-US" emma:confidence="0">
                  <emma:literal>Capacitors.</emma:literal>
                </emma:interpretation>
              </emma:one-of>
            </emma:emma>
          </inkml:annotationXML>
          <inkml:trace contextRef="#ctx0" brushRef="#br3" timeOffset="-197983.93">29819 13894 344,'0'-16'152,"-10"4"-137,-34 9 13,1 3 5,-8 0-17,5 26-16,4 9-8,15 3-1,20 7-6,7-5-23,39-9-18,37-6-7,22-10 3,3-10 8,2-5-15,-7 0 2,-5-10 65,-8-21 10,-9-4 14,-10-5 4,-15-5 16,-17 5 10,-19-2 12,-13 15-3,0 1-14,-40 10-19,-14 11-4,-17 5-23,-3 0 0,-2 26-3,8 13-2,14 3-2,11 5-6,21-11-3,19-9-5,3-8 2,18-14 9,26-5 7,13 0 0,6-14 3,-4-12 2,-5-1 5,-11 1-3,-12 6-1,-11 8 6,-8 3 2,-10 7 5,-2 2-2,0 0-8,0 0-7,-22 16-2,-10 11 0,3 5-1,10-4-1,4-5-1,13-6 0,2-4 1,0-4-4,0-5 1,29-4-3,15 0-1,10-15-19,7-13 1,-11 0 16,-7-1 11,-8 9 2,-13 5 9,-11 7 13,-5 8 13,-6 0 1,0 0-14,-6 15-12,-25 24-3,-12 19 0,-5 11-8,2 9-1,-1 1-1,3-3-5,8-2-6,11-13-12,10-12-16,15-13-42,0-21-100</inkml:trace>
          <inkml:trace contextRef="#ctx0" brushRef="#br3" timeOffset="-197746.14">30777 13909 274,'-2'-23'164,"-6"13"-154,5 10 47,3 0-25,0 0-32,0 15-20,0 13 18,3 5 2,2-2-6,-5 2 0,0-2 2,-3-6-3,-26-2-7,-10-5-10,-6-8-8,2-1-50,10-7-25,12 0 14</inkml:trace>
          <inkml:trace contextRef="#ctx0" brushRef="#br3" timeOffset="-197368.2">31215 13968 447,'0'-14'39,"0"7"33,0 5-15,-28 2-25,-9 0-25,-14 0-7,-6 21-4,11 9-2,4 0-11,10 6-13,12-9-29,15-3-16,5-10 32,12-12 28,30-2 15,-2 0 11,-1 0 8,-5-16 12,-7-2 12,-2 1 4,-5 1-2,-9 3-9,-5 6-15,-6 4-7,0 1-9,0 2-5,2 0-5,4 0-7,3 20 1,3 5 5,1 4-7,1 0-10,-4-7-11,0-1-36,2-6-55,10-6-152</inkml:trace>
          <inkml:trace contextRef="#ctx0" brushRef="#br3" timeOffset="-197127.7">31619 14033 375,'0'-10'101,"-14"5"-74,-13 5 36,-10 0-18,0 4-22,-5 23-15,3 6-8,10 3 0,4 0-3,10-3-2,15-2 0,0 0-2,6-9 2,34-1 0,8-10-6,8-9-16,8-2-47,-2 0-45,-6-10-93</inkml:trace>
          <inkml:trace contextRef="#ctx0" brushRef="#br3" timeOffset="-196514.04">31888 13909 360,'-20'-18'49,"5"7"-26,5 11 22,1 0-45,-2 0 0,5 14-30,3 9-26,3-3-230</inkml:trace>
          <inkml:trace contextRef="#ctx0" brushRef="#br3" timeOffset="-196825.45">31905 14116 275,'0'-8'148,"0"3"-91,0 5 22,0 0-20,0 0-22,0 0-23,0 8-12,-15 21-1,0 5 1,-7 5-2,7-3-1,3-5-1,3-2 0,3-7-5,6-4-8,0-6-24,0-4-62,0-8-112</inkml:trace>
          <inkml:trace contextRef="#ctx0" brushRef="#br3" timeOffset="-196509.07">32126 13937 376,'0'0'119,"0"0"-104,0 0 24,0 15 2,0 24-17,-3 14-1,-14 11-13,-2 0-4,-4 2-1,-2-7-2,-4-2-3,4-9-1,1-10-3,5-4-5,6-14-13,6-7-29,7-9-75,0-4-78</inkml:trace>
          <inkml:trace contextRef="#ctx0" brushRef="#br3" timeOffset="-196123.25">31985 14252 188,'-4'-19'33,"4"4"-12,4 6 1,36 7-22,19 2 0,17 0-9,7 0 7,-6 0-14,-15 2 1,-16-2 15,-15 0 12,-14 0 16,-6-6 32,-8-6 21,3 1 0,-6 5-12,0-1-24,0 7-14,0 0-16,0 0-13,0 0-2,0 5-9,-24 26 8,-3 2 1,-5 8 0,1 0-2,6-5 1,7-3-2,13-5 0,5-7-2,0-10 2,0-2 2,17-9-1,20 0 2,3-3 1,-1-18 1,-2-4 2,-15-2 2,-4-4-2,-4 0 2,-9 2-4,-5 3-2,0 9 0,0 7-5,0 3-10,-10 7-42,-7 0-73,2 0-114</inkml:trace>
          <inkml:trace contextRef="#ctx0" brushRef="#br3" timeOffset="-195695.86">32791 14233 359,'5'-4'105,"-5"4"-67,0 0 12,0 0-12,0 7-29,6 20-7,-2 13 2,1 3-4,-5-2 0,0 1-10,0-8-7,-9-5-4,-4-12-7,1-11 12,12-6 16,-3 0 10,3-26 2,0-10-6,22-2 5,15-1 2,7 9 7,1 4-11,3 11-3,-8 7-5,2 8-1,-2 0-2,-4 21-2,-7 7 0,-12-2-4,-9-3-1,-8-6-3,0 0 5,-13-14 6,-13 1 1,-2-4 7,-1 0 5,7-21 5,2-5-3,11 3-5,9 0-9,0 3 0,6 6-7,25 5-9,15 9-18,-1 0-59,3 16-145</inkml:trace>
          <inkml:trace contextRef="#ctx0" brushRef="#br3" timeOffset="-194911.45">32212 14992 441,'-3'0'44,"3"0"6,0 0 35,37-7-26,29-4-37,15 1-11,13 5 0,6 0-5,-4 3-2,-2-1-3,-9 0 0,-17-2-1,-11-2-5,-12-3-6,-8-6-10,-5 3-38,-7 3-136</inkml:trace>
          <inkml:trace contextRef="#ctx0" brushRef="#br3" timeOffset="-194913.9">32271 14961 132,'-13'-7'384,"4"-1"-360,9 3 51,0 2 5,0-4-30,9-6-22,33-4-14,29-4-6,25-1-4,15 3-2,11 1-2,-8 8-1,-21-3-2,-19 11 0,-28 0-8,-24 2-8,-22 0-11,-2 4-31,-61 19-36,-31 6-124</inkml:trace>
          <inkml:trace contextRef="#ctx0" brushRef="#br3" timeOffset="-194593.8">33288 14892 438,'0'0'126,"2"0"-89,-2 0 34,0 0-5,0 0-34,0 0-23,0 0-9,0 0-10,0 0-22,0 0-107</inkml:trace>
        </inkml:traceGroup>
      </inkml:traceGroup>
    </inkml:traceGroup>
  </inkml:traceGroup>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2T05:08:10.53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Group>
    <inkml:annotationXML>
      <emma:emma xmlns:emma="http://www.w3.org/2003/04/emma" version="1.0">
        <emma:interpretation id="{E98D81CA-224F-49B9-BB57-6C93686F2E90}" emma:medium="tactile" emma:mode="ink">
          <msink:context xmlns:msink="http://schemas.microsoft.com/ink/2010/main" type="writingRegion" rotatedBoundingBox="1622,6363 30128,4938 30779,17971 2273,19395"/>
        </emma:interpretation>
      </emma:emma>
    </inkml:annotationXML>
    <inkml:traceGroup>
      <inkml:annotationXML>
        <emma:emma xmlns:emma="http://www.w3.org/2003/04/emma" version="1.0">
          <emma:interpretation id="{C77273D9-C2C9-47E6-A932-B798F5817C21}" emma:medium="tactile" emma:mode="ink">
            <msink:context xmlns:msink="http://schemas.microsoft.com/ink/2010/main" type="paragraph" rotatedBoundingBox="9155,5907 9735,7875 9095,8064 8515,6095" alignmentLevel="3"/>
          </emma:interpretation>
        </emma:emma>
      </inkml:annotationXML>
      <inkml:traceGroup>
        <inkml:annotationXML>
          <emma:emma xmlns:emma="http://www.w3.org/2003/04/emma" version="1.0">
            <emma:interpretation id="{969AF16A-0CC5-41D9-8564-358A4FC8A990}" emma:medium="tactile" emma:mode="ink">
              <msink:context xmlns:msink="http://schemas.microsoft.com/ink/2010/main" type="line" rotatedBoundingBox="9155,5907 9735,7875 9095,8064 8515,6095"/>
            </emma:interpretation>
          </emma:emma>
        </inkml:annotationXML>
        <inkml:traceGroup>
          <inkml:annotationXML>
            <emma:emma xmlns:emma="http://www.w3.org/2003/04/emma" version="1.0">
              <emma:interpretation id="{814514B8-C57A-4758-88A0-7D0383F2923E}" emma:medium="tactile" emma:mode="ink">
                <msink:context xmlns:msink="http://schemas.microsoft.com/ink/2010/main" type="inkWord" rotatedBoundingBox="9096,5924 9303,6625 8722,6797 8515,6095"/>
              </emma:interpretation>
              <emma:one-of disjunction-type="recognition" id="oneOf0">
                <emma:interpretation id="interp0" emma:lang="en-US" emma:confidence="0.5">
                  <emma:literal>.</emma:literal>
                </emma:interpretation>
                <emma:interpretation id="interp1" emma:lang="en-US" emma:confidence="0">
                  <emma:literal>*</emma:literal>
                </emma:interpretation>
                <emma:interpretation id="interp2" emma:lang="en-US" emma:confidence="0">
                  <emma:literal>7</emma:literal>
                </emma:interpretation>
                <emma:interpretation id="interp3" emma:lang="en-US" emma:confidence="0">
                  <emma:literal>%</emma:literal>
                </emma:interpretation>
                <emma:interpretation id="interp4" emma:lang="en-US" emma:confidence="0">
                  <emma:literal>j</emma:literal>
                </emma:interpretation>
              </emma:one-of>
            </emma:emma>
          </inkml:annotationXML>
          <inkml:trace contextRef="#ctx0" brushRef="#br0">8865 6042 264,'-6'-8'129,"4"2"-77,2 3 20,0 1-5,0 2-30,0 0-34,4 0-3,21 2-6,10 16 6,13 5-1,8 4-12,2 8-18,-2 1-58,-16 4-233</inkml:trace>
          <inkml:trace contextRef="#ctx0" brushRef="#br0" timeOffset="339.71">8959 6666 426,'-25'3'19,"-2"9"-17,2 2 3,0 0 9,0 2-6,0 1-8,3 1-5,0-6-4,2 0-5,6-4-30,7-3-116</inkml:trace>
          <inkml:trace contextRef="#ctx0" brushRef="#br0" timeOffset="772.68">8832 6016 297,'-2'-9'100,"2"5"-51,0 4 9,0 0-18,0 0-36,8 20-3,17 9-1,10 7 0,7-1-3,8 2-12,4-5-23,-6-7-88</inkml:trace>
          <inkml:trace contextRef="#ctx0" brushRef="#br0" timeOffset="1048.8">8818 6681 420,'-9'5'10,"1"4"-6,-6 3-4,1 3 0,-6 1-5,4 2-27,-3-1-88</inkml:trace>
        </inkml:traceGroup>
        <inkml:traceGroup>
          <inkml:annotationXML>
            <emma:emma xmlns:emma="http://www.w3.org/2003/04/emma" version="1.0">
              <emma:interpretation id="{7F646F1C-ADE9-4484-A2C8-A8B49A9AE8A8}" emma:medium="tactile" emma:mode="ink">
                <msink:context xmlns:msink="http://schemas.microsoft.com/ink/2010/main" type="inkWord" rotatedBoundingBox="9483,7019 9735,7875 9283,8009 9030,7152"/>
              </emma:interpretation>
              <emma:one-of disjunction-type="recognition" id="oneOf1">
                <emma:interpretation id="interp5" emma:lang="en-US" emma:confidence="0.5">
                  <emma:literal>*</emma:literal>
                </emma:interpretation>
                <emma:interpretation id="interp6" emma:lang="en-US" emma:confidence="0">
                  <emma:literal>F</emma:literal>
                </emma:interpretation>
                <emma:interpretation id="interp7" emma:lang="en-US" emma:confidence="0">
                  <emma:literal>¥</emma:literal>
                </emma:interpretation>
                <emma:interpretation id="interp8" emma:lang="en-US" emma:confidence="0">
                  <emma:literal>E</emma:literal>
                </emma:interpretation>
                <emma:interpretation id="interp9" emma:lang="en-US" emma:confidence="0">
                  <emma:literal>-</emma:literal>
                </emma:interpretation>
              </emma:one-of>
            </emma:emma>
          </inkml:annotationXML>
          <inkml:trace contextRef="#ctx0" brushRef="#br0" timeOffset="3299.81">9326 7094 487,'0'-16'103,"0"4"-88,-2 12-6,2 12 8,-4 28-5,-1 27 11,0 13-6,3 10-7,2 7-7,0-3 0,-2-8-3,-2-12 0,-5-12 0,-1-12-1,2-12 0,-1-12-9,3-8-7,-2-14-15,8-4-41,0-5-96</inkml:trace>
          <inkml:trace contextRef="#ctx0" brushRef="#br0" timeOffset="3705.95">9402 7164 278,'-18'-14'138,"7"6"-105,4 4 6,5 2 34,2 2-29,0 0-27,-4 2-17,-5 19 0,-3 6 5,-5 9 0,-3 0-3,-3 5 0,2-5-2,-2-6 0,5-10 0,9-10 0,5-6 1,4-4 0,0 0 4,0-10 4,6-22 13,15-10-12,2-4-3,4 2 2,0 10 0,-4 7 2,-8 10-2,-3 6 1,-6 6 1,0 5-9,6 0-2,3 0-4,8 13 1,6 14 0,4 2-7,1 7-9,-3 2-46,-11-9-218</inkml:trace>
          <inkml:trace contextRef="#ctx0" brushRef="#br0" timeOffset="4805.04">9273 7218 269,'-21'11'32,"-10"9"-32,-4 14 0,6 8 4,16-18 3,2-4-3,3-8-4,4-4 2,2-2 3,2-6 2,0 0 10,0 0 13,4-16-3,19-12-5,4-6 1,4-4-15,0 6-1,-2 6 5,-4 5-2,-6 12 4,-3 0 2,-3 5-4,-1 4-10,1 0-2,0 0-7,1 3-3,-1 16-7,1 8-10,-4 3-90</inkml:trace>
          <inkml:trace contextRef="#ctx0" brushRef="#br0" timeOffset="5271.65">9279 7441 434,'0'0'90,"0"0"-75,0 0-2,0 6 5,0 19-8,2 6 4,6 9 2,2 5-5,-3 0 5,-3 2 0,-2 1 0,-2 0-4,0-2-2,0 0-2,0-4 4,-2-9-5,-2-5-1,2-11-2,2-6-1,0-7-1,0-4 0,0 0 0,0 0-1,0 0 3,0 0-3,0 0 0,0 0-1,0 0-1,0 0-4,0 0-6,0 0-13,0 0-47,-2 0-235</inkml:trace>
        </inkml:traceGroup>
      </inkml:traceGroup>
    </inkml:traceGroup>
    <inkml:traceGroup>
      <inkml:annotationXML>
        <emma:emma xmlns:emma="http://www.w3.org/2003/04/emma" version="1.0">
          <emma:interpretation id="{67A9DF10-FA43-4CF2-9231-254D79C52728}" emma:medium="tactile" emma:mode="ink">
            <msink:context xmlns:msink="http://schemas.microsoft.com/ink/2010/main" type="paragraph" rotatedBoundingBox="8521,8289 11587,7949 11676,8751 8610,9091" alignmentLevel="3"/>
          </emma:interpretation>
        </emma:emma>
      </inkml:annotationXML>
      <inkml:traceGroup>
        <inkml:annotationXML>
          <emma:emma xmlns:emma="http://www.w3.org/2003/04/emma" version="1.0">
            <emma:interpretation id="{C246EF2D-7F7D-4A73-87CD-B31AA5701321}" emma:medium="tactile" emma:mode="ink">
              <msink:context xmlns:msink="http://schemas.microsoft.com/ink/2010/main" type="line" rotatedBoundingBox="8521,8289 11587,7949 11676,8751 8610,9091"/>
            </emma:interpretation>
          </emma:emma>
        </inkml:annotationXML>
        <inkml:traceGroup>
          <inkml:annotationXML>
            <emma:emma xmlns:emma="http://www.w3.org/2003/04/emma" version="1.0">
              <emma:interpretation id="{B2C9BD4F-7541-4E15-9921-EEC887CC0A01}" emma:medium="tactile" emma:mode="ink">
                <msink:context xmlns:msink="http://schemas.microsoft.com/ink/2010/main" type="inkWord" rotatedBoundingBox="8521,8289 11587,7949 11676,8751 8610,9091"/>
              </emma:interpretation>
              <emma:one-of disjunction-type="recognition" id="oneOf2">
                <emma:interpretation id="interp10" emma:lang="en-US" emma:confidence="0.5">
                  <emma:literal>coswat</emma:literal>
                </emma:interpretation>
                <emma:interpretation id="interp11" emma:lang="en-US" emma:confidence="0.5">
                  <emma:literal>cow &amp;</emma:literal>
                </emma:interpretation>
                <emma:interpretation id="interp12" emma:lang="en-US" emma:confidence="0.5">
                  <emma:literal>cos wet</emma:literal>
                </emma:interpretation>
                <emma:interpretation id="interp13" emma:lang="en-US" emma:confidence="0">
                  <emma:literal>cos wat</emma:literal>
                </emma:interpretation>
                <emma:interpretation id="interp14" emma:lang="en-US" emma:confidence="0">
                  <emma:literal>Cos wet</emma:literal>
                </emma:interpretation>
              </emma:one-of>
            </emma:emma>
          </inkml:annotationXML>
          <inkml:trace contextRef="#ctx0" brushRef="#br0" timeOffset="6088.88">8907 8312 493,'14'-24'111,"-14"14"-47,-12 7-26,-9 3 1,-18 8-10,-12 28-18,-11 17-7,2 13-4,8 3-1,17 6-4,17-4-4,18-13-2,2-16-9,43-20-9,19-18-5,12-4 14,4-14 11,-4-14 4,-9-5 5,-12 4 5,-10-3 4,-9 7-1,-9 6 2,-12 4-2,-4 9-1,-11 6-6,0 0-1,0 0-1,3 13-13,5 10 13,6 4 1,6-8-4,9-4 2,4-9-1,0-6 3,3 0 1,-2-14 4,-6-12 2,-3-5 4,-7-5-4,-7 2 5,-9-5-2,-2 6-3,0 5 1,-15 4-1,-10 12-7,-8 7-3,-9 5-2,-10 2-4,1 25-2,4 8-7,16 6-16,17-2-42,14-8-62,7-6-123</inkml:trace>
          <inkml:trace contextRef="#ctx0" brushRef="#br0" timeOffset="6437.89">9861 8322 340,'2'-21'124,"-2"8"-72,0 3 7,0 1-4,-7 8-7,-13 1-30,1 0-16,-13 0-2,-5 11 0,-4 16-1,3 3 0,11 3-5,17 5-4,10 1 0,0 1-6,17-4 2,12-4 3,2-6 5,0-6 1,-12-6 3,-11-2 2,-6-6 3,-2 0 2,0 0 3,-24 4 6,-14 4-6,-10 0-8,-2 0-1,1 3-9,11-5-16,13-2-83,12-2-149</inkml:trace>
          <inkml:trace contextRef="#ctx0" brushRef="#br0" timeOffset="6939.25">10097 8412 7,'0'-22'600,"0"8"-549,0 7-16,0 7 10,0-1-5,0 1-16,0 0-23,0 0-1,0 0-7,-2 24-4,-12 20 7,-7 13 4,-8 1-4,0-8-8,8-13 0,13-15 3,8-10 2,0-8 1,2-4 1,20 0 2,14-8 3,10-19 6,6-8-3,1-1-2,-9 9 1,-12 8-1,-10 9-1,-13 8 0,-7 2-3,-2 0-1,0 20-2,0 10 5,0 2 1,2-2-3,12-8-5,3-10 0,10-10 2,4-2 6,7-3 1,1-23 4,-2-9 5,-8-3-1,-6-4 1,-10-2 0,-9 2 0,-4 2-3,0 7-3,-6 12-4,-13 7-2,-2 10-9,-4 4-12,-6 11-30,-2 23-110,-3 10-287</inkml:trace>
          <inkml:trace contextRef="#ctx0" brushRef="#br0" timeOffset="7268.88">10717 8704 341,'6'0'68,"-4"0"-48,-2 0 40,0 0 30,0-1-30,0 1-24,0 0-2,0-3-7,-19 3-11,-8 0-14,-11 8-2,2 15-1,0 1 0,12 0-2,8-2-1,10 1-2,6-6 1,0-3-6,6-6-5,26-6-7,7-2-16,11 0-65,-2-10-182</inkml:trace>
          <inkml:trace contextRef="#ctx0" brushRef="#br0" timeOffset="8019.67">11155 8031 525,'-11'-16'118,"7"6"-75,2 8-22,2 2 14,0-2-1,0 2-20,0-2-14,0 2-1,0 0-1,0 0 2,0 12 0,0 8 2,2-2 1,-2-2 2,0-2-1,0 2 5,0 4-1,-2 0-3,-10 4 2,-1 0-4,5 0-1,-2-2-1,4-2-1,1-3 0,5-5 0,0-5 0,0 0 0,0-3 0,0-3 0,0 3 0,0 1 2,0 5-2,2 7 2,7 13-1,1 7-1,-2 5 0,-3 0 0,1-2-2,4-6 1,-2-8-2,1-9-2,5-8-2,-6-6-1,3-3 2,1 0 5,1-20 0,0-9 0,-1-5 0,-6-6-2,-4 0-3,-2 0-6,0 2 3,0 9 5,-10 10 0,-13 5 1,-2 5 0,-4 5 3,-4 4 0,-3 0-1,-3 0 1,-2 0 0,5 6 1,5 1 0,16-4 0,8 0 0,7-3-1,0 2-4,18-2-1,31 0 5,22 0 8,14-17-6,7 4 0,-9-6-1,0 3 0,-10 2-1,-9 0 0,-18 5-2,-21 2-5,-17 3-4,-6 4-23,-2 0-59,-2 0-273</inkml:trace>
        </inkml:traceGroup>
      </inkml:traceGroup>
    </inkml:traceGroup>
    <inkml:traceGroup>
      <inkml:annotationXML>
        <emma:emma xmlns:emma="http://www.w3.org/2003/04/emma" version="1.0">
          <emma:interpretation id="{D47BEC0B-DCA3-4928-A02F-A8196452E963}" emma:medium="tactile" emma:mode="ink">
            <msink:context xmlns:msink="http://schemas.microsoft.com/ink/2010/main" type="paragraph" rotatedBoundingBox="2986,10278 15246,9654 15315,11006 3055,11630" alignmentLevel="2"/>
          </emma:interpretation>
        </emma:emma>
      </inkml:annotationXML>
      <inkml:traceGroup>
        <inkml:annotationXML>
          <emma:emma xmlns:emma="http://www.w3.org/2003/04/emma" version="1.0">
            <emma:interpretation id="{1137A031-E790-4EE4-B4F2-B9B3174E7D4B}" emma:medium="tactile" emma:mode="ink">
              <msink:context xmlns:msink="http://schemas.microsoft.com/ink/2010/main" type="line" rotatedBoundingBox="2986,10278 15246,9654 15315,11006 3055,11630"/>
            </emma:interpretation>
          </emma:emma>
        </inkml:annotationXML>
        <inkml:traceGroup>
          <inkml:annotationXML>
            <emma:emma xmlns:emma="http://www.w3.org/2003/04/emma" version="1.0">
              <emma:interpretation id="{87CB0437-821A-40BF-9DBE-2FACBC1145E0}" emma:medium="tactile" emma:mode="ink">
                <msink:context xmlns:msink="http://schemas.microsoft.com/ink/2010/main" type="inkWord" rotatedBoundingBox="3010,10740 4587,10660 4628,11470 3051,11550"/>
              </emma:interpretation>
              <emma:one-of disjunction-type="recognition" id="oneOf3">
                <emma:interpretation id="interp15" emma:lang="en-US" emma:confidence="0.5">
                  <emma:literal>ham</emma:literal>
                </emma:interpretation>
                <emma:interpretation id="interp16" emma:lang="en-US" emma:confidence="0">
                  <emma:literal>Yam</emma:literal>
                </emma:interpretation>
                <emma:interpretation id="interp17" emma:lang="en-US" emma:confidence="0">
                  <emma:literal>Pam</emma:literal>
                </emma:interpretation>
                <emma:interpretation id="interp18" emma:lang="en-US" emma:confidence="0">
                  <emma:literal>*Tam</emma:literal>
                </emma:interpretation>
                <emma:interpretation id="interp19" emma:lang="en-US" emma:confidence="0">
                  <emma:literal>*ham</emma:literal>
                </emma:interpretation>
              </emma:one-of>
            </emma:emma>
          </inkml:annotationXML>
          <inkml:trace contextRef="#ctx0" brushRef="#br0" timeOffset="162395.04">3301 10751 685,'2'-13'52,"-2"5"-52,0 4-6,0 4 6,27 46 2,9 8 2,11 7-2,1 1-2,2-4-1,-8-8-4,-6-6-1,-8-6-8,-9-9-41,-13-15-53,-6-9-89</inkml:trace>
          <inkml:trace contextRef="#ctx0" brushRef="#br0" timeOffset="162586.81">3769 10746 403,'0'-6'123,"0"6"-74,-9 0-4,-22 24-11,-17 24-8,-20 14-9,-5 8-10,-3 5-5,-2 1-2,2-2-5,1-6-2,6-9-14,13-18-35,14-13-45,17-10-127</inkml:trace>
          <inkml:trace contextRef="#ctx0" brushRef="#br0" timeOffset="162966.99">3709 11229 359,'3'0'239,"-3"0"-238,2 6 9,-2 18-10,0 10 15,0 9-8,0 0-7,0-4-1,0-10-2,-5-6-1,-4-11 2,5-8 2,2-4 0,2-8 9,0-26-7,2-13-1,20-4 0,14-2 5,8 5-1,3 8 2,0 11 2,-2 12-3,-8 9-2,-8 8-1,-2 0-3,-6 21 0,-8 12-1,-7 9-1,-6 7-3,0 5 0,-17 2-11,-14-4-43,-10-7-149</inkml:trace>
          <inkml:trace contextRef="#ctx0" brushRef="#br0" timeOffset="163135.74">3774 11373 52,'0'-16'365,"0"2"-317,5 4-48,26-2 0,13 5-2,3 0 1,-1 3-26,-3 2-38,-15 1-135</inkml:trace>
          <inkml:trace contextRef="#ctx0" brushRef="#br0" timeOffset="163631.78">4177 11306 102,'9'-3'215,"-9"3"-56,2 0-120,-2 0-23,2 0 17,3 3-14,-1 14-12,0 7-5,-4 5-2,0 1-3,0-4 0,0-8-3,0-6-1,-4-8 3,2-4 4,2-4 16,0-21-14,2-9 1,21 0 7,3-2 4,3 9-1,-4 6 3,-1 5-5,-6 9-3,0 7-7,-3 0-1,-1 0-1,-1 13-6,-4 12 4,-7-2-2,-2 4-1,0-8 2,0-6 1,0-8 1,0-5 2,0 0 5,0-11 4,12-18-3,5-4-2,10-3 4,2 1-1,2 6 1,-4 10-2,-6 6 2,-6 13-4,-4 0-4,-2 5 0,-7 27-2,-2 13 0,-4 6-4,-23 6-11,-4-6-58,-5-4-211</inkml:trace>
        </inkml:traceGroup>
        <inkml:traceGroup>
          <inkml:annotationXML>
            <emma:emma xmlns:emma="http://www.w3.org/2003/04/emma" version="1.0">
              <emma:interpretation id="{477A1BF2-3040-4274-85BA-B9DF6AD1E7AF}" emma:medium="tactile" emma:mode="ink">
                <msink:context xmlns:msink="http://schemas.microsoft.com/ink/2010/main" type="inkWord" rotatedBoundingBox="4867,10488 5919,10434 5956,11162 4904,11216"/>
              </emma:interpretation>
              <emma:one-of disjunction-type="recognition" id="oneOf4">
                <emma:interpretation id="interp20" emma:lang="en-US" emma:confidence="0.5">
                  <emma:literal>(E)</emma:literal>
                </emma:interpretation>
                <emma:interpretation id="interp21" emma:lang="en-US" emma:confidence="0">
                  <emma:literal>(E,)</emma:literal>
                </emma:interpretation>
                <emma:interpretation id="interp22" emma:lang="en-US" emma:confidence="0">
                  <emma:literal>(#1)</emma:literal>
                </emma:interpretation>
                <emma:interpretation id="interp23" emma:lang="en-US" emma:confidence="0">
                  <emma:literal>(E?)</emma:literal>
                </emma:interpretation>
                <emma:interpretation id="interp24" emma:lang="en-US" emma:confidence="0">
                  <emma:literal>(E!)</emma:literal>
                </emma:interpretation>
              </emma:one-of>
            </emma:emma>
          </inkml:annotationXML>
          <inkml:trace contextRef="#ctx0" brushRef="#br0" timeOffset="164095.57">5106 10499 483,'-8'0'96,"-29"0"-68,-2 40-6,-3 17 10,-1 10-10,14 6-12,13-2-10,14-4-8,2-7 2,9-7-4,16-12-5,6-12-21,4-13-51,1-16-48,-1 0-129</inkml:trace>
          <inkml:trace contextRef="#ctx0" brushRef="#br0" timeOffset="164364.94">5483 10515 144,'0'-26'288,"0"8"-181,0 10-40,0 2-4,0 6-11,0 0-17,0 0-25,0 17-7,0 21 0,0 15 4,0 18 3,-2 6-3,-17 6-4,-2-5-1,-2-6-2,3-10 0,0-9-1,4-13-3,8-10-4,6-12-7,2-14-28,17-4-58,26-22-178</inkml:trace>
          <inkml:trace contextRef="#ctx0" brushRef="#br0" timeOffset="164504.07">5418 10793 86,'-56'0'306,"5"0"-276,23 0 3,18 0 26,10 0-51,0 3-8,33 0-4,17-3-9,14-3-22,3-25-88</inkml:trace>
          <inkml:trace contextRef="#ctx0" brushRef="#br0" timeOffset="164716.57">5828 10468 88,'2'-6'375,"-2"1"-270,0 5-62,2 0-6,6 0 0,2 0-20,9 8-10,0 14 3,1 12-7,-7 8-1,-5 13 0,-8 3-2,0 4-2,-23 0-2,-8-6-3,-4-4-4,1-10-26,0-10-82,3-10-245</inkml:trace>
          <inkml:trace contextRef="#ctx0" brushRef="#br0" timeOffset="165153.64">5686 10981 5,'0'12'259,"0"-1"-171,-14 9-56,-9-1 16,-5 2 9,-4-1-23,-1 3-17,0-5-11,-3 2-6,5-3-2,4-3-8,8-3-24,5-7-77,7-4-268</inkml:trace>
          <inkml:trace contextRef="#ctx0" brushRef="#br0" timeOffset="165581.26">5599 10860 9,'0'0'348,"-12"-2"-274,-10 2-59,0 0 9,-5 0-2,0 6-22,0 8-4,4 2-19,2-2-17,5-4-86</inkml:trace>
          <inkml:trace contextRef="#ctx0" brushRef="#br0" timeOffset="166015.07">5750 11003 107,'0'12'115,"-4"4"-57,-10 1-11,1 6-3,-1-1-18,-1 0-14,3-6-9,2-2-3,-1-4-1,3-1-5,6-5-21,0-4-91</inkml:trace>
          <inkml:trace contextRef="#ctx0" brushRef="#br0" timeOffset="172336.6">5418 10839 63,'-4'0'145,"-3"0"-98,0 0-28,5 0 15,2 0-1,-2 0-11,2 0-17,0 0-5,0 0 0,-2 0 2,2 0-1,0 0 0,0 0 0,0 0 4,0 0 0,-3 0-3,3 0-1,0 0-1,0 0-1,0 0-5,0 0-9,3 0 14,19 0 1,5 0-3,2 0 3,4 0-1,1 0-3,-1 0-2,-2 0 1,-6 0-5,-4 0 7,-7 0-1,-7 0 4,-5 0 0,-2 0 4,0 0 7,0 0-5,-11 0-6,-7 0 0,-1 0 1,-4 0 0,0 0-1,3 1-1,-2 3 1,0-2 1,-1 1 1,4-2 0,-4-1 7,3 0-2,5 0 1,3 0-2,4 0 1,5 0 1,3 0-5,0 0-3,0 0-10,0 0 1,11 0 9,10 0-3,1 0-2,1-1-2,-4-2 3,-3 1 0,-5 1 1,-5-2 0,-6 0 3,0 0 7,0-3 2,0 0-3,-2 0 2,-15 0-3,-3 2-1,-1 2-1,4 2-3,-1 0 0,5 0-5,1 0-5,3 0-14,3 2-42,2 6-208</inkml:trace>
        </inkml:traceGroup>
        <inkml:traceGroup>
          <inkml:annotationXML>
            <emma:emma xmlns:emma="http://www.w3.org/2003/04/emma" version="1.0">
              <emma:interpretation id="{D062D762-3373-4413-A069-5C2FF5838A25}" emma:medium="tactile" emma:mode="ink">
                <msink:context xmlns:msink="http://schemas.microsoft.com/ink/2010/main" type="inkWord" rotatedBoundingBox="6203,10770 6585,10750 6594,10909 6211,10929"/>
              </emma:interpretation>
              <emma:one-of disjunction-type="recognition" id="oneOf5">
                <emma:interpretation id="interp25" emma:lang="en-US" emma:confidence="0.5">
                  <emma:literal>=</emma:literal>
                </emma:interpretation>
                <emma:interpretation id="interp26" emma:lang="en-US" emma:confidence="0">
                  <emma:literal>_</emma:literal>
                </emma:interpretation>
                <emma:interpretation id="interp27" emma:lang="en-US" emma:confidence="0">
                  <emma:literal>-</emma:literal>
                </emma:interpretation>
                <emma:interpretation id="interp28" emma:lang="en-US" emma:confidence="0">
                  <emma:literal>I</emma:literal>
                </emma:interpretation>
                <emma:interpretation id="interp29" emma:lang="en-US" emma:confidence="0">
                  <emma:literal>.</emma:literal>
                </emma:interpretation>
              </emma:one-of>
            </emma:emma>
          </inkml:annotationXML>
          <inkml:trace contextRef="#ctx0" brushRef="#br0" timeOffset="166497.97">6268 10780 215,'-29'0'362,"-3"0"-330,29 0-26,3 0 11,18 0-10,28 0-6,18 0-1,5-6-6,-2-2-4,-14 4-7,-13-1-29,-19-1-106,-17 6-215</inkml:trace>
          <inkml:trace contextRef="#ctx0" brushRef="#br0" timeOffset="166649.04">6283 10904 243,'-7'4'142,"7"-2"-114,0 0 3,0-2 25,11 0-13,24 0-16,15 0-18,6 0-9,-8 0-6,-5 0-13,-12 0-91</inkml:trace>
        </inkml:traceGroup>
        <inkml:traceGroup>
          <inkml:annotationXML>
            <emma:emma xmlns:emma="http://www.w3.org/2003/04/emma" version="1.0">
              <emma:interpretation id="{E231A5FD-9F3F-43B2-B4D9-98F6FC6ED1A0}" emma:medium="tactile" emma:mode="ink">
                <msink:context xmlns:msink="http://schemas.microsoft.com/ink/2010/main" type="inkWord" rotatedBoundingBox="7056,10071 9299,9957 9366,11276 7123,11390"/>
              </emma:interpretation>
              <emma:one-of disjunction-type="recognition" id="oneOf6">
                <emma:interpretation id="interp30" emma:lang="en-US" emma:confidence="0.5">
                  <emma:literal>EAT</emma:literal>
                </emma:interpretation>
                <emma:interpretation id="interp31" emma:lang="en-US" emma:confidence="0">
                  <emma:literal>(Act</emma:literal>
                </emma:interpretation>
                <emma:interpretation id="interp32" emma:lang="en-US" emma:confidence="0">
                  <emma:literal>[Act</emma:literal>
                </emma:interpretation>
                <emma:interpretation id="interp33" emma:lang="en-US" emma:confidence="0">
                  <emma:literal>[ACT</emma:literal>
                </emma:interpretation>
                <emma:interpretation id="interp34" emma:lang="en-US" emma:confidence="0">
                  <emma:literal>EATT</emma:literal>
                </emma:interpretation>
              </emma:one-of>
            </emma:emma>
          </inkml:annotationXML>
          <inkml:trace contextRef="#ctx0" brushRef="#br0" timeOffset="175231.98">7769 10597 50,'0'0'328,"-7"15"-304,-31 23 0,-11 13 23,16-9-8,-1 4-26,-1-1-13,4 3-1,-1-5-2,3-6 2,7-9-4,5-10 0,5-9 3,8-9 2,4 0 4,0-24-4,18-15-10,19-9 7,13-9 3,9-12 0,7-4 1,0-2 1,-8 11 0,-5 11 6,-12 17 3,-12 16 4,-8 8-2,-5 10-6,0 2 0,0 2-4,-3 30 1,1 10 3,-4 15 6,-3 2-6,-5 3 1,-2-10-6,0-4-2,0-7 1,0-7-1,0-4-1,0-8-4,0-4-2,2-4-2,0-5-4,4-5-1,-4-4-13,0 0-41,-2 0-20,0-13-151</inkml:trace>
          <inkml:trace contextRef="#ctx0" brushRef="#br0" timeOffset="175509.93">7673 10796 60,'-11'-3'320,"1"-1"-277,10 2-37,0 2 21,0-5 0,25-1-21,16-2-5,12-3 0,5 0-1,0-1 0,-7 2 0,-11-1 1,-13 5-1,-16 0 0,-5 6-3,-6 0-2,0 0-13,0 0-17,0 0-83,0 0-171</inkml:trace>
          <inkml:trace contextRef="#ctx0" brushRef="#br0" timeOffset="176263.96">8337 10967 13,'7'-9'171,"-5"0"-83,-2 0-45,0 1 23,0 4 8,0-2-9,0 2-24,-9 3-10,-9 1-13,-11 0-5,-4 8 1,-5 16-5,-5 2-1,8 3-4,3 4 1,13-3-4,9 0-1,8-5-1,2 0 0,4-7-3,23-7 2,12-2 2,3-7-2,2-2-1,-1 0-8,-5 0-22,-9-8-109,-9-6-240</inkml:trace>
          <inkml:trace contextRef="#ctx0" brushRef="#br0" timeOffset="181579.02">7488 10171 85,'0'-18'291,"-15"2"-227,-6 3-20,19 9 20,2 2-7,0 2-32,0 0-24,9-1 1,16-4-2,10-1 5,1-4-1,-1-2-3,-10 0-1,-5 0 0,-9 3-5,-9 2-8,-2 6-29,0 1-86,-27 0-129</inkml:trace>
          <inkml:trace contextRef="#ctx0" brushRef="#br0" timeOffset="181830.44">7488 10171 202,'-98'32'80,"89"-4"-31,-2 3 5,2 10 0,-2 5 10,-1 8-22,0 17-12,-5 8 3,-2 17-9,-4 5-6,-6 3-4,0 0-7,0-5-3,3-11-1,6-14-1,11-14-1,6-16 0,3-11-1,10-16 0,25-7-1,14-10-1,13 0 2,12-10-4,4-20-7,-2-6-39,-9-7-112</inkml:trace>
          <inkml:trace contextRef="#ctx0" brushRef="#br0" timeOffset="177496.93">8789 10699 429,'-17'-11'95,"-4"-5"-69,2 1 4,9 8 36,10 6-19,0 1-30,0 0-17,18 0-2,20 0 2,14 0 1,6 0 0,2 0-1,-1 0-1,-1 0 1,-2 0-1,-4 0-3,-4 0-1,-9-3-1,-8 1-4,-12-2-4,-5 0-11,-9-4-30,-3-2-22,-2-7-66,0-1-127</inkml:trace>
          <inkml:trace contextRef="#ctx0" brushRef="#br0" timeOffset="177699.19">9141 10485 369,'-6'-9'68,"1"7"-5,5 2 24,0 0-25,0 0-30,0 0-19,0 5-11,0 25 0,0 14 14,0 6-4,0 6-8,-5-2-3,-3 3-1,-5-3-3,1-4-11,-1-7-55,-3-20-312</inkml:trace>
        </inkml:traceGroup>
        <inkml:traceGroup>
          <inkml:annotationXML>
            <emma:emma xmlns:emma="http://www.w3.org/2003/04/emma" version="1.0">
              <emma:interpretation id="{FA311674-2FAC-4655-A4EB-E3FC9D66E6E9}" emma:medium="tactile" emma:mode="ink">
                <msink:context xmlns:msink="http://schemas.microsoft.com/ink/2010/main" type="inkWord" rotatedBoundingBox="9641,10571 10331,10536 10347,10848 9656,10884"/>
              </emma:interpretation>
              <emma:one-of disjunction-type="recognition" id="oneOf7">
                <emma:interpretation id="interp35" emma:lang="en-US" emma:confidence="0.5">
                  <emma:literal>m</emma:literal>
                </emma:interpretation>
                <emma:interpretation id="interp36" emma:lang="en-US" emma:confidence="0">
                  <emma:literal>M</emma:literal>
                </emma:interpretation>
                <emma:interpretation id="interp37" emma:lang="en-US" emma:confidence="0">
                  <emma:literal>.</emma:literal>
                </emma:interpretation>
                <emma:interpretation id="interp38" emma:lang="en-US" emma:confidence="0">
                  <emma:literal>,</emma:literal>
                </emma:interpretation>
                <emma:interpretation id="interp39" emma:lang="en-US" emma:confidence="0">
                  <emma:literal>n</emma:literal>
                </emma:interpretation>
              </emma:one-of>
            </emma:emma>
          </inkml:annotationXML>
          <inkml:trace contextRef="#ctx0" brushRef="#br0" timeOffset="178595.84">9734 10593 54,'0'-10'498,"-9"1"-462,-5 3-29,10 6 16,4 0 2,0 6-18,0 20-6,0 7-1,0 10 0,0-6 0,-2-1 0,-7-11 0,-3-6 0,2-11 1,1-3 3,3-5 3,0 0 6,6 0 7,0-17-7,0-15-6,12-1-2,19-3 0,9-1-2,5 8-2,-1 4-1,-4 10 0,-1 4-1,-6 11-1,-6 0-1,-3 0-1,-6 19-1,-7 9 2,-5 5-1,-6 2 0,0-5 2,0-6-1,-4-8 2,-1-8 1,5-8 2,0 0 0,0 0 4,0-14 1,7-12-4,16-8-2,8 0 2,4 2-2,6 8 0,-3 6-1,-3 7 0,-6 9 0,-2 2 0,-8 0-2,0 23 1,-6 7 0,-6 7 0,-7 4 0,0-1 0,0 0-4,0-8-9,0-7-36,7-13-188</inkml:trace>
        </inkml:traceGroup>
        <inkml:traceGroup>
          <inkml:annotationXML>
            <emma:emma xmlns:emma="http://www.w3.org/2003/04/emma" version="1.0">
              <emma:interpretation id="{ABB7EDA2-296E-4232-ABAE-ECEE3520FCCB}" emma:medium="tactile" emma:mode="ink">
                <msink:context xmlns:msink="http://schemas.microsoft.com/ink/2010/main" type="inkWord" rotatedBoundingBox="10570,9951 12092,9873 12152,11042 10630,11119"/>
              </emma:interpretation>
              <emma:one-of disjunction-type="recognition" id="oneOf8">
                <emma:interpretation id="interp40" emma:lang="en-US" emma:confidence="0.5">
                  <emma:literal>(t))</emma:literal>
                </emma:interpretation>
                <emma:interpretation id="interp41" emma:lang="en-US" emma:confidence="0">
                  <emma:literal>(4)</emma:literal>
                </emma:interpretation>
                <emma:interpretation id="interp42" emma:lang="en-US" emma:confidence="0">
                  <emma:literal>(t)</emma:literal>
                </emma:interpretation>
                <emma:interpretation id="interp43" emma:lang="en-US" emma:confidence="0">
                  <emma:literal>(4))</emma:literal>
                </emma:interpretation>
                <emma:interpretation id="interp44" emma:lang="en-US" emma:confidence="0">
                  <emma:literal>(+7)</emma:literal>
                </emma:interpretation>
              </emma:one-of>
            </emma:emma>
          </inkml:annotationXML>
          <inkml:trace contextRef="#ctx0" brushRef="#br0" timeOffset="179221.66">10870 10369 337,'0'-16'75,"-16"1"-21,-5 9 16,2 6-10,0 0-20,-6 19-22,1 15-7,-5 16-3,2 10-2,0 10-2,7 9-3,4-5-1,10-3-2,6-11-1,0-9-1,0-11-1,17-9-3,14-12-5,12-12-14,1-7-69,4 0-125</inkml:trace>
          <inkml:trace contextRef="#ctx0" brushRef="#br0" timeOffset="179762.06">11126 10694 33,'-27'0'184,"12"0"-67,9 0-63,4 0-3,2 0 3,0 0-21,8-2-19,21-4-6,9-6-6,7 0-2,1-4-7,2-2-24,-11-3-105</inkml:trace>
          <inkml:trace contextRef="#ctx0" brushRef="#br0" timeOffset="179603.01">11149 10415 140,'0'-18'214,"0"0"-147,0 4-25,0 2 29,0 4-6,2 4-14,-2 1-22,2 3-12,-2 0-6,2 0-3,-2 0-4,0 0-1,2 0-3,-2 3 0,3 17 1,-3 12 8,0 12 1,0 10 1,0 6-1,-3 1-5,-10-1 1,3-8-3,0-6-3,6-9-1,4-4-1,0-7-2,0-8-4,6-3-7,19-11-12,10-4-29,11-7-59,-2-19-145</inkml:trace>
          <inkml:trace contextRef="#ctx0" brushRef="#br0" timeOffset="180053.75">11525 10299 340,'0'-8'159,"0"5"-96,0 3-14,0 0-11,12 0-15,1 11-21,9 14-2,5 12 4,-1 14 0,-3 8-3,-12 9 3,-6 6-4,-5-1-1,-8-8-2,-20-6-3,-6-15-8,1-9-11,-3-14-97,3-9-262</inkml:trace>
          <inkml:trace contextRef="#ctx0" brushRef="#br0" timeOffset="180869.87">11880 9944 448,'-10'-18'61,"8"8"-28,2-2 14,0 4-17,14-1-18,15 5-12,4 4 0,5 0 0,-7 0 2,-2 21 1,-6 9 2,-6 14-1,-1 18 4,-9 12 6,-5 6-3,-2 5 1,0-1-4,0 2-2,-5 0 2,-1-3-5,-4-5 1,6-10 0,-2-8-1,1-8-2,1-7 0,0-12 2,-8-5-1,-3-6 4,-8-2 1,-8-10 1,-11 3-3,-10-5-5,-8-4 0,-9-4-13,-5 0-27,-21-20-168</inkml:trace>
        </inkml:traceGroup>
        <inkml:traceGroup>
          <inkml:annotationXML>
            <emma:emma xmlns:emma="http://www.w3.org/2003/04/emma" version="1.0">
              <emma:interpretation id="{6768B8F8-A5D5-4CCD-8820-5F6BC47ECB5B}" emma:medium="tactile" emma:mode="ink">
                <msink:context xmlns:msink="http://schemas.microsoft.com/ink/2010/main" type="inkWord" rotatedBoundingBox="12376,10230 15268,10083 15315,11006 12423,11153"/>
              </emma:interpretation>
              <emma:one-of disjunction-type="recognition" id="oneOf9">
                <emma:interpretation id="interp45" emma:lang="en-US" emma:confidence="0.5">
                  <emma:literal>Cosart</emma:literal>
                </emma:interpretation>
                <emma:interpretation id="interp46" emma:lang="en-US" emma:confidence="0">
                  <emma:literal>Cosworth</emma:literal>
                </emma:interpretation>
                <emma:interpretation id="interp47" emma:lang="en-US" emma:confidence="0">
                  <emma:literal>concoct</emma:literal>
                </emma:interpretation>
                <emma:interpretation id="interp48" emma:lang="en-US" emma:confidence="0">
                  <emma:literal>contact</emma:literal>
                </emma:interpretation>
                <emma:interpretation id="interp49" emma:lang="en-US" emma:confidence="0">
                  <emma:literal>Contact</emma:literal>
                </emma:interpretation>
              </emma:one-of>
            </emma:emma>
          </inkml:annotationXML>
          <inkml:trace contextRef="#ctx0" brushRef="#br0" timeOffset="183412.33">12757 10419 192,'12'-20'79,"-6"-8"-24,-3-2 6,-3 13 8,0 4 1,0 5-13,0 4-17,-23 4-16,-15 2-4,-11 28-12,-9 13-1,-1 8-2,5 11-2,9 2-3,14-2-3,16-7 0,12-10-3,3-7 1,16-11-2,24-9-3,17-14-6,17-4-33,4-6-58,-2-20-87</inkml:trace>
          <inkml:trace contextRef="#ctx0" brushRef="#br0" timeOffset="183745.59">12994 10597 12,'0'0'299,"0"0"-214,-5 0-38,-4 0 12,4 0-10,1 0-23,0 0-26,4 10 0,0 7-1,0 1 0,2-1-3,14 2 1,3-3-3,6-7 5,2-3-1,2-3 2,0-3 0,2 0 0,-6-5 2,-3-16-2,-6-6 3,-8-4-1,-3-5 2,-5 0 1,0 4 3,-11 3-1,-16 10 2,-2 12-7,-4 7-2,-1 0 0,-3 16-7,3 17-2,5 2-7,9 2-27,11-8-73,9-6-116</inkml:trace>
          <inkml:trace contextRef="#ctx0" brushRef="#br0" timeOffset="184167.89">13495 10474 178,'2'-11'64,"0"5"-26,-2 4-5,0 0 14,0 0-11,0 2-19,0 0-12,0 0-4,0 0 0,0 0 10,0 0-2,-15 0-4,-8 0 3,-1 0 4,-5 0 11,3 0-7,1 2-2,5 7-4,7 4-8,7 5-2,6 7-7,0 0 0,19 3 1,10 2 1,8 1 4,-1-6-2,-5 0 1,-6-4 0,-14-2 0,-8-3 0,-3-5 2,-6-4 5,-20-1 7,-14-4-6,-4-2-2,-4 0-4,4 0-5,9 0-11,1-4-62,14-7-235</inkml:trace>
          <inkml:trace contextRef="#ctx0" brushRef="#br0" timeOffset="184761.42">13796 10542 36,'8'-14'404,"-3"-2"-328,0 3-44,1 3 32,-1 4-10,-1 4-21,0 2-22,-1 0-11,-3 0-1,0 0-1,0 10-5,0 17 7,-3 6 0,-21 8 2,-2 0-1,-3 4-1,4-5-1,9-9-3,10-12-1,6-11-8,6-8 6,35 0 7,12-25 1,7-8-1,2-7 3,-10-2 2,-8 2-2,-11 6 1,-10 9 0,-9 13 0,-10 8 0,-2 4-2,-2 0-2,0 7-8,0 16 0,-6 12 6,-6-3 1,10 0-3,2-8-1,0-12-2,20-6 5,11-6 2,7 0 3,4-18 2,3-10 0,-7-3 2,-3-5 2,-6-1 0,-11-6-1,-7 1-1,-11 0 0,0 6-2,-6 6-4,-25 13-1,-5 11-5,-9 6-4,-1 17 1,3 19-5,9 14-18,19 6-30,11-4-51,4-2-77</inkml:trace>
          <inkml:trace contextRef="#ctx0" brushRef="#br0" timeOffset="185093.87">14467 10816 80,'4'0'317,"-4"0"-211,0-2-48,0-5 23,0 4-23,-16 3-26,-6 0-18,-11 10-11,-12 19-2,-1 4-1,0 5-1,11-2-1,15-2-2,17-3-3,3-9 0,16-6-1,26-12-6,16-4-15,13-4-53,8-23-131</inkml:trace>
          <inkml:trace contextRef="#ctx0" brushRef="#br0" timeOffset="185664.12">14916 10146 20,'0'-20'513,"0"4"-419,0 7-28,0 9-16,0 0-20,0 31-19,-4 25-11,-9 23 6,-10 17-2,-6 12-4,-8 4 0,-5-7-6,5-21-6,13-26-5,15-24-4,9-16-7,6-18-28,35-1-11,5-36-17,-1-11 47,-11-5 37,-17-4 32,-17 0 13,0 6 8,-13 4-10,-14 13-17,-2 12-17,10 15-9,9 7-1,10 0-6,0 25-7,31 6 7,25-4-4,23-4 4,7-15 1,1-8-8,-15 0-14,-19-8 18,-24-10-30,-21-5-64,-8 3-151</inkml:trace>
          <inkml:trace contextRef="#ctx0" brushRef="#br0" timeOffset="187212.86">13876 10485 90,'0'-10'214,"0"6"-150,3-2-23,1 3 3,0 0 3,-2-1-16,0 4-12,-2-2-1,0 2 5,0 0 0,0 0-5,0 0-6,0 0-8,0 0 0,-18 0-2,-3 15-2,-4 12 2,-4 7-1,4 2 3,8 0-3,3-4-1,8-2 0,6-3-1,0-8-3,0-4 3,12-5-2,13-6 3,4-4 0,5 0-1,3 0 0,2-8-4,-2-6 0,-3-3-9,-5-4 3,-4-4-3,-6-2 6,-3-2 1,-5 0 7,-5 0 1,0 8 1,-6 4 0,0 9 5,0 4 0,0 4-4,0 0-3,0 0-1,0 0-8,0 0 6,0 2 3,0 4 2,0 0 0,0-3-1,0-3 2,0 1-2,0 1-1,0 1 1,-3 3-1,0 4 0,1 1 1,-2 3-1,-3 2 2,3 5-1,0-2 0,-1 4-1,3-4 0,2-2 0,0-1 0,0-6-2,0-4 1,15-5 1,8-1 1,6 0 2,4 0-3,3-9 2,-1-5-1,-4-2-1,1-2 1,-3-2 0,0-4 0,-2-5 0,-5-3 1,-3 0 2,-7-1 1,-5 2 1,-7 3 1,0 2-1,0 5 3,-5 0-1,-9 6-3,-1 4-1,-1 5-1,-3 2 0,-1 4-3,-5 0 1,-2 0-1,5 14 1,2 4-1,4 0 0,5 2-2,5 0 2,3-2 0,3-2-3,0-2 2,0-4 1,11-1 0,16-8 2,6-1 2,7 0-1,1-4-2,-1-10 1,-7 2 2,-4-2-4,-6 2 2,-8 4-1,-5 2 1,-4 4-2,-4 2-1,-2 0 1,0 0-6,0 0-8,0 0-7,-8 8 1,-11 2-66,-8 1-207</inkml:trace>
        </inkml:traceGroup>
      </inkml:traceGroup>
    </inkml:traceGroup>
    <inkml:traceGroup>
      <inkml:annotationXML>
        <emma:emma xmlns:emma="http://www.w3.org/2003/04/emma" version="1.0">
          <emma:interpretation id="{B50F6E86-6362-443F-BE33-80A9821C1608}" emma:medium="tactile" emma:mode="ink">
            <msink:context xmlns:msink="http://schemas.microsoft.com/ink/2010/main" type="paragraph" rotatedBoundingBox="2019,12090 16048,11389 16120,12826 2091,13527" alignmentLevel="1"/>
          </emma:interpretation>
        </emma:emma>
      </inkml:annotationXML>
      <inkml:traceGroup>
        <inkml:annotationXML>
          <emma:emma xmlns:emma="http://www.w3.org/2003/04/emma" version="1.0">
            <emma:interpretation id="{CC179B70-38AE-4CDF-8A1C-E7095014DA8C}" emma:medium="tactile" emma:mode="ink">
              <msink:context xmlns:msink="http://schemas.microsoft.com/ink/2010/main" type="line" rotatedBoundingBox="2019,12090 16048,11389 16120,12826 2091,13527"/>
            </emma:interpretation>
          </emma:emma>
        </inkml:annotationXML>
        <inkml:traceGroup>
          <inkml:annotationXML>
            <emma:emma xmlns:emma="http://www.w3.org/2003/04/emma" version="1.0">
              <emma:interpretation id="{670B3397-26C7-485A-85BC-8A39875693E6}" emma:medium="tactile" emma:mode="ink">
                <msink:context xmlns:msink="http://schemas.microsoft.com/ink/2010/main" type="inkWord" rotatedBoundingBox="2041,12537 2555,12512 2604,13501 2091,13527"/>
              </emma:interpretation>
              <emma:one-of disjunction-type="recognition" id="oneOf10">
                <emma:interpretation id="interp50" emma:lang="en-US" emma:confidence="0.5">
                  <emma:literal>T,</emma:literal>
                </emma:interpretation>
                <emma:interpretation id="interp51" emma:lang="en-US" emma:confidence="0">
                  <emma:literal>L,</emma:literal>
                </emma:interpretation>
                <emma:interpretation id="interp52" emma:lang="en-US" emma:confidence="0">
                  <emma:literal>Y,</emma:literal>
                </emma:interpretation>
                <emma:interpretation id="interp53" emma:lang="en-US" emma:confidence="0">
                  <emma:literal>H,</emma:literal>
                </emma:interpretation>
                <emma:interpretation id="interp54" emma:lang="en-US" emma:confidence="0">
                  <emma:literal>F,</emma:literal>
                </emma:interpretation>
              </emma:one-of>
            </emma:emma>
          </inkml:annotationXML>
          <inkml:trace contextRef="#ctx0" brushRef="#br0" timeOffset="204541.41">2299 12637 556,'-14'-18'58,"-3"4"-50,3 10 8,14 4 3,0 0-19,0 18 0,4 6-2,17 4 0,4-6-3,8-10 0,0-8 2,3-4-5,-1-10 5,-4-24 1,-4-4 2,-4-2 3,-6 6 0,-5 9 5,-8 12 3,-4 10 2,0 3-4,0 13-9,0 31-3,-6 20 3,-15 17 0,-3 1-1,2 4-3,-5-2 1,-6-3 0,-10 5-1,-10-15 2,-5-14 1,6-27 0,5-27 1,10-3 14,5-29-5,13-18-9,11-5 2,8 0-2,14 2-1,20 8 1,10 6-2,-1 12-2,3 6-1,4 11-3,-6 7-4,-1 0-9,-12 7-37,-16 17-50,-11 5-39</inkml:trace>
          <inkml:trace contextRef="#ctx0" brushRef="#br0" timeOffset="204805.61">2576 13214 367,'0'-6'183,"0"2"-155,-3 4 4,3 0 1,0 0-20,0 18-13,3 14 0,5 7 2,-8 7 0,0-4-2,0-1-2,0-5 0,0-13-2,-2-7-7,2-10-22,0-6-63,13-14-111</inkml:trace>
        </inkml:traceGroup>
        <inkml:traceGroup>
          <inkml:annotationXML>
            <emma:emma xmlns:emma="http://www.w3.org/2003/04/emma" version="1.0">
              <emma:interpretation id="{18C1952B-66AC-4F45-9E3E-2D64965B8555}" emma:medium="tactile" emma:mode="ink">
                <msink:context xmlns:msink="http://schemas.microsoft.com/ink/2010/main" type="inkWord" rotatedBoundingBox="2880,12537 3775,12492 3814,13264 2918,13309"/>
              </emma:interpretation>
              <emma:one-of disjunction-type="recognition" id="oneOf11">
                <emma:interpretation id="interp55" emma:lang="en-US" emma:confidence="0.5">
                  <emma:literal>(4)</emma:literal>
                </emma:interpretation>
                <emma:interpretation id="interp56" emma:lang="en-US" emma:confidence="0">
                  <emma:literal>(t)</emma:literal>
                </emma:interpretation>
                <emma:interpretation id="interp57" emma:lang="en-US" emma:confidence="0">
                  <emma:literal>C*</emma:literal>
                </emma:interpretation>
                <emma:interpretation id="interp58" emma:lang="en-US" emma:confidence="0">
                  <emma:literal>CA*</emma:literal>
                </emma:interpretation>
                <emma:interpretation id="interp59" emma:lang="en-US" emma:confidence="0">
                  <emma:literal>CF*</emma:literal>
                </emma:interpretation>
              </emma:one-of>
            </emma:emma>
          </inkml:annotationXML>
          <inkml:trace contextRef="#ctx0" brushRef="#br0" timeOffset="205203.41">3164 12569 361,'0'-10'194,"-8"8"-154,-7 2-3,-10 12-5,-10 33-17,-7 12-5,-5 19-5,9 5-5,9 0 0,13-4-1,16-7-8,0-14 0,14-12-1,13-11-6,8-19-12,7-14-28,5 0-50,4-31-170</inkml:trace>
          <inkml:trace contextRef="#ctx0" brushRef="#br0" timeOffset="205626.67">3395 12869 270,'-25'-4'55,"12"3"-28,11-2 14,2-2-37,0-5-4,9-7-34,22-13-17,10-5-34,3-14-69</inkml:trace>
          <inkml:trace contextRef="#ctx0" brushRef="#br0" timeOffset="205839.8">3665 12522 0,'4'-11'305,"-4"3"-173,0 3-53,0 5-22,0 0-16,0 0-26,9 5-14,5 19 0,6 10 2,4 4-1,-2 8 0,-1 6-1,-11 9-1,-7 6-2,-3 4 2,-9 1-1,-27-1-4,-13-6 1,-11-5-5,-9-8-35,-2-14-84,3-8-143</inkml:trace>
          <inkml:trace contextRef="#ctx0" brushRef="#br0" timeOffset="206192.79">3259 12868 447,'-4'-4'22,"4"-1"-13,4-2 0,30-6-5,17-3-4,4 1-3,3 0-6,-6 3-16,-10-3-43,-9 7-167</inkml:trace>
          <inkml:trace contextRef="#ctx0" brushRef="#br0" timeOffset="205496.91">3444 12643 123,'-6'-21'337,"-6"4"-272,3 7-11,7 2 17,2 5-23,0 3-18,0 0-16,0 0-11,0 0-3,0 5-2,0 20 2,0 10 0,0 13 2,0 11 0,-11 4-1,-5 8 0,-2-5-1,3-6-2,6-12-2,9-10-5,0-13-4,7-16-13,22-9-42,6-2-55,3-26-96</inkml:trace>
        </inkml:traceGroup>
        <inkml:traceGroup>
          <inkml:annotationXML>
            <emma:emma xmlns:emma="http://www.w3.org/2003/04/emma" version="1.0">
              <emma:interpretation id="{9EEBEC52-D31D-475E-8C19-1A7FA1F064D9}" emma:medium="tactile" emma:mode="ink">
                <msink:context xmlns:msink="http://schemas.microsoft.com/ink/2010/main" type="inkWord" rotatedBoundingBox="4081,12777 4475,12758 4485,12958 4091,12978"/>
              </emma:interpretation>
              <emma:one-of disjunction-type="recognition" id="oneOf12">
                <emma:interpretation id="interp60" emma:lang="en-US" emma:confidence="0.5">
                  <emma:literal>=</emma:literal>
                </emma:interpretation>
                <emma:interpretation id="interp61" emma:lang="en-US" emma:confidence="0">
                  <emma:literal>.</emma:literal>
                </emma:interpretation>
                <emma:interpretation id="interp62" emma:lang="en-US" emma:confidence="0">
                  <emma:literal>_</emma:literal>
                </emma:interpretation>
                <emma:interpretation id="interp63" emma:lang="en-US" emma:confidence="0">
                  <emma:literal>-</emma:literal>
                </emma:interpretation>
                <emma:interpretation id="interp64" emma:lang="en-US" emma:confidence="0">
                  <emma:literal>,</emma:literal>
                </emma:interpretation>
              </emma:one-of>
            </emma:emma>
          </inkml:annotationXML>
          <inkml:trace contextRef="#ctx0" brushRef="#br0" timeOffset="206525.26">4101 12821 518,'-11'0'113,"5"0"-112,6 0 0,0 0 3,29 0-3,17 0-2,21-7 1,9-10-6,-7 3-9,-11 2-33,-25 2-84,-20 7-147</inkml:trace>
          <inkml:trace contextRef="#ctx0" brushRef="#br0" timeOffset="206689.72">4126 12962 388,'-2'0'46,"2"2"-17,0-2 23,0 2-19,22-2-26,12 0-1,8 0-6,3 0-6,-5 0-13,-7 0-83,-13-7-307</inkml:trace>
        </inkml:traceGroup>
        <inkml:traceGroup>
          <inkml:annotationXML>
            <emma:emma xmlns:emma="http://www.w3.org/2003/04/emma" version="1.0">
              <emma:interpretation id="{E531E963-240A-4E7B-951C-27295E2FB872}" emma:medium="tactile" emma:mode="ink">
                <msink:context xmlns:msink="http://schemas.microsoft.com/ink/2010/main" type="inkWord" rotatedBoundingBox="5100,11936 7228,11830 7294,13147 5165,13254"/>
              </emma:interpretation>
              <emma:one-of disjunction-type="recognition" id="oneOf13">
                <emma:interpretation id="interp65" emma:lang="en-US" emma:confidence="0.5">
                  <emma:literal>(Act</emma:literal>
                </emma:interpretation>
                <emma:interpretation id="interp66" emma:lang="en-US" emma:confidence="0">
                  <emma:literal>(Art</emma:literal>
                </emma:interpretation>
                <emma:interpretation id="interp67" emma:lang="en-US" emma:confidence="0">
                  <emma:literal>(Ait</emma:literal>
                </emma:interpretation>
                <emma:interpretation id="interp68" emma:lang="en-US" emma:confidence="0">
                  <emma:literal>(Aunt</emma:literal>
                </emma:interpretation>
                <emma:interpretation id="interp69" emma:lang="en-US" emma:confidence="0">
                  <emma:literal>(Ault</emma:literal>
                </emma:interpretation>
              </emma:one-of>
            </emma:emma>
          </inkml:annotationXML>
          <inkml:trace contextRef="#ctx0" brushRef="#br0" timeOffset="208755.86">5897 12326 304,'7'0'264,"-7"2"-263,-20 26 3,-30 28 10,6 22-4,13-9-7,0-1-3,4-6-6,4-14-1,8-16 3,9-16 1,4-10 2,2-6 1,0-10 1,6-30 4,23-18-4,7-14 1,13-14 2,6-8-2,7 3-1,1 13 2,-5 24 4,-9 24 1,-11 20-4,-5 10-3,-4 14-1,0 32 0,-6 20 2,-6 12 0,-7 12-1,-6-1-1,-4-9-3,0-12-2,0-11-6,4-17-5,3-13-28,-5-14-113,0-12-230</inkml:trace>
          <inkml:trace contextRef="#ctx0" brushRef="#br0" timeOffset="208923.73">5915 12569 105,'-7'-10'215,"7"-1"-180,0 2-35,38-3 0,16-4 8,13-2-8,1 3-2,-10 3-12,-16 3-28,-19 5-107</inkml:trace>
          <inkml:trace contextRef="#ctx0" brushRef="#br0" timeOffset="209388.49">6528 12829 328,'2'-18'119,"-2"3"-57,0 4-5,0 7 10,0 2-17,0 2-21,0 0-24,0 8-5,-15 24 0,-16 13 3,-8 0-1,8 2-2,9-9 0,13-8-2,9-8-3,0-4 1,6-8-5,25-10 0,10 0-7,13-6-28,1-21-72,-2-4-219</inkml:trace>
          <inkml:trace contextRef="#ctx0" brushRef="#br0" timeOffset="210563.57">6882 12458 322,'-32'0'144,"9"0"-102,13 0 4,10 0 0,7 0-44,31 0-2,20 0-2,11 0 0,2 0-5,-4 0-6,-11-1-10,-9-6-43,-18-3-90</inkml:trace>
          <inkml:trace contextRef="#ctx0" brushRef="#br0" timeOffset="210765.2">7125 12256 508,'-9'0'48,"5"0"1,-5 4 2,-5 26-25,1 13-15,-1 13-11,3 5-2,1 8-3,-2 3-7,1 1-14,2-16-71,7-12-156</inkml:trace>
          <inkml:trace contextRef="#ctx0" brushRef="#br0" timeOffset="213488.73">5618 11975 152,'-21'-4'260,"13"-1"-198,6 5-49,2 0 1,2 0-7,30 0-7,13-1 4,10-5-2,1 0-2,-7-2 0,-14 0-6,-10-3-19,-14-4-40,-11 1-102</inkml:trace>
          <inkml:trace contextRef="#ctx0" brushRef="#br0" timeOffset="213739.66">5653 11929 20,'-21'26'53,"-1"4"95,-1 10-87,-1 13-11,-5 13 6,-2 14-8,-10 12-11,-1 6-12,-5 4-3,-3 4-9,0 1-4,4-7 0,10-10-6,14-9 0,13-13 1,9-8 0,2-11-3,29-12-1,11-12-1,19-20-3,16-5-11,10-22-51,2-23-233</inkml:trace>
        </inkml:traceGroup>
        <inkml:traceGroup>
          <inkml:annotationXML>
            <emma:emma xmlns:emma="http://www.w3.org/2003/04/emma" version="1.0">
              <emma:interpretation id="{474B310A-C470-4894-AF28-BE668653C1D0}" emma:medium="tactile" emma:mode="ink">
                <msink:context xmlns:msink="http://schemas.microsoft.com/ink/2010/main" type="inkWord" rotatedBoundingBox="7594,12027 9567,11928 9615,12903 7643,13001"/>
              </emma:interpretation>
              <emma:one-of disjunction-type="recognition" id="oneOf14">
                <emma:interpretation id="interp70" emma:lang="en-US" emma:confidence="0.5">
                  <emma:literal>met))</emma:literal>
                </emma:interpretation>
                <emma:interpretation id="interp71" emma:lang="en-US" emma:confidence="0">
                  <emma:literal>met)</emma:literal>
                </emma:interpretation>
                <emma:interpretation id="interp72" emma:lang="en-US" emma:confidence="0">
                  <emma:literal>meth)</emma:literal>
                </emma:interpretation>
                <emma:interpretation id="interp73" emma:lang="en-US" emma:confidence="0">
                  <emma:literal>moth)</emma:literal>
                </emma:interpretation>
                <emma:interpretation id="interp74" emma:lang="en-US" emma:confidence="0">
                  <emma:literal>mot))</emma:literal>
                </emma:interpretation>
              </emma:one-of>
            </emma:emma>
          </inkml:annotationXML>
          <inkml:trace contextRef="#ctx0" brushRef="#br0" timeOffset="211306.58">7615 12428 47,'4'-1'445,"-4"-2"-375,0 3-46,0 0 7,2 0-5,1 7-23,4 10-2,-3 7-1,-4 2 0,0-3-2,0-1-1,0-10 1,-6-5-2,4-4 4,2-3 6,0 0 3,0-14-4,0-6-3,0-7 9,12 4 2,11 0-8,2 4 4,1 7-6,-2 6 0,-1 6-3,-5 0 0,-3 0-3,1 19-1,-7 5 3,-3 5-4,-6-3 2,0-4 0,0-8 1,0-8 0,0-6 2,7 0 2,9-20 7,7-10-5,8-6 0,2 0 7,0 7 0,1 3-1,-3 8-3,-9 8-1,-2 4-3,-6 6-3,-6 0 0,3 20-4,-7 13 3,-4 7-3,0 3-1,-10 4-4,-13-5-17,2-10-85,-2-11-352</inkml:trace>
          <inkml:trace contextRef="#ctx0" brushRef="#br0" timeOffset="211785.98">8426 12097 316,'0'-18'130,"0"10"-46,0 8-20,0 0-3,0 0-23,-11 32-25,-16 18-2,-4 15 2,-5 8-8,5 2-5,4-2 0,12-11-3,9-6-2,6-10-3,0-12-2,25-10-15,14-19-40,9-5-70,8-15-131</inkml:trace>
          <inkml:trace contextRef="#ctx0" brushRef="#br0" timeOffset="212072.21">8734 12147 368,'-8'-14'77,"4"7"-11,2 3 6,2 1-8,0 3-20,0 0-26,0 0-13,0 3-4,0 19 1,0 7 4,2 14 0,-2 5-1,0 6 0,0 6 1,-6 1-3,-9-2-3,-4-2-1,3-5-1,5-8-5,7-10-5,4-10-16,11-14-51,22-10-91,6 0-249</inkml:trace>
          <inkml:trace contextRef="#ctx0" brushRef="#br0" timeOffset="212226.8">8622 12433 30,'-20'-6'286,"9"0"-215,7 3-50,4 1 11,0 2 7,10-2-39,26 0 0,13-6-1,14-6-22,-3-8-41,-6-5-159</inkml:trace>
          <inkml:trace contextRef="#ctx0" brushRef="#br0" timeOffset="212437.76">9036 12158 446,'0'-5'94,"0"5"-50,0 0-5,0 0-15,2 19-20,19 12 1,1 10-3,3 6 0,-12 6-1,-7 3-1,-6-2-3,-4 0 0,-27-3-1,-9-5-3,-5-8-15,3-12-51,6-8-134</inkml:trace>
          <inkml:trace contextRef="#ctx0" brushRef="#br0" timeOffset="212870.34">9373 11969 458,'2'-14'78,"0"4"-45,8 4-3,2 4-9,13 2-12,6 0-7,5 0-1,-3 16 1,-8 7 1,-7 16 1,-11 11 6,-7 14 5,0 10 2,0 9-2,-14-3-4,-4 0-1,0-5-3,3-5-3,-1-6-1,3-5-2,-1-9 0,1-6 0,0-9-1,-1-9-1,-6-4 0,-4-7-2,-3-7-1,-6-4-10,2-4-48,-8 0-143</inkml:trace>
        </inkml:traceGroup>
        <inkml:traceGroup>
          <inkml:annotationXML>
            <emma:emma xmlns:emma="http://www.w3.org/2003/04/emma" version="1.0">
              <emma:interpretation id="{75EE92A4-C04D-44C9-8ED0-1802518BDDDC}" emma:medium="tactile" emma:mode="ink">
                <msink:context xmlns:msink="http://schemas.microsoft.com/ink/2010/main" type="inkWord" rotatedBoundingBox="10007,12088 14296,11874 14327,12479 10038,12693"/>
              </emma:interpretation>
              <emma:one-of disjunction-type="recognition" id="oneOf15">
                <emma:interpretation id="interp75" emma:lang="en-US" emma:confidence="0.5">
                  <emma:literal>cogwares</emma:literal>
                </emma:interpretation>
                <emma:interpretation id="interp76" emma:lang="en-US" emma:confidence="0">
                  <emma:literal>Cogwares</emma:literal>
                </emma:interpretation>
                <emma:interpretation id="interp77" emma:lang="en-US" emma:confidence="0">
                  <emma:literal>cowries</emma:literal>
                </emma:interpretation>
                <emma:interpretation id="interp78" emma:lang="en-US" emma:confidence="0">
                  <emma:literal>coworkers</emma:literal>
                </emma:interpretation>
                <emma:interpretation id="interp79" emma:lang="en-US" emma:confidence="0">
                  <emma:literal>cogware's</emma:literal>
                </emma:interpretation>
              </emma:one-of>
            </emma:emma>
          </inkml:annotationXML>
          <inkml:trace contextRef="#ctx0" brushRef="#br0" timeOffset="-212702.82">10451 12172 467,'0'-16'112,"-13"1"-87,-56 11-18,-30 4 18,-3 47-6,42-1-14,16 8-5,17 3-8,16 0-3,11-5-7,22-13-18,38-16-46,23-14-7,15-9 30,-1 0 29,-5-14 26,-18-9 4,-21 0 10,-15-2 26,-16 5 7,-8 4 9,-8 6 5,-1 4-22,-5 6-12,0 0-19,0 0-4,0 10-15,0 10 13,0 2-2,0-5-1,4-6-1,10-7 4,1-4 2,8 0 2,-6-2 2,1-18 2,-4-4 5,-8 2 3,-6-6-1,0 2 6,0 2-7,-9 4-3,-11 8-9,-6 8-1,-3 4-4,-3 0 1,1 8-9,4 14-3,9 3-27,14-2-37,4-9-52,14-8-89</inkml:trace>
          <inkml:trace contextRef="#ctx0" brushRef="#br0" timeOffset="-212408.38">11047 12297 3,'33'-13'10,"-16"-3"234,-5 0-155,-10 3-12,-2 0 13,0 5-26,0 4-25,-4 4-30,-12 0-9,-5 4-1,2 17-1,-2 8 0,-1 5-4,9 1-6,7-2-4,6 0-5,0-3 2,19-6 4,1-6 7,-1-4 7,-11-9 1,-6-1 3,-2-4 5,0 0 12,-8 0-4,-23 0-16,-12 0-12,1 0 10,6 0-22,9 0-96,14-1-131</inkml:trace>
          <inkml:trace contextRef="#ctx0" brushRef="#br0" timeOffset="-211855.04">11356 12240 75,'0'-6'256,"0"0"-185,0 0-16,0 4 27,0 2-23,0 0-20,0 0-27,0 6-9,-9 15 2,-4 10-5,0 1 0,3 2-2,1-4-1,5-4-2,4-8-2,0-8-4,0-5 0,15-5 7,12 0 1,6-19 2,3-5 1,-5-6 3,-4 7-1,-4 4 2,-7 5 1,-6 10 2,1 4-7,-3 0 0,-2 0-2,3 6 0,-1 10 2,0 1-3,5-4 2,0-1-1,7-8 1,5-4 1,4 0 0,2-16 4,-8-10 1,-4-6 5,-5-2-1,-10-2 5,-4-1-3,0 6-3,-2 4-8,-14 12-3,-1 13-6,-4 2-7,-1 11-10,-5 19-53,0 7-128</inkml:trace>
          <inkml:trace contextRef="#ctx0" brushRef="#br0" timeOffset="-211621.46">11876 12431 88,'0'0'346,"0"-7"-257,-6 7-47,-11 0 12,-10 3-20,0 14-16,-2 7-12,4 2-6,10 1-2,9 0-3,6-4-3,0-5-5,15-6-9,14-8-32,9-4-60,0-2-87</inkml:trace>
          <inkml:trace contextRef="#ctx0" brushRef="#br0" timeOffset="-211242.36">12277 12033 208,'2'-32'268,"-2"16"-172,0 7-36,0 8 3,0 1-26,0 10-24,0 28-11,-5 17 1,-11 13-3,-2 12 0,-6 2-1,-3-6-4,5-12-6,7-18-8,10-19-18,5-17 10,7-10 8,17 0 0,0-27-1,-1-6 20,-8-7 0,-7-1 9,-8 3 3,0 4-2,0 7-3,-10 10-5,8 5-2,2 10-2,0 2-6,22 0-18,16 0 21,11 0 1,-2-2-6,-9-6 3,-12-3 2,-14-2 4,-8 1-2,-4-5-35,0 10-175</inkml:trace>
          <inkml:trace contextRef="#ctx0" brushRef="#br0" timeOffset="-211021.31">12644 12446 202,'-3'0'481,"-1"-2"-451,4 2-28,0 0-2,0 0 0,12 10-2,-2 4-15,-5-4-23,-5 2-179</inkml:trace>
          <inkml:trace contextRef="#ctx0" brushRef="#br0" timeOffset="-210107.99">13364 12106 276,'0'-15'283,"-42"10"-225,-1 5-39,-4 10 12,-2 20-1,5 6-24,3 10-6,10 4-4,11 4-6,13-2-8,7-8-15,27-16-44,33-11-3,21-13 19,4-4 27,-4 0 16,-11-13 18,-17-4 17,-10-2 17,-10 0 7,-8 0 12,-6 5-9,-7 4-15,-3 4-14,-3 6-15,1 0-7,4 0-7,4 12 5,4 2-1,2-3 1,8-5 3,8-6 6,0 0 2,3 0-1,-2-21 6,-5-1 2,-4-4 9,-6-4 0,-10-2 6,-10-2-3,-3 3-1,-3 3-10,-28 10-9,-11 9-1,-8 9-6,-3 0-5,6 12-7,7 12-33,11-1-91,13 2-141</inkml:trace>
          <inkml:trace contextRef="#ctx0" brushRef="#br0" timeOffset="-209821.57">14234 12194 33,'38'-22'259,"-18"0"-155,-6 4-30,-11 8 12,-3 3-8,0 7-45,-14 0-31,-13 11-2,-4 16-3,4 7-5,16 7-5,11-1-14,0 0-39,18-4-20,6-8 45,-6-6 33,-7-8 8,-9-6 10,-2-3 12,-2-5 29,-25 0 0,-15 0-31,-4 0-20,1 0-1,9 0-15,11 0-47,15-3-237</inkml:trace>
        </inkml:traceGroup>
        <inkml:traceGroup>
          <inkml:annotationXML>
            <emma:emma xmlns:emma="http://www.w3.org/2003/04/emma" version="1.0">
              <emma:interpretation id="{C8076949-52BA-49AF-AA2A-BEE0E3013471}" emma:medium="tactile" emma:mode="ink">
                <msink:context xmlns:msink="http://schemas.microsoft.com/ink/2010/main" type="inkWord" rotatedBoundingBox="14499,12049 16077,11970 16109,12620 14531,12699"/>
              </emma:interpretation>
              <emma:one-of disjunction-type="recognition" id="oneOf16">
                <emma:interpretation id="interp80" emma:lang="en-US" emma:confidence="0.5">
                  <emma:literal>wet</emma:literal>
                </emma:interpretation>
                <emma:interpretation id="interp81" emma:lang="en-US" emma:confidence="0">
                  <emma:literal>Wet</emma:literal>
                </emma:interpretation>
                <emma:interpretation id="interp82" emma:lang="en-US" emma:confidence="0">
                  <emma:literal>West</emma:literal>
                </emma:interpretation>
                <emma:interpretation id="interp83" emma:lang="en-US" emma:confidence="0">
                  <emma:literal>Went</emma:literal>
                </emma:interpretation>
                <emma:interpretation id="interp84" emma:lang="en-US" emma:confidence="0">
                  <emma:literal>wot</emma:literal>
                </emma:interpretation>
              </emma:one-of>
            </emma:emma>
          </inkml:annotationXML>
          <inkml:trace contextRef="#ctx0" brushRef="#br0" timeOffset="-209326.76">14596 12126 546,'0'-8'77,"0"5"-42,0 3 7,0 0-6,0 0-27,2 14-9,-2 10-2,0 13 0,0 5-5,-9 6 1,-16-2-9,-1-8-31,7-11-34,17-12-7,2-13 66,8-2 21,21 0 9,2-17 6,2 0 6,-4 1 1,-3-1 0,-1 9 2,-3-1-7,-3 5-9,-4 4-8,-1 0-2,-4 6-4,-1 14-4,0 4-1,0 0 1,2-6 5,5-6 4,4-12 1,4 0 8,7-2 10,11-26 2,8-4 2,1-8 5,-4-2 4,-10-4-3,-10-1-7,-15 6-7,-12 3 0,0 8-10,-25 14-4,-15 12-8,-9 4-6,-3 24-14,0 9-74,7 14-157</inkml:trace>
          <inkml:trace contextRef="#ctx0" brushRef="#br0" timeOffset="-209077.08">15195 12418 257,'5'0'276,"-3"0"-202,-2 0-58,0 0 14,-12 9 16,-23 12-25,-12 12-15,-4 1-6,9 2 0,13-3-3,15-2-2,14-5-2,0-8-6,25-6 0,17-12-6,14 0-28,10-10-58,-1-20-29,-5-6-114</inkml:trace>
          <inkml:trace contextRef="#ctx0" brushRef="#br0" timeOffset="-208669.96">15641 12079 130,'15'-32'277,"-10"6"-134,-3 8-68,3 10-3,-5 4-15,2 4-11,-2 0-20,0 12-22,0 22-3,0 16 2,-19 13 2,-7 7-5,-6-1 0,-3-4-3,6-13-5,7-14-7,15-16-16,7-11 1,2-11-5,31-5-15,8-21-20,-1-12 9,-11-4 50,-18-6 11,-11-4 26,0 0-3,-20 2 8,-9 12-13,5 8-3,8 13-6,11 13-3,5 4-6,27 0-12,31 7 10,25 0 2,15-7-1,-5 0 1,-17-6-1,-27-13 1,-20-6 2,-25 5-2,-4 4-6,-22 6-37,-41 10-260</inkml:trace>
        </inkml:traceGroup>
      </inkml:traceGroup>
    </inkml:traceGroup>
    <inkml:traceGroup>
      <inkml:annotationXML>
        <emma:emma xmlns:emma="http://www.w3.org/2003/04/emma" version="1.0">
          <emma:interpretation id="{4B191466-D0DE-4EC7-837E-CE69C4F55919}" emma:medium="tactile" emma:mode="ink">
            <msink:context xmlns:msink="http://schemas.microsoft.com/ink/2010/main" type="paragraph" rotatedBoundingBox="1969,13892 15846,12890 15964,14513 2086,15515" alignmentLevel="1"/>
          </emma:interpretation>
        </emma:emma>
      </inkml:annotationXML>
      <inkml:traceGroup>
        <inkml:annotationXML>
          <emma:emma xmlns:emma="http://www.w3.org/2003/04/emma" version="1.0">
            <emma:interpretation id="{1ADE272A-A0EF-4848-9C0D-F9F6C1BA743C}" emma:medium="tactile" emma:mode="ink">
              <msink:context xmlns:msink="http://schemas.microsoft.com/ink/2010/main" type="line" rotatedBoundingBox="1969,13892 15846,12890 15964,14513 2086,15515"/>
            </emma:interpretation>
          </emma:emma>
        </inkml:annotationXML>
        <inkml:traceGroup>
          <inkml:annotationXML>
            <emma:emma xmlns:emma="http://www.w3.org/2003/04/emma" version="1.0">
              <emma:interpretation id="{1545F86A-22FC-479B-B1B0-87032BBDBC99}" emma:medium="tactile" emma:mode="ink">
                <msink:context xmlns:msink="http://schemas.microsoft.com/ink/2010/main" type="inkWord" rotatedBoundingBox="2021,14613 2623,14569 2679,15354 2077,15397"/>
              </emma:interpretation>
              <emma:one-of disjunction-type="recognition" id="oneOf17">
                <emma:interpretation id="interp85" emma:lang="en-US" emma:confidence="0.5">
                  <emma:literal>j</emma:literal>
                </emma:interpretation>
                <emma:interpretation id="interp86" emma:lang="en-US" emma:confidence="0">
                  <emma:literal>4</emma:literal>
                </emma:interpretation>
                <emma:interpretation id="interp87" emma:lang="en-US" emma:confidence="0">
                  <emma:literal>f</emma:literal>
                </emma:interpretation>
                <emma:interpretation id="interp88" emma:lang="en-US" emma:confidence="0">
                  <emma:literal>.</emma:literal>
                </emma:interpretation>
                <emma:interpretation id="interp89" emma:lang="en-US" emma:confidence="0">
                  <emma:literal>J</emma:literal>
                </emma:interpretation>
              </emma:one-of>
            </emma:emma>
          </inkml:annotationXML>
          <inkml:trace contextRef="#ctx0" brushRef="#br0" timeOffset="-150233.63">2659 15065 416,'-4'-10'110,"-11"7"-80,3 3 23,4 0-13,-5 3-28,1 25-12,-1 8-3,4 4 0,4 5-1,3-9-4,0 4-2,-5-4-12,1-9-52,-3-6-118</inkml:trace>
          <inkml:trace contextRef="#ctx0" brushRef="#br0" timeOffset="-150433.72">2323 14633 586,'7'-17'55,"-7"3"-46,0 3-7,0 11-1,0 0-1,0 15-3,0 12 0,9 2-1,4-1 0,7-10-1,1-4 1,0-6-2,2-8 6,-3 0-2,5 0 2,-1-22 1,3-2 0,-5 0 0,1 3 3,-10 4 0,-3 5 4,-4 6 0,-4 6 0,-2 0-8,0 2-2,0 28-7,0 14 9,-8 16 0,-15 11 3,-9 5-3,-10-1-1,-7 0 1,-7-10 0,-6-12-1,-3-15 1,3-9 4,4-19 2,13-10 7,16 0 2,16-10 1,13-21-10,0-8-5,33-8-1,21-6-2,6 9-1,2 2-1,-6 13-2,-5 8-9,-4 10-7,-5 7-27,-11 4-80,-8 0-80</inkml:trace>
        </inkml:traceGroup>
        <inkml:traceGroup>
          <inkml:annotationXML>
            <emma:emma xmlns:emma="http://www.w3.org/2003/04/emma" version="1.0">
              <emma:interpretation id="{BA67A330-BA14-4F8F-8C0C-241E894C777C}" emma:medium="tactile" emma:mode="ink">
                <msink:context xmlns:msink="http://schemas.microsoft.com/ink/2010/main" type="inkWord" rotatedBoundingBox="2791,14446 3495,14395 3545,15084 2841,15135"/>
              </emma:interpretation>
              <emma:one-of disjunction-type="recognition" id="oneOf18">
                <emma:interpretation id="interp90" emma:lang="en-US" emma:confidence="0.5">
                  <emma:literal>14)</emma:literal>
                </emma:interpretation>
                <emma:interpretation id="interp91" emma:lang="en-US" emma:confidence="0">
                  <emma:literal>(4)</emma:literal>
                </emma:interpretation>
                <emma:interpretation id="interp92" emma:lang="en-US" emma:confidence="0">
                  <emma:literal>$4)</emma:literal>
                </emma:interpretation>
                <emma:interpretation id="interp93" emma:lang="en-US" emma:confidence="0">
                  <emma:literal>1*</emma:literal>
                </emma:interpretation>
                <emma:interpretation id="interp94" emma:lang="en-US" emma:confidence="0">
                  <emma:literal>(t)</emma:literal>
                </emma:interpretation>
              </emma:one-of>
            </emma:emma>
          </inkml:annotationXML>
          <inkml:trace contextRef="#ctx0" brushRef="#br0" timeOffset="-149072.71">3401 14436 74,'0'-14'338,"0"1"-236,0 7-63,0 5 3,8 1-28,5 0-14,7 25 0,2 16 3,0 9-3,-4 6 1,-9 11 0,-9 8-1,0 3-2,-22 0-4,-18-1-12,-7-11-44,-13-6-222</inkml:trace>
          <inkml:trace contextRef="#ctx0" brushRef="#br0" timeOffset="-149293.24">3164 14801 68,'-32'10'276,"10"-10"-190,9 0-56,5 0 20,8 0-8,0 0-39,0 0-3,23 0-11,13-13-15,3-13-75,2 2-153</inkml:trace>
          <inkml:trace contextRef="#ctx0" brushRef="#br0" timeOffset="-149441.3">3212 14534 332,'0'-14'91,"0"6"-47,0-2 17,0 1-3,0 9-8,0-3-22,0 2-6,0 1 1,0 0-6,0 0-5,0 0-2,0 0-3,0 0-1,0 0-1,0 0-2,0 0-2,0 0-1,0 4-1,0 15 1,-6 3 0,-3 10 0,-7 6 0,1 10 0,-3 4 0,2 2-2,5 3 1,6-7-2,5-4-1,0-8-1,0-8-3,16-12-1,6-7-2,5-11-11,2 0-19,6-11-44,-6-15-67,-4-6-170</inkml:trace>
          <inkml:trace contextRef="#ctx0" brushRef="#br0" timeOffset="-149841.26">2940 14624 24,'8'-20'219,"-6"2"-129,0-2-19,0 1 21,-2 6-29,0-1-14,0 10 4,0 0-18,0 4-15,0 0-16,0 12-4,-2 30-7,-16 19 7,-9 12 3,3 11-3,4-3-1,4-7-3,9-9-1,7-15-6,0-11-11,0-13-29,18-13-34,9-13-76</inkml:trace>
        </inkml:traceGroup>
        <inkml:traceGroup>
          <inkml:annotationXML>
            <emma:emma xmlns:emma="http://www.w3.org/2003/04/emma" version="1.0">
              <emma:interpretation id="{A21D1A32-E52A-4AA0-8F49-2A98040B99CC}" emma:medium="tactile" emma:mode="ink">
                <msink:context xmlns:msink="http://schemas.microsoft.com/ink/2010/main" type="inkWord" rotatedBoundingBox="3692,14590 4145,14557 4165,14839 3713,14872"/>
              </emma:interpretation>
              <emma:one-of disjunction-type="recognition" id="oneOf19">
                <emma:interpretation id="interp95" emma:lang="en-US" emma:confidence="0.5">
                  <emma:literal>E</emma:literal>
                </emma:interpretation>
                <emma:interpretation id="interp96" emma:lang="en-US" emma:confidence="0">
                  <emma:literal>*</emma:literal>
                </emma:interpretation>
                <emma:interpretation id="interp97" emma:lang="en-US" emma:confidence="0">
                  <emma:literal>I</emma:literal>
                </emma:interpretation>
                <emma:interpretation id="interp98" emma:lang="en-US" emma:confidence="0">
                  <emma:literal>#</emma:literal>
                </emma:interpretation>
                <emma:interpretation id="interp99" emma:lang="en-US" emma:confidence="0">
                  <emma:literal>=</emma:literal>
                </emma:interpretation>
              </emma:one-of>
            </emma:emma>
          </inkml:annotationXML>
          <inkml:trace contextRef="#ctx0" brushRef="#br0" timeOffset="-207489.56">3914 14639 403,'-25'0'187,"6"0"-169,7 0-4,12 0 15,5 0-15,26-5-10,14 0-4,6 0-1,-2 1-7,-4 4-8,-10 0-40,-15 0-179</inkml:trace>
          <inkml:trace contextRef="#ctx0" brushRef="#br0" timeOffset="-207327.81">3747 14843 411,'-24'4'94,"13"1"-78,11-2 4,6-1 1,41-2-11,27 0-3,15 0-7,5-14-9,-13 0-17,-20 1-93</inkml:trace>
          <inkml:trace contextRef="#ctx0" brushRef="#br0" timeOffset="-172323.39">3785 14639 99,'-4'0'50,"2"0"-27,-1 0 19,-2 0 8,5 0-12,0 0-14,0 0-8,0 0 2,0-3-10,0 0-7,8-3 3,11-3-2,6 1-2,2 0 0,4-3 0,0 4-2,0 1-6,-4-2-10,-7 8-13,-9 0-36,-9 0-59</inkml:trace>
          <inkml:trace contextRef="#ctx0" brushRef="#br0" timeOffset="-171119.22">3785 14834 244,'-4'-1'84,"2"1"-48,-1-3 16,3 3-4,0 0-24,0 0-21,0 0-3,0 0 0,11 0 2,10 0 0,0 0-2,6 0 0,0 0-3,0 0-2,-2 7-1,-6-6-1,-1-1-5,-7 3-9,-1-3-4,-4 0-31,-6 0-63</inkml:trace>
          <inkml:trace contextRef="#ctx0" brushRef="#br0" timeOffset="-171581.56">3798 14639 229,'-11'0'51,"3"0"-33,3 0 21,2 0 9,3 0-17,0 0-20,0 0-8,0 0 2,0 0-1,0 0 1,0 0 1,14 0-1,1 0-4,8 0 1,6-5-2,2 4-1,0-8-1,0 3 0,-4 2-3,-9 0 0,-7 4 0,-7-4-2,-4 4-3,0 0-4,0 0-6,0 0-34,-6 0-132</inkml:trace>
        </inkml:traceGroup>
        <inkml:traceGroup>
          <inkml:annotationXML>
            <emma:emma xmlns:emma="http://www.w3.org/2003/04/emma" version="1.0">
              <emma:interpretation id="{95CC5038-9230-4CE3-AE20-75641FEFAE57}" emma:medium="tactile" emma:mode="ink">
                <msink:context xmlns:msink="http://schemas.microsoft.com/ink/2010/main" type="inkWord" rotatedBoundingBox="4381,13718 7022,13527 7137,15118 4496,15308"/>
              </emma:interpretation>
              <emma:one-of disjunction-type="recognition" id="oneOf20">
                <emma:interpretation id="interp100" emma:lang="en-US" emma:confidence="0.5">
                  <emma:literal>East</emma:literal>
                </emma:interpretation>
                <emma:interpretation id="interp101" emma:lang="en-US" emma:confidence="0">
                  <emma:literal>Intact</emma:literal>
                </emma:interpretation>
                <emma:interpretation id="interp102" emma:lang="en-US" emma:confidence="0">
                  <emma:literal>Ecad</emma:literal>
                </emma:interpretation>
                <emma:interpretation id="interp103" emma:lang="en-US" emma:confidence="0">
                  <emma:literal>Ed</emma:literal>
                </emma:interpretation>
                <emma:interpretation id="interp104" emma:lang="en-US" emma:confidence="0">
                  <emma:literal>Eked</emma:literal>
                </emma:interpretation>
              </emma:one-of>
            </emma:emma>
          </inkml:annotationXML>
          <inkml:trace contextRef="#ctx0" brushRef="#br0" timeOffset="-202044.44">5786 14177 474,'2'0'120,"-4"16"-120,-48 26 0,-16 28 2,10 8-2,31-20 0,8-3-6,8-11-10,7-10 3,2-19 3,0-13-3,9-2 6,13-29 7,7-21 5,5-19 0,6-10 6,4-6-2,1-3-5,-3 16 0,-5 15 7,-5 25 9,-12 17-3,0 12-11,0 3-6,0 16-2,3 25 2,-4 11 0,-3 12 0,-3 3-4,-5 2-4,-6-4-7,-2-8-14,0-16-113,0-19-148</inkml:trace>
          <inkml:trace contextRef="#ctx0" brushRef="#br0" timeOffset="-201863.09">5830 14303 57,'-17'-6'224,"7"0"-141,10 2-71,0-2-7,27 0-3,16-3 1,10 1-3,0-1-8,-5 3-24,-15 2-72,-14 4-50</inkml:trace>
          <inkml:trace contextRef="#ctx0" brushRef="#br0" timeOffset="-201512">6439 14524 309,'0'-12'161,"0"-1"-107,-3 7-6,-10 2 12,-5 4-29,-11 0-16,-4 14-9,-7 17-4,1 5-2,8-2-2,12 2-1,7-2-4,12-4-1,0-7-4,14-7-6,13-11-24,10-5-45,3 0-45,8-15-179</inkml:trace>
          <inkml:trace contextRef="#ctx0" brushRef="#br0" timeOffset="-201310.12">6655 14235 225,'-25'-14'301,"8"7"-243,7 1-48,10 6 25,0 0-28,27 0-7,25 0-3,16 0 1,13 0-7,-6-3-3,-6-1-12,-17 2-31,-23-8-90,-15 4-142</inkml:trace>
          <inkml:trace contextRef="#ctx0" brushRef="#br0" timeOffset="-201107.89">6866 14034 553,'-16'-7'55,"8"2"-13,3 5 24,5 0-29,-2 5-28,-2 25-9,-6 14-1,0 16-1,-3 4-3,-3 8-8,5-4-18,4-3-85,0-6-271</inkml:trace>
          <inkml:trace contextRef="#ctx0" brushRef="#br0" timeOffset="-197521.75">5412 13758 100,'0'-14'407,"-8"2"-357,6 2-31,2 4 3,43-2-13,22-4-5,22-2-4,4 0-4,-7-5-7,-14 6-8,-26-1-10,-24 0-141</inkml:trace>
          <inkml:trace contextRef="#ctx0" brushRef="#br0" timeOffset="-197279.65">5407 13770 455,'-38'54'67,"-8"20"-43,-10 14 24,0 13 3,-2 17-12,0 10-21,7-3-13,13-9-4,18-10-1,20-14 0,0-7 0,31-11-1,25-16-3,17-26-2,25-22-2,20-10-10,21-20-53,7-32-187</inkml:trace>
          <inkml:trace contextRef="#ctx0" brushRef="#br0" timeOffset="-169730.87">4770 14061 416,'0'-18'65,"0"-1"-38,0 10 23,0 2 8,0 6-23,0-2-20,0 3-8,0 0 1,0 0 1,0 0 0,0 0-1,0 0-3,0 0 1,0 0 3,0 0-1,0 0 0,0 0-3,0 0-1,0 0 0,0 0-1,0 0-2,0 0-1,0 8-1,0 17 1,0 10 0,0 12 2,-9-1 1,2-2-2,0-4 0,5-8-1,0-5 0,2-10 0,0-5 0,0-6 0,0-3 1,0-3-1,0 0 2,0 0 0,0 0 1,0 0 0,0 0-2,0 0-1,-2 0 0,0 0-5,0 0-4,2-5-22,-3 1-55,3 4-99</inkml:trace>
          <inkml:trace contextRef="#ctx0" brushRef="#br0" timeOffset="-169100.45">4560 14574 11,'-15'-4'323,"-3"4"-270,2 0-8,3 0 34,4 0-21,5 0-16,-1 0-15,5 0-7,-2 0 0,2 0-2,0 0-4,0 0-6,0 0-3,0 0-2,0 0-1,0-4-2,5 0-2,12-2 2,8 2 1,4-7 0,2 9-1,-4-3-1,-2 5 1,-6-6-1,-1 4 1,-3-2 0,4-2 0,-2 2-3,3-5 1,-2 3 0,-2 2 0,-3 4-3,-8 0-3,-5 0-3,0 0-6,0 0-9,-5 9-2,-13 7-42,-2 0-83,3-4-133</inkml:trace>
          <inkml:trace contextRef="#ctx0" brushRef="#br0" timeOffset="-167592.84">4591 14905 4,'-4'0'239,"-2"-6"-145,1 0-50,0 0 4,5-2-1,0-3-20,0 0-15,3-5-11,19 4 0,9-6-1,4 1 1,-3 7-1,-1 5 0,-4 5 0,-5 0 2,-1 0-2,-8 14 0,-7 11 1,-4 8 3,-2 4 4,0 4-1,-15-4-4,-3 5 2,1-11 1,-4 3 5,-4 1 7,-1-6 1,0-1 0,-1-3-3,4-7-4,7 0-5,5-10 2,5 1-5,4-4-3,-2-4 0,4 2 1,-3-1 0,3-2-1,-2 0 2,2 4 1,0-4-2,-3 0 2,3 0-2,0 0-2,0 0 2,0 0-2,0 0 0,0 0 0,0 0 0,0 0 1,0 0-1,0 0 0,0 0 1,0 0-1,0 0 0,0 0-1,0 0 1,0 0-1,0 0 1,0 0 0,0 0 0,0 0 0,-2 0 0,2 0 1,-2 0-1,0 0 1,2 0-1,-3 4 1,-1-4-1,-5 6 0,0-2 0,0 4 0,-2-4 0,5-2 0,-1 2 0,2-3 0,3 1 0,2 3 0,-2-5 1,2 0-1,0 0 1,0 0 1,-2 0 4,2 0 0,0 0 0,0 0 2,0 0-2,0 0-2,0 4-2,0-4-1,0 0 2,0 0-1,0 0-1,0 0 2,0 0 1,0 0-1,0 0 1,0 0-1,0 0-2,0 0-1,13 0 0,20 0 1,14 0 2,16-11-2,10-4 0,10-3-1,-1-4 0,-6 8-1,-12 0 1,-17 5 0,-15 1 0,-15 3 0,-10 5 1,-5 0 0,-2 0 0,0 0-1,0 0 0,0 0-5,0 0-6,-2 0-12,0 5-62,-5-5-128</inkml:trace>
        </inkml:traceGroup>
        <inkml:traceGroup>
          <inkml:annotationXML>
            <emma:emma xmlns:emma="http://www.w3.org/2003/04/emma" version="1.0">
              <emma:interpretation id="{4071CF72-51BD-4745-8F92-5295E560C94C}" emma:medium="tactile" emma:mode="ink">
                <msink:context xmlns:msink="http://schemas.microsoft.com/ink/2010/main" type="inkWord" rotatedBoundingBox="7602,14080 8120,14043 8155,14530 7637,14567"/>
              </emma:interpretation>
              <emma:one-of disjunction-type="recognition" id="oneOf21">
                <emma:interpretation id="interp105" emma:lang="en-US" emma:confidence="0.5">
                  <emma:literal>hippin</emma:literal>
                </emma:interpretation>
                <emma:interpretation id="interp106" emma:lang="en-US" emma:confidence="0">
                  <emma:literal>happen</emma:literal>
                </emma:interpretation>
                <emma:interpretation id="interp107" emma:lang="en-US" emma:confidence="0">
                  <emma:literal>#him</emma:literal>
                </emma:interpretation>
                <emma:interpretation id="interp108" emma:lang="en-US" emma:confidence="0">
                  <emma:literal>hippy</emma:literal>
                </emma:interpretation>
                <emma:interpretation id="interp109" emma:lang="en-US" emma:confidence="0">
                  <emma:literal>hoppy</emma:literal>
                </emma:interpretation>
              </emma:one-of>
            </emma:emma>
          </inkml:annotationXML>
          <inkml:trace contextRef="#ctx0" brushRef="#br0" timeOffset="-200297.13">7675 14169 298,'0'-10'312,"0"-4"-292,0 12-13,0 2 4,0 0-10,0 4-1,4 20-6,4 6 3,-4 2-6,-4 0 2,0 0 0,-12-13-1,-7-6 5,3-5 3,5-8 6,5 0 3,6 0 1,0-4-3,0-6-2,2-4-1,17 2-2,12 0-1,0 2-1,-2 6 0,-2-1 0,-4 5-2,-1 0 2,-4 0-1,-2 0 0,-5 0-2,-5 9 2,-2-3 0,0 0 1,-4-2 0,2-4 0,0 0 1,0 0-1,2 0 1,-2 0 0,7 0 1,3 0 1,5-4 3,6-2-1,-1 4-2,-2-2-2,-4 4-1,-6 0-1,-3 0 0,0 12 1,-2 6 1,-3 2-1,0-4-1,0-2-1,0-10-4,-2-2-9,0-2-30,3 0-130</inkml:trace>
          <inkml:trace contextRef="#ctx0" brushRef="#br0" timeOffset="-199587.18">7652 14093 445,'-6'-10'114,"-1"5"-67,5 5-9,2 0-5,0 5-26,-2 21-7,-2 6 0,2 8-1,2 0 0,0-3-3,0-2 1,0-7-3,0-12 0,0-6 0,0-8 1,0-2 1,0 0 4,10-20 3,15-10 0,4 0-1,0 2 3,-2 8-1,-5 7 2,-4 4 0,-7 5 0,-2 4-4,0 0-2,0 4-4,7 13 4,-3 6-1,1 3 1,-2 0-3,-3-2 2,1-6 0,-4-8 0,-2-6-1,5-4 1,7 0 1,6-18 5,9-9 3,2 0-1,-4 1 2,-2 8 6,-9 3-2,-7 8 3,-1 6-7,-8 1-5,0 0-4,2 0-2,1 19-4,-1 12 2,0 2 1,-4 8-1,0-4 0,0-3-10,0-5-31,0-12-54,0-4-123</inkml:trace>
          <inkml:trace contextRef="#ctx0" brushRef="#br0" timeOffset="-195029.59">7695 14143 243,'0'-2'55,"0"2"-28,0 0 5,0 0 0,0 0-16,0 0-5,0 0-2,0 0 5,0 0 4,-6 2-7,4 19 11,-4 2 1,0 6-12,4 0 0,2 5-6,-2 2-3,0 4-1,-1-4 2,-1 0 0,2-4 0,-2-5-1,-2-5 1,2-10 1,0-2-1,-1-6 1,3-4 1,2 0 2,0 0 3,0 0-3,0 0-2,0 0-5,0-18-6,0-5 4,0-6 2,13 1-2,1-3 2,1 3 0,1 6 0,-3 4-1,3 0 0,-1 7 0,1 0-2,0 1 0,-5 4 3,-2 4-3,-3-2 6,-3 0-3,-1 4 2,0-2-2,2 2 1,4 0-1,0 0-1,5 0 1,-1 0 1,-1 0-1,-3 0 0,0 0 0,-2 6 0,-1 2 0,-1 2 2,-2 5 0,-2 0 2,0 1 1,0 0 1,0-2-4,0 0 1,0-1-2,0-1 0,0-2-1,0 2 1,0-2 0,0-4-1,0 1 2,0-7 0,0 0 0,0 0 3,0 0 1,0 0 0,0 0 0,0 0 0,0 0-3,0-10-1,7-10 0,0-1-2,6-4 2,5-5-2,2 6 0,0 0-1,-2 4 1,-5 5 0,0 3 0,-1 3 0,-3 5-1,1 4 0,2-6-1,-1 4 2,1 2-1,-6 0 0,-2 0 1,-1 0 1,-3 0-1,0 0 0,0 0-1,0 4 1,0 13 4,2-3 1,-2 7-3,4 1 0,-4-2-1,0 0 0,0 0-1,0 1 2,0-2 4,0 2 1,0-4-1,0 2 1,0-3-3,0-2 1,0-2-2,0-2-2,0-4 0,-2 0-1,2-6 0,-2 4 0,2-4 1,0 0 0,0 0-1,0 0 0,0 0 0,0 0-1,0 0-1,-2 0-8,-1 0-8,-1-14-53,4-4-168</inkml:trace>
        </inkml:traceGroup>
        <inkml:traceGroup>
          <inkml:annotationXML>
            <emma:emma xmlns:emma="http://www.w3.org/2003/04/emma" version="1.0">
              <emma:interpretation id="{F35A5AF8-1015-48E1-94C2-5A5665FA4D8B}" emma:medium="tactile" emma:mode="ink">
                <msink:context xmlns:msink="http://schemas.microsoft.com/ink/2010/main" type="inkWord" rotatedBoundingBox="8517,13675 9867,13577 9946,14675 8596,14772"/>
              </emma:interpretation>
              <emma:one-of disjunction-type="recognition" id="oneOf22">
                <emma:interpretation id="interp110" emma:lang="en-US" emma:confidence="0.5">
                  <emma:literal>(t.))</emma:literal>
                </emma:interpretation>
                <emma:interpretation id="interp111" emma:lang="en-US" emma:confidence="0">
                  <emma:literal>(t))</emma:literal>
                </emma:interpretation>
                <emma:interpretation id="interp112" emma:lang="en-US" emma:confidence="0">
                  <emma:literal>"*3]</emma:literal>
                </emma:interpretation>
                <emma:interpretation id="interp113" emma:lang="en-US" emma:confidence="0">
                  <emma:literal>"*T]</emma:literal>
                </emma:interpretation>
                <emma:interpretation id="interp114" emma:lang="en-US" emma:confidence="0">
                  <emma:literal>"*J]</emma:literal>
                </emma:interpretation>
              </emma:one-of>
            </emma:emma>
          </inkml:annotationXML>
          <inkml:trace contextRef="#ctx0" brushRef="#br0" timeOffset="-199329.16">8685 13916 391,'2'-12'183,"-2"6"-123,0 6-16,0 0 1,0 0-21,0 30-17,-7 16-4,-18 13-1,-1 9-2,1-4 0,6 0-4,7-4-1,10-8-3,2-11-4,0-9-3,14-14-15,12-13-26,10-5-43,6-5-82</inkml:trace>
          <inkml:trace contextRef="#ctx0" brushRef="#br0" timeOffset="-198995.47">9023 13870 172,'0'-23'287,"0"6"-204,-2 5-28,0 6 16,2 2-17,0 4-26,0 0-22,0 0-6,0 2-3,0 12 3,0 6 0,0 0 1,0 2-1,0 6 1,0 4 0,0 6 2,-9 5 2,-7 4-1,-2 3-1,-1 3-1,-2-5-2,6-2-1,3-2-1,8-13-3,4-4-4,2-14-10,39-12-35,16-1-29,3-14-97</inkml:trace>
          <inkml:trace contextRef="#ctx0" brushRef="#br0" timeOffset="-198864.44">8930 14080 221,'-61'-6'46,"24"3"-4,14 3 10,19 0-17,4 0-35,13 0-5,30 0-7,10 0-32,9-9-103</inkml:trace>
          <inkml:trace contextRef="#ctx0" brushRef="#br0" timeOffset="-198646.12">9287 13826 452,'0'-6'106,"0"4"-42,0 2-10,0 0-21,4 2-25,7 24-8,2 12 4,3 8 1,-6 7-1,-5 7-2,-5 4-1,0 0-1,-31 0-4,-7-2 1,-8-10-9,-2-10-29,6-10-139</inkml:trace>
          <inkml:trace contextRef="#ctx0" brushRef="#br0" timeOffset="-198113.69">9659 13619 111,'15'-14'332,"1"2"-257,5 8-56,10 4-1,6 0 11,-4 16-13,-2 23-5,-7 13 0,-10 18-2,-14 10 5,0 15 2,-8 8-5,-22 0-4,-1-3-4,0-8-2,2-9 0,9-12 0,1-17 0,4-10 2,-3-6-1,-6-11 0,-5-6-2,-11-7 0,-5-3-7,-4-5-15,-2-6-57,-9 0-214</inkml:trace>
          <inkml:trace contextRef="#ctx0" brushRef="#br0" timeOffset="-194295.47">8827 14083 16,'-2'-5'317,"-1"4"-266,3-2-5,0 3 12,0 0-22,0 0-36,0 0-7,10 4 7,11 5 1,6-1-1,4-2 0,3-2-1,-3-2 1,-6-2-1,-7 0 1,-7 0 2,-5 0 2,-4 0 0,-2 0 1,0 0-3,0 0-2,0 0-10,0 0-36,0 0-116</inkml:trace>
          <inkml:trace contextRef="#ctx0" brushRef="#br0" timeOffset="-193855.82">9119 14283 0,'0'0'124,"0"2"28,-2 4-139,-11 2-8,-3 2-5,3-3-11,1 2-52</inkml:trace>
        </inkml:traceGroup>
        <inkml:traceGroup>
          <inkml:annotationXML>
            <emma:emma xmlns:emma="http://www.w3.org/2003/04/emma" version="1.0">
              <emma:interpretation id="{449A2F6C-B5D8-4FE9-816B-50E0D577E90C}" emma:medium="tactile" emma:mode="ink">
                <msink:context xmlns:msink="http://schemas.microsoft.com/ink/2010/main" type="inkWord" rotatedBoundingBox="10382,13567 15867,13171 15964,14513 10479,14909"/>
              </emma:interpretation>
              <emma:one-of disjunction-type="recognition" id="oneOf23">
                <emma:interpretation id="interp115" emma:lang="en-US" emma:confidence="0.5">
                  <emma:literal>(itcoss@a.fj</emma:literal>
                </emma:interpretation>
                <emma:interpretation id="interp116" emma:lang="en-US" emma:confidence="0">
                  <emma:literal>(itcosz@a.tj</emma:literal>
                </emma:interpretation>
                <emma:interpretation id="interp117" emma:lang="en-US" emma:confidence="0">
                  <emma:literal>(itcosa@a.fj</emma:literal>
                </emma:interpretation>
                <emma:interpretation id="interp118" emma:lang="en-US" emma:confidence="0">
                  <emma:literal>(itcosz@a.fj</emma:literal>
                </emma:interpretation>
                <emma:interpretation id="interp119" emma:lang="en-US" emma:confidence="0">
                  <emma:literal>(itcos@a.fj</emma:literal>
                </emma:interpretation>
              </emma:one-of>
            </emma:emma>
          </inkml:annotationXML>
          <inkml:trace contextRef="#ctx0" brushRef="#br0" timeOffset="-179353.4">13629 13971 249,'-12'0'59,"-3"-5"-18,-3-7 10,11 4 6,3-2-4,4 1-22,0-4-13,0 3-8,13-4-3,14 7 5,8 4-8,8 3-4,4 0-1,0 9 0,-7 12-1,-7 9-1,-12 4-4,-13-1 2,-8 3 2,0-7 1,-27 4 1,-15-3 1,-7-1 0,-3-8 1,6-5 4,4-1 1,13-10 5,11 1-2,13-6 3,5 0-4,0 0-6,18 0 0,23 0 8,11 0-4,8 0-3,-1 0-3,-10 0 0,-11 0-1,-12 0-2,-5 0-2,-10 0-4,-5 2-6,-6 4-19,0-2-55,0-4-82</inkml:trace>
          <inkml:trace contextRef="#ctx0" brushRef="#br0" timeOffset="-178665.65">14301 13904 139,'2'-13'221,"-2"5"-138,0-1-15,0 5-13,0 2 6,0 2-20,-8 0-19,-13 4-16,-5 20-5,-7 8-1,-3 2 0,2 6-2,7-5 0,6-1-5,7-4 1,12-10-3,2-8-5,6-4 3,25-8 2,8 0-3,5-6 5,-2-14 4,-1-4 3,-6 2 3,-6 4 0,-8 4 1,-13 10 5,-3 1 0,-5 3-2,0 0-6,0 0-1,0 14-6,0 8 6,0 5 0,0-5 0,0-6-2,0-6-2,22-8 2,7-2 2,9 0 4,4-22-1,3-6 4,-7-3-1,-5-3 4,-8 0-1,-10 2 1,-8 0 1,-7 6 0,0 5-3,0 4-8,-14 9-4,-3 8-6,-5 0-7,-3 22 1,2 8-21,6 4-54,5-6-91,12-2-164</inkml:trace>
          <inkml:trace contextRef="#ctx0" brushRef="#br0" timeOffset="-178349.66">14789 14159 5,'0'0'282,"0"0"-220,0 0 18,0 0 11,0 0-5,0 0-31,0 0-21,0 0-8,0 0 0,0 0-11,0 0-6,-13 0-5,-7 0-4,-7 18 0,-2 4 0,5 8-1,2-1 0,8-2-3,9-3 1,5-1-2,0-6-2,10-7 1,14-4-6,9-6-8,8 0-30,5-6-45,1-16-65,-7-10-225</inkml:trace>
          <inkml:trace contextRef="#ctx0" brushRef="#br0" timeOffset="-177882.63">15082 13690 331,'0'-17'110,"0"12"-42,0 1-11,0 4 9,0 0-26,0 0-26,0 0-10,0 0-4,2 9 5,2 12 3,0 7 2,-4 6-4,0 6 4,0 5-2,0 4 3,-2 2-3,-11 2-3,-3-3-4,3-3 0,6-7-1,7-6-4,0-8-1,31-8-4,12-11-5,8-7-10,0 0-30,-11-11-16,-15-16 12,-21-2 45,-4-5 13,-17-3 12,-21 2 1,-14-1-7,-8 9-3,7 9 4,15 10-2,22 8 1,16 0-6,5 0-9,35 4 9,16 6 3,10-6 0,3-4-2,-11 0-1,-10 0 0,-20 0-1,-6-8-4,-8-8-27,-7-4-129</inkml:trace>
          <inkml:trace contextRef="#ctx0" brushRef="#br0" timeOffset="-177282.44">15723 13449 393,'-5'-35'51,"5"-1"-8,0 9 7,0 9 7,2 6-2,8 10-25,3 2-20,5 0-8,7 26 0,1 14 3,3 16 3,-2 11-4,-5 12 1,-9 11 1,-5 11-1,-8 4-2,0-4 2,0-2-3,-8-5 1,-5-13 0,0-12-1,1-6-2,2-16 0,-2-8 1,1-16-1,0-6 2,-3-9 0,-5-6 3,-6-2 0,-10 0-5,-6-2-4,-3-16-6,-1-8-28,3-5-149</inkml:trace>
          <inkml:trace contextRef="#ctx0" brushRef="#br0" timeOffset="-176238.16">15607 13408 238,'-14'0'87,"-5"0"-41,7 0 6,4 0 11,1 0-18,5 0-15,2 0-6,0 0-4,0 0-1,0 0 3,0-7-5,9-5-9,13-5-8,0 6 1,-2 1-1,-4 4 0,-3 4-2,-4 2-4,0 0-8,-4 0-23,-5 4-128</inkml:trace>
          <inkml:trace contextRef="#ctx0" brushRef="#br0" timeOffset="-191756.51">10717 13703 361,'-27'36'57,"-5"8"-32,1 13 31,-2 13-4,0 13-12,1 7-17,3 5-14,7 2-7,7-4-2,7-14 0,8-8-1,0-15 0,21-12-1,14-12-4,17-14-7,12-12-25,9-6-90,10-20-252</inkml:trace>
          <inkml:trace contextRef="#ctx0" brushRef="#br0" timeOffset="-191987.94">10823 13647 126,'-17'-7'198,"-1"-4"-147,-4 1-23,8 6 7,14 3 27,0 1-31,0-3-23,0 1-7,6-2-1,19-1 2,4-4-1,7 0 0,-1-4-1,2 2-2,-2-1-3,-4 1-22,-9 1-49,-8 6-118</inkml:trace>
          <inkml:trace contextRef="#ctx0" brushRef="#br0" timeOffset="-185597.67">11160 13952 13,'0'-8'351,"0"-2"-283,0 0-13,0 8 13,0-2-7,0 4-24,0 0-8,0 0-15,0 0-6,0 0-3,0 16-1,-7 12 3,-6 8 4,-3 5-4,-1 0-1,-1 1-4,-1 1-2,4-5-1,2-2-3,1-6-6,4-2-8,8-10-46,0-10-100,6-8-277</inkml:trace>
          <inkml:trace contextRef="#ctx0" brushRef="#br0" timeOffset="-184925.45">11532 14101 171,'-3'0'118,"3"0"-52,-4 0-18,0 0-12,-1-4 2,-1 2-4,2 0-6,-2 2-5,4-2 0,2 2-4,0 0-4,0-2-3,0 2-2,0 0-2,0 0-2,0 0 1,0 0-3,0 0-2,0 0 1,0 0 1,0 0-1,0 0 1,0 0-1,0 0 1,0 0 0,0 0-2,0 0 2,-2 0 1,2 0 3,-2 0-2,2 0 2,0 0-1,0 0-1,0 0-1,0 0-2,0 0-1,0 0 0,0 0-2,0 0 0,0 0-1,10 0 0,21 0 0,19 0 1,10 0 1,5-2-1,-7-1-1,-6 2 0,-8-2-2,-7 1 3,-5 2-5,-8 0 2,-10 0 0,-7 0-2,-5 0-2,-2 0-2,0 0-3,0 0-13,0 0-17,0 0-15,-13 0-60,-1 2-73</inkml:trace>
          <inkml:trace contextRef="#ctx0" brushRef="#br0" timeOffset="-184546.02">11817 13922 380,'-9'-8'64,"5"6"-8,1 2 17,1 0-19,-2 0-24,-3 10-19,-2 18-2,-6 12 4,4 3-3,-3 7-3,1 4-6,-3 0-1,-1 4-2,-8 1-8,-4-9-20,-18-11-140</inkml:trace>
          <inkml:trace contextRef="#ctx0" brushRef="#br0" timeOffset="-183350.17">12680 13896 434,'0'-18'79,"-10"4"-28,-11 14 16,-11 0-27,-8 4-24,-9 22-9,0 7-7,5 2-1,8 5-3,11 1-3,17-6-4,8 1-8,6-9-9,34-9-16,16-8 3,11-7-9,-1-3 6,-3 0 30,-7-7 14,-7-13 0,-9-1 7,-7 2 7,-6 1 10,-10 3-3,-7 8-4,-10 4 3,0 3-2,0 0-17,0 4 2,0 14-3,-8 5 0,6-3-2,2-6-1,0-2 3,8-4 0,9-5 0,8-3 2,-1 0 4,-1 0 4,-8-15 1,-4-1 8,-4 2 1,-7-4-1,0 1-3,0 2-5,-14-2-10,-10 8-1,-8-4-6,3 5-2,0 7-3,6 1-18,9 0-39,7 0-47,7 0-29,0 0-61</inkml:trace>
          <inkml:trace contextRef="#ctx0" brushRef="#br0" timeOffset="-183068.44">13252 13966 9,'24'-4'220,"-10"-4"-118,-9 4-15,-3 0-2,-2 4-3,0-2-38,0 2-29,-10 0-13,-7 0-2,-1 10-1,0 10-3,9 4-4,2 5 0,7-4 1,0 1-1,0 1-1,12-5 4,1-2 5,-2-6 0,-6-6 1,-5 0 2,0-8 4,-9 4 5,-23-2-4,-5 2-8,1 0-5,5 0-11,13 0-57,5-4-180</inkml:trace>
        </inkml:traceGroup>
      </inkml:traceGroup>
    </inkml:traceGroup>
    <inkml:traceGroup>
      <inkml:annotationXML>
        <emma:emma xmlns:emma="http://www.w3.org/2003/04/emma" version="1.0">
          <emma:interpretation id="{D84FF1FC-DB65-4D10-81D3-D147410B0710}" emma:medium="tactile" emma:mode="ink">
            <msink:context xmlns:msink="http://schemas.microsoft.com/ink/2010/main" type="paragraph" rotatedBoundingBox="2323,15739 24623,14915 24677,16354 2376,17178" alignmentLevel="1"/>
          </emma:interpretation>
        </emma:emma>
      </inkml:annotationXML>
      <inkml:traceGroup>
        <inkml:annotationXML>
          <emma:emma xmlns:emma="http://www.w3.org/2003/04/emma" version="1.0">
            <emma:interpretation id="{082C86C2-11FC-49D1-9E04-83D5D8F9B8CD}" emma:medium="tactile" emma:mode="ink">
              <msink:context xmlns:msink="http://schemas.microsoft.com/ink/2010/main" type="line" rotatedBoundingBox="2323,15739 24623,14915 24677,16354 2376,17178"/>
            </emma:interpretation>
          </emma:emma>
        </inkml:annotationXML>
        <inkml:traceGroup>
          <inkml:annotationXML>
            <emma:emma xmlns:emma="http://www.w3.org/2003/04/emma" version="1.0">
              <emma:interpretation id="{47D2BA36-B223-497A-A54F-9A4B66F64CD6}" emma:medium="tactile" emma:mode="ink">
                <msink:context xmlns:msink="http://schemas.microsoft.com/ink/2010/main" type="inkWord" rotatedBoundingBox="2345,16328 2971,16305 3003,17154 2376,17178"/>
              </emma:interpretation>
              <emma:one-of disjunction-type="recognition" id="oneOf24">
                <emma:interpretation id="interp120" emma:lang="en-US" emma:confidence="0.5">
                  <emma:literal>T,</emma:literal>
                </emma:interpretation>
                <emma:interpretation id="interp121" emma:lang="en-US" emma:confidence="0">
                  <emma:literal>F</emma:literal>
                </emma:interpretation>
                <emma:interpretation id="interp122" emma:lang="en-US" emma:confidence="0">
                  <emma:literal>J,</emma:literal>
                </emma:interpretation>
                <emma:interpretation id="interp123" emma:lang="en-US" emma:confidence="0">
                  <emma:literal>Fr,</emma:literal>
                </emma:interpretation>
                <emma:interpretation id="interp124" emma:lang="en-US" emma:confidence="0">
                  <emma:literal>F,</emma:literal>
                </emma:interpretation>
              </emma:one-of>
            </emma:emma>
          </inkml:annotationXML>
          <inkml:trace contextRef="#ctx0" brushRef="#br0" timeOffset="-148101.91">2624 16517 118,'-17'-32'247,"3"2"-160,-1 4-38,3 8 16,3 8 7,5 6-26,4 0-13,0 4-19,0 0-14,0 0-4,0 12-1,15 6 4,8 4-1,3-8-2,10-11-1,-1-3-1,4-3 0,-8-25 2,-7-6-5,-4 2 5,-5 0 4,-5 16 0,-6 10 4,-4 6 4,0 0-8,0 32-2,-4 22 2,-18 17 2,-1 15-2,-1-3-3,-3 3 3,-4 3-1,-7-1 1,-9-8-2,-2-22 0,3-22 2,1-22 0,9-14 8,3-4-6,8-32-2,14-8 0,11-14-2,0-1-4,23 6 2,10 5 1,5 11 0,-1 15-1,1 13-3,1 4-12,-4 5-20,-2 0-31,-1 14-55,-8 8-130</inkml:trace>
          <inkml:trace contextRef="#ctx0" brushRef="#br0" timeOffset="-147642.66">2994 16910 96,'-5'-10'360,"-1"2"-268,2 3-43,2 5 7,2 0-7,0 0-30,-3 0-19,0 23-4,-5 9 4,-7 6 0,-4 5-1,-1-4-6,-2-4-5,4-3-35,3-10-82,-1-12-266</inkml:trace>
        </inkml:traceGroup>
        <inkml:traceGroup>
          <inkml:annotationXML>
            <emma:emma xmlns:emma="http://www.w3.org/2003/04/emma" version="1.0">
              <emma:interpretation id="{E187A0B5-34B0-437B-AD7A-B7AEA2AFAA04}" emma:medium="tactile" emma:mode="ink">
                <msink:context xmlns:msink="http://schemas.microsoft.com/ink/2010/main" type="inkWord" rotatedBoundingBox="3250,16156 4048,16126 4075,16838 3276,16867"/>
              </emma:interpretation>
              <emma:one-of disjunction-type="recognition" id="oneOf25">
                <emma:interpretation id="interp125" emma:lang="en-US" emma:confidence="0.5">
                  <emma:literal>(t)</emma:literal>
                </emma:interpretation>
                <emma:interpretation id="interp126" emma:lang="en-US" emma:confidence="0">
                  <emma:literal>Ct)</emma:literal>
                </emma:interpretation>
                <emma:interpretation id="interp127" emma:lang="en-US" emma:confidence="0">
                  <emma:literal>(4)</emma:literal>
                </emma:interpretation>
                <emma:interpretation id="interp128" emma:lang="en-US" emma:confidence="0">
                  <emma:literal>It)</emma:literal>
                </emma:interpretation>
                <emma:interpretation id="interp129" emma:lang="en-US" emma:confidence="0">
                  <emma:literal>(t</emma:literal>
                </emma:interpretation>
              </emma:one-of>
            </emma:emma>
          </inkml:annotationXML>
          <inkml:trace contextRef="#ctx0" brushRef="#br0" timeOffset="-147105.88">3459 16177 388,'0'-4'124,"0"4"-57,0 0-14,-2 4-13,-23 31-19,-12 20-12,-5 21-1,4 8-6,9 1-2,15 4-3,14-13-2,0-13-3,23-13-6,17-10-10,9-18-29,3-14-92,0-8-206</inkml:trace>
          <inkml:trace contextRef="#ctx0" brushRef="#br0" timeOffset="-146603.51">3627 16445 231,'-23'-8'142,"13"0"-119,10 6 3,0 2 26,0 0-48,15-4-4,20-1-3,10-4-23,2-13-52,2-4-160</inkml:trace>
          <inkml:trace contextRef="#ctx0" brushRef="#br0" timeOffset="-146757.34">3783 16223 478,'0'-23'72,"0"4"-33,-4 11 10,4-1 0,0 5-21,0 4-16,0 0-9,0 0-3,0 0-1,0 0 1,0 0-1,0 0-1,0 0 2,0 0 0,-3 4 1,-2 18 2,-6 10 1,-2 8 0,-5 13 1,1 4-3,-1 12-2,5-2 0,3-6-1,10-3-4,0-8-1,0-10-4,23-7-16,8-16-47,2-12-84,1-5-223</inkml:trace>
          <inkml:trace contextRef="#ctx0" brushRef="#br0" timeOffset="-146375.29">3990 16154 173,'0'-12'279,"0"1"-207,0 9-31,0 2 24,0 0-19,0 0-42,7 21-4,10 15 0,1 8 2,-3 14 0,-5 2-2,-10 7 1,0-1 0,0-4-1,-22-4-1,-10-8-3,-3-5-1,-3-10-7,9-8-29,11-9-108,16-10-213</inkml:trace>
        </inkml:traceGroup>
        <inkml:traceGroup>
          <inkml:annotationXML>
            <emma:emma xmlns:emma="http://www.w3.org/2003/04/emma" version="1.0">
              <emma:interpretation id="{FC5FDDE2-6202-4C6D-83D4-43D3976DC767}" emma:medium="tactile" emma:mode="ink">
                <msink:context xmlns:msink="http://schemas.microsoft.com/ink/2010/main" type="inkWord" rotatedBoundingBox="4600,16301 4998,16286 5010,16592 4612,16607"/>
              </emma:interpretation>
              <emma:one-of disjunction-type="recognition" id="oneOf26">
                <emma:interpretation id="interp130" emma:lang="en-US" emma:confidence="0.5">
                  <emma:literal>=</emma:literal>
                </emma:interpretation>
                <emma:interpretation id="interp131" emma:lang="en-US" emma:confidence="0">
                  <emma:literal>-</emma:literal>
                </emma:interpretation>
                <emma:interpretation id="interp132" emma:lang="en-US" emma:confidence="0">
                  <emma:literal>_</emma:literal>
                </emma:interpretation>
                <emma:interpretation id="interp133" emma:lang="en-US" emma:confidence="0">
                  <emma:literal>5</emma:literal>
                </emma:interpretation>
                <emma:interpretation id="interp134" emma:lang="en-US" emma:confidence="0">
                  <emma:literal>.</emma:literal>
                </emma:interpretation>
              </emma:one-of>
            </emma:emma>
          </inkml:annotationXML>
          <inkml:trace contextRef="#ctx0" brushRef="#br0" timeOffset="-145655.96">4681 16347 109,'-23'-9'406,"2"1"-370,4 2 1,13 6 22,4 0-31,7 0-28,28-3-6,19-1 6,13-2 0,1-3-6,-5 0-7,-14 4-8,-18 5-40,-22 0-58,-9 0-85</inkml:trace>
          <inkml:trace contextRef="#ctx0" brushRef="#br0" timeOffset="-145501.06">4618 16601 5,'-6'4'433,"6"-4"-363,0 0-47,0 0 4,17 0-20,24 0-7,9-4-6,4-10-24,-4 2-115</inkml:trace>
        </inkml:traceGroup>
        <inkml:traceGroup>
          <inkml:annotationXML>
            <emma:emma xmlns:emma="http://www.w3.org/2003/04/emma" version="1.0">
              <emma:interpretation id="{DCE53181-EEAC-4FC0-A376-30566B79CDF7}" emma:medium="tactile" emma:mode="ink">
                <msink:context xmlns:msink="http://schemas.microsoft.com/ink/2010/main" type="inkWord" rotatedBoundingBox="5436,15677 6886,15624 6927,16734 5477,16788"/>
              </emma:interpretation>
              <emma:one-of disjunction-type="recognition" id="oneOf27">
                <emma:interpretation id="interp135" emma:lang="en-US" emma:confidence="0.5">
                  <emma:literal>IA</emma:literal>
                </emma:interpretation>
                <emma:interpretation id="interp136" emma:lang="en-US" emma:confidence="0">
                  <emma:literal>IAC</emma:literal>
                </emma:interpretation>
                <emma:interpretation id="interp137" emma:lang="en-US" emma:confidence="0">
                  <emma:literal>IA.</emma:literal>
                </emma:interpretation>
                <emma:interpretation id="interp138" emma:lang="en-US" emma:confidence="0">
                  <emma:literal>IAI</emma:literal>
                </emma:interpretation>
                <emma:interpretation id="interp139" emma:lang="en-US" emma:confidence="0">
                  <emma:literal>IAE</emma:literal>
                </emma:interpretation>
              </emma:one-of>
            </emma:emma>
          </inkml:annotationXML>
          <inkml:trace contextRef="#ctx0" brushRef="#br0" timeOffset="-140161.55">5946 15668 119,'4'-3'145,"-4"-1"-77,0 2-8,0 2-3,0 0-1,3 0-21,-3 0-18,0 0-6,0 20-7,0 13 18,0 14 4,-11 5-4,-10-2-10,0 2-2,-2-2-6,3-5-3,5-5-1,3-9-1,3-8-4,5-9-4,4-1-6,0-13-30,0 0-56,0 0-77</inkml:trace>
          <inkml:trace contextRef="#ctx0" brushRef="#br0" timeOffset="-139906">5525 16200 17,'-34'8'361,"13"-6"-287,7 0-61,14 0 12,0 2-4,31 1-11,27-5-1,21 0 0,9 0-7,6-13-2,-8 3 0,-14 2 0,-17 2-2,-20 6-7,-16 0-16,-17 0-21,-2 0-30,-21 14-58</inkml:trace>
          <inkml:trace contextRef="#ctx0" brushRef="#br0" timeOffset="-139518.66">5634 16529 4,'-8'0'388,"-2"0"-341,4-4-31,3 0 29,3 0-12,0-1-27,14-1-6,20-1 0,10-3 0,7 6 0,-2 0 0,-6 4 0,-10 0-1,-13 4 0,-13 15 0,-7 2 1,-2 10 1,-35 11 4,-11 2 2,-10-3-5,0-2 0,6-12 1,15-14 10,14-3 12,12-6-6,9 0-11,2-4-8,0 0-5,29 0 4,15 0 0,16 0-3,12-12-7,2-7-23,-3 1-53,-4-4-119</inkml:trace>
          <inkml:trace contextRef="#ctx0" brushRef="#br0" timeOffset="-138959.53">6515 15905 277,'2'-18'219,"-2"6"-182,0 6-19,0 6 31,0 0-12,0 8-32,0 28-5,-14 14 7,-8 5-1,-2 3-1,-7 0-5,-1-2-3,3-6 0,3-14 0,9-14 0,9-14 2,8-8 1,0 0 0,0-30 0,11-15-4,18-9 4,6-11 1,6-4-1,7 6 0,-5 10 0,-5 22 3,-9 12 1,-9 19-4,-5 0 0,-2 19 1,-1 16-1,-3 15 1,-3 6-1,-6 9-2,0-3-2,0 4-2,-11-6-11,-1-7-52,2-22-167</inkml:trace>
          <inkml:trace contextRef="#ctx0" brushRef="#br0" timeOffset="-138795.83">6451 16110 371,'-17'-4'26,"17"0"-18,0 4 14,17 0-17,26 0-5,13 0 0,9 0-22,-11-4-57,-15 2-156</inkml:trace>
          <inkml:trace contextRef="#ctx0" brushRef="#br0" timeOffset="-138392.82">6913 16368 205,'0'-12'357,"0"4"-292,-2 7-42,-9 1 10,-4 0-10,-10 9-16,-6 26-7,-5 7 0,5 6-3,11-8 0,13-5-6,7-4-2,2-7-2,25-10-9,13-10-20,4-4-53,10-6-172</inkml:trace>
        </inkml:traceGroup>
        <inkml:traceGroup>
          <inkml:annotationXML>
            <emma:emma xmlns:emma="http://www.w3.org/2003/04/emma" version="1.0">
              <emma:interpretation id="{F8D2E4BA-CC8D-4BCE-BFED-1909F4864188}" emma:medium="tactile" emma:mode="ink">
                <msink:context xmlns:msink="http://schemas.microsoft.com/ink/2010/main" type="inkWord" rotatedBoundingBox="7446,15657 9712,15573 9747,16521 7481,16605"/>
              </emma:interpretation>
              <emma:one-of disjunction-type="recognition" id="oneOf28">
                <emma:interpretation id="interp140" emma:lang="en-US" emma:confidence="0.5">
                  <emma:literal>1 am</emma:literal>
                </emma:interpretation>
                <emma:interpretation id="interp141" emma:lang="en-US" emma:confidence="0">
                  <emma:literal>team</emma:literal>
                </emma:interpretation>
                <emma:interpretation id="interp142" emma:lang="en-US" emma:confidence="0">
                  <emma:literal>tam</emma:literal>
                </emma:interpretation>
                <emma:interpretation id="interp143" emma:lang="en-US" emma:confidence="0">
                  <emma:literal>tom</emma:literal>
                </emma:interpretation>
                <emma:interpretation id="interp144" emma:lang="en-US" emma:confidence="0">
                  <emma:literal>totem</emma:literal>
                </emma:interpretation>
              </emma:one-of>
            </emma:emma>
          </inkml:annotationXML>
          <inkml:trace contextRef="#ctx0" brushRef="#br0" timeOffset="-136703.65">7517 16013 33,'-33'-5'505,"16"1"-459,9 4-30,8 0 33,2 0-21,34 0-27,22 0 1,18-5 0,11 5 0,-3 0 0,-1 0-2,-12 0-2,-11 0-6,-17 0-10,-16 0-31,-19 0-103,-8-1-196</inkml:trace>
          <inkml:trace contextRef="#ctx0" brushRef="#br0" timeOffset="-136508.32">7864 15855 205,'-8'-16'259,"-5"6"-180,5 6-43,8 4 36,0 0-19,-2 4-37,2 22-15,-4 17-1,-3 13 1,1 3-1,-6 8-3,-1 3-3,-3 3-14,-3-8-58,-8-5-192</inkml:trace>
          <inkml:trace contextRef="#ctx0" brushRef="#br0" timeOffset="-135872.53">8845 15621 407,'0'-10'129,"-2"5"-92,-9 5-14,-1 12 3,1 17-16,-2 9-10,4 8-5,2 4-4,3 2-11,-3-10-50,-11-4-225</inkml:trace>
          <inkml:trace contextRef="#ctx0" brushRef="#br0" timeOffset="-135695.08">8366 16037 165,'-18'-1'252,"5"-9"-193,13 6-46,0 4 34,38-6-28,31 3-16,20 3-3,15 0-4,-3 0-11,-17 0-22,-26 3-77,-27 11-245</inkml:trace>
          <inkml:trace contextRef="#ctx0" brushRef="#br0" timeOffset="-135375.86">8562 16231 26,'-7'0'293,"5"0"-204,2-1-43,0-11 10,11 2-26,18 2-19,2 0-10,3 8-1,-7 0-1,-3 0 1,-11 8-2,-9 18 2,-4 10-5,-17 4 5,-32 14 0,-16 1 0,-4 1 0,7-14-1,19-16 1,24-7 0,19-12 1,0-3-1,40-4 6,15 0 1,14 0 1,0-11-2,-9-8-4,-8 5-2,-5-3-5,-7-6-15,0 1-89,-5-6-282</inkml:trace>
          <inkml:trace contextRef="#ctx0" brushRef="#br0" timeOffset="-134794.65">9258 15875 523,'0'-14'36,"2"8"-16,2 3 22,2-1-9,3 4-20,1 0-11,-6 0 1,2 0-1,-6 7 2,0 11 1,0 5 1,0 4-5,-4 4-1,-8-5 0,2-2 0,3-2-4,3-11 3,4-5-1,-2-1 0,2-5 2,0-5 2,8-16 2,17-11-2,4 0 2,2 1 2,-2 3-4,-3 10 4,-8 6 0,-2 8-3,-7 4-3,-2 0-1,-1 8-1,1 15 2,0-1-2,-3 2 0,-2 2-1,1-8-1,-3-6 1,2-6-1,4-6 3,8 0 1,8-24 5,5-2-1,6-5 3,-4 4 1,-2 4-2,-3 5-1,-5 11 0,-6 2-1,-5 5-4,0 0-1,-4 16-1,-4 17 0,0 2-4,-7 6-7,-13-1-18,0-8-81,7-6-156</inkml:trace>
        </inkml:traceGroup>
        <inkml:traceGroup>
          <inkml:annotationXML>
            <emma:emma xmlns:emma="http://www.w3.org/2003/04/emma" version="1.0">
              <emma:interpretation id="{BE49E5D3-5A5F-4434-A78E-6A3A0FAFF837}" emma:medium="tactile" emma:mode="ink">
                <msink:context xmlns:msink="http://schemas.microsoft.com/ink/2010/main" type="inkWord" rotatedBoundingBox="10018,15644 10842,15613 10865,16238 10041,16268"/>
              </emma:interpretation>
              <emma:one-of disjunction-type="recognition" id="oneOf29">
                <emma:interpretation id="interp145" emma:lang="en-US" emma:confidence="0.5">
                  <emma:literal>(t)</emma:literal>
                </emma:interpretation>
                <emma:interpretation id="interp146" emma:lang="en-US" emma:confidence="0">
                  <emma:literal>(t</emma:literal>
                </emma:interpretation>
                <emma:interpretation id="interp147" emma:lang="en-US" emma:confidence="0">
                  <emma:literal>(4)</emma:literal>
                </emma:interpretation>
                <emma:interpretation id="interp148" emma:lang="en-US" emma:confidence="0">
                  <emma:literal>(to</emma:literal>
                </emma:interpretation>
                <emma:interpretation id="interp149" emma:lang="en-US" emma:confidence="0">
                  <emma:literal>(4</emma:literal>
                </emma:interpretation>
              </emma:one-of>
            </emma:emma>
          </inkml:annotationXML>
          <inkml:trace contextRef="#ctx0" brushRef="#br0" timeOffset="-134497.83">10245 15651 207,'0'-8'308,"-8"2"-217,-1 6-48,-4 0 12,-5 10-22,-9 26-21,1 12-8,-6 10-3,1 5-1,10 0 0,5 3-3,9-4-1,7-9-5,0-7 1,13-14-4,16-10-27,14-10-28,10-12-56,7 0-142</inkml:trace>
          <inkml:trace contextRef="#ctx0" brushRef="#br0" timeOffset="-134111.55">10516 15783 218,'-3'-6'72,"1"4"1,0-7-4,0 5 6,0 1-21,0 0 0,-1 1-17,1 2-5,2 0-7,0 0-8,0 0-12,0 7-2,-4 17-2,-6 10 3,0 6 2,-3 10-1,-6-1-1,1 5-1,1 0-3,1-10 0,7-2-4,9-8-2,0-6-8,18-11-16,20-12-49,0-5-102,-1-10-259</inkml:trace>
          <inkml:trace contextRef="#ctx0" brushRef="#br0" timeOffset="-133926.95">10418 15990 76,'-36'0'102,"5"-9"50,11 5-107,7 3 3,6 1 38,7-3-23,0 3-21,0 0-33,31-1-8,11-3 2,14-6-3,4-2-3,-4 2-8,-5-3-35,-12-5-95,-8 5-238</inkml:trace>
          <inkml:trace contextRef="#ctx0" brushRef="#br0" timeOffset="-133726.46">10777 15716 171,'4'-7'272,"-2"3"-179,0 4-58,8 0-1,3 4-9,2 22-6,3 10-10,-9 9-3,-9 12-5,0 1-1,-27 10-1,-15 3-8,-10-5-4,-5-6-5,-12-8-212</inkml:trace>
        </inkml:traceGroup>
        <inkml:traceGroup>
          <inkml:annotationXML>
            <emma:emma xmlns:emma="http://www.w3.org/2003/04/emma" version="1.0">
              <emma:interpretation id="{AC12537C-4DEA-4F85-8228-F1585B166259}" emma:medium="tactile" emma:mode="ink">
                <msink:context xmlns:msink="http://schemas.microsoft.com/ink/2010/main" type="inkWord" rotatedBoundingBox="11246,15716 11828,15695 11846,16175 11264,16196"/>
              </emma:interpretation>
              <emma:one-of disjunction-type="recognition" id="oneOf30">
                <emma:interpretation id="interp150" emma:lang="en-US" emma:confidence="0.5">
                  <emma:literal>+</emma:literal>
                </emma:interpretation>
                <emma:interpretation id="interp151" emma:lang="en-US" emma:confidence="0">
                  <emma:literal>x</emma:literal>
                </emma:interpretation>
                <emma:interpretation id="interp152" emma:lang="en-US" emma:confidence="0">
                  <emma:literal>X</emma:literal>
                </emma:interpretation>
                <emma:interpretation id="interp153" emma:lang="en-US" emma:confidence="0">
                  <emma:literal>*</emma:literal>
                </emma:interpretation>
                <emma:interpretation id="interp154" emma:lang="en-US" emma:confidence="0">
                  <emma:literal>-</emma:literal>
                </emma:interpretation>
              </emma:one-of>
            </emma:emma>
          </inkml:annotationXML>
          <inkml:trace contextRef="#ctx0" brushRef="#br0" timeOffset="-133141.92">11286 15927 181,'-17'-14'404,"3"3"-344,12 7-45,2 4 9,2 0-6,41 0-16,22 0-2,20 0 0,6 0 0,-7 0-3,-12 0 2,-19 0-1,-13 0-2,-15 0-4,-10-2-1,-8-7-12,-7-1-41,0-2-83,-7-1-170</inkml:trace>
          <inkml:trace contextRef="#ctx0" brushRef="#br0" timeOffset="-132939.97">11590 15723 476,'-9'-11'110,"0"4"-54,7 7 10,2 0-17,0 0-22,0 16-26,0 19-1,-4 15 0,-8 9 0,-5 7-2,-8 7-4,-6-1-9,-7-6-50,-15-16-254</inkml:trace>
        </inkml:traceGroup>
        <inkml:traceGroup>
          <inkml:annotationXML>
            <emma:emma xmlns:emma="http://www.w3.org/2003/04/emma" version="1.0">
              <emma:interpretation id="{851F481E-0E10-4C34-81C2-375F6DF18B24}" emma:medium="tactile" emma:mode="ink">
                <msink:context xmlns:msink="http://schemas.microsoft.com/ink/2010/main" type="inkWord" rotatedBoundingBox="12209,15374 12766,15353 12801,16283 12243,16303"/>
              </emma:interpretation>
              <emma:one-of disjunction-type="recognition" id="oneOf31">
                <emma:interpretation id="interp155" emma:lang="en-US" emma:confidence="0.5">
                  <emma:literal>E</emma:literal>
                </emma:interpretation>
                <emma:interpretation id="interp156" emma:lang="en-US" emma:confidence="0">
                  <emma:literal>i</emma:literal>
                </emma:interpretation>
                <emma:interpretation id="interp157" emma:lang="en-US" emma:confidence="0">
                  <emma:literal>j</emma:literal>
                </emma:interpretation>
                <emma:interpretation id="interp158" emma:lang="en-US" emma:confidence="0">
                  <emma:literal>.</emma:literal>
                </emma:interpretation>
                <emma:interpretation id="interp159" emma:lang="en-US" emma:confidence="0">
                  <emma:literal>,</emma:literal>
                </emma:interpretation>
              </emma:one-of>
            </emma:emma>
          </inkml:annotationXML>
          <inkml:trace contextRef="#ctx0" brushRef="#br0" timeOffset="-128579.25">12372 15990 352,'-12'0'93,"6"0"-72,6-4 2,0-5 22,4 5-34,23 3-10,9 1-1,7 0 0,-6 0-1,-8 4 1,-4 13-1,-16 6 1,-9 4 0,0 9 0,-38 1 4,-18 7-2,-11-4-1,5-6-1,10-10 0,19-9 5,20-4 6,13-7-9,0 1-2,31 0 0,24-5 0,19 0-2,13-5-7,2-12-18,-4 3-104</inkml:trace>
          <inkml:trace contextRef="#ctx0" brushRef="#br0" timeOffset="-128911.7">12312 15781 436,'-2'0'24,"2"0"-24,15-4 18,37 2-4,21-2-14,16 4 0,4 0-11,-5-5-31,-26 5-91</inkml:trace>
          <inkml:trace contextRef="#ctx0" brushRef="#br0" timeOffset="-129076.08">12691 15414 408,'10'-28'89,"-8"4"-52,-2 18-2,0 6 20,0 0-26,0 10-26,0 20-2,-10 10 0,-3 4-1,-3-3-1,1 3-2,-2 2-7,2-6-14,-1-10-74,-3-2-190</inkml:trace>
        </inkml:traceGroup>
        <inkml:traceGroup>
          <inkml:annotationXML>
            <emma:emma xmlns:emma="http://www.w3.org/2003/04/emma" version="1.0">
              <emma:interpretation id="{2CCC289A-CD0A-4A13-BC11-41A8FA786696}" emma:medium="tactile" emma:mode="ink">
                <msink:context xmlns:msink="http://schemas.microsoft.com/ink/2010/main" type="inkWord" rotatedBoundingBox="13115,15524 16221,15409 16256,16348 13149,16462"/>
              </emma:interpretation>
              <emma:one-of disjunction-type="recognition" id="oneOf32">
                <emma:interpretation id="interp160" emma:lang="en-US" emma:confidence="0.5">
                  <emma:literal>accosts</emma:literal>
                </emma:interpretation>
                <emma:interpretation id="interp161" emma:lang="en-US" emma:confidence="0">
                  <emma:literal>Accosts</emma:literal>
                </emma:interpretation>
                <emma:interpretation id="interp162" emma:lang="en-US" emma:confidence="0">
                  <emma:literal>Accost</emma:literal>
                </emma:interpretation>
                <emma:interpretation id="interp163" emma:lang="en-US" emma:confidence="0">
                  <emma:literal>Acosta</emma:literal>
                </emma:interpretation>
                <emma:interpretation id="interp164" emma:lang="en-US" emma:confidence="0">
                  <emma:literal>Arcos</emma:literal>
                </emma:interpretation>
              </emma:one-of>
            </emma:emma>
          </inkml:annotationXML>
          <inkml:trace contextRef="#ctx0" brushRef="#br0" timeOffset="-126400.66">14498 15615 319,'4'-10'69,"-2"2"-22,-2-1 47,0 4-22,0 2-31,-16 3-19,-21 0-11,-14 8-7,-11 22 2,-4 3-5,9 7-1,10-4-2,13-1-2,20 1-3,14-9-4,14-4-1,36-6-4,14-13-12,12-4-32,6 0-31,-4-4 4,-6-13-21,-10-6-2,-16 2 34,-12 2 76,-14 5 33,-11-1 38,-9 8 29,0-1-8,0 2-28,0 2-11,-2 4-17,-3 0-17,3 0-11,2 0-8,0 0-4,0 0-2,0 0 2,0 0 4,0 0 0,0 0 1,0 0-1,0 0 1,0 0 0,0 0-1,0 0 0,0 0-3,0 0 1,0 0-3,0 0 0,0 0 1,0 0-2,0 0 2,0 0 1,0 0-4,0 0-1,0 4-4,0-4-14,0 2-10,0-2-23,0 0-24,0 0-42</inkml:trace>
          <inkml:trace contextRef="#ctx0" brushRef="#br0" timeOffset="-126014.2">14861 15695 126,'0'-4'184,"0"-4"-71,0 4-60,-5 2 6,-8 2 2,-5 0-34,-8 18-20,1 8-4,0 2-2,5-2-1,11 3-1,9-4-2,0-6-3,7-2 2,22-5-2,6-6 1,8-6-5,-1 0-1,-6 0 3,-7-18 2,-13-6 6,-8-6 2,-5-2 5,-3 2-1,-3-3 0,-19 12-1,-5 5 0,3 10-5,2 6-7,-1 0-2,6 0-10,5 14-26,6-2-83,6 1-128</inkml:trace>
          <inkml:trace contextRef="#ctx0" brushRef="#br0" timeOffset="-125717.1">15179 15665 7,'3'-10'361,"-3"0"-291,0 2-11,-3 4 6,-15 4-22,1 0-32,-8 0-11,3 8-3,4 13-1,9 8-5,5-4-5,4 8-2,0-5-3,16 1-14,5-2 8,4-4 10,-7-4 15,-5-2 1,-6-13-1,-7-1 5,0-3 8,-22 0 7,-17 0-16,0 0-4,1 0-5,9 0-14,6 0-58,12 0-222</inkml:trace>
          <inkml:trace contextRef="#ctx0" brushRef="#br1" timeOffset="-85008.02">15551 16306 224,'-39'0'324,"-13"0"-260,-12 0-59,26 0 22,9-4 23,6 4-13,13-4-15,7 4-12,3 0-10,0 0-3,26 0 0,28 0 3,20 0 0,20 0 0,4 4-3,-5 5-1,-8-3 0,-12-2-3,-8-1 3,-12 2 0,-13 0-3,-15-1 2,-14-4-1,-9 0 2,-2 0 4,0 0 3,-4 0-3,-21 0-2,-13 0-1,-4 0 2,-7 0-1,-5 0-2,-5 0-1,-11 0 1,-3 0 3,-6 0 1,4 0 1,4-5 1,13 1 1,17-1 1,18 5 3,13-3-4,10 3-3,2 0-1,37 0 0,21 0 1,20 0-1,15 0 0,6 0-3,-1 0 0,-8 3-1,-15 2-2,-7-5 2,-8 4 0,-7 1 1,-8-5 4,-13 9 1,-14-9-1,-13 1 0,-7-1 4,-2 0 4,-23 0-7,-13 0-1,-9 0 0,-2-1 3,2 1-3,5 0-2,11-4 1,11 4-1,11 0 0,7 0-3,2 0-8,4 0-6,25 4-29,13-3-63,10-1-190</inkml:trace>
          <inkml:trace contextRef="#ctx0" brushRef="#br0" timeOffset="-125246.76">15560 15695 348,'0'-16'48,"0"2"-15,0 4 25,0 0 10,2 6-22,3 1-27,2 3-15,4-1-4,7 1 1,6 0 1,3 0-2,-3 0-3,-3 14 1,-8 0-1,-9 6 0,-4 4 1,0 2 0,-33 5 1,-18 2 1,-14 5-4,-2-2 4,5-13-5,15-6 1,23-12 4,15-4 13,9-1-2,0 0-3,6 0-4,26 0 1,10 0-3,5 0-1,-1 0-1,-1 0 0,-5 0-4,-2 4 0,-7 0-11,0 0-21,-6-4-80,-1 0-178</inkml:trace>
          <inkml:trace contextRef="#ctx0" brushRef="#br0" timeOffset="-128096.32">13247 15789 118,'0'0'404,"0"0"-348,-13 0-55,0 0 3,-3 17 2,3 10-6,-3 1-1,0 7-4,6-8-4,1-8 4,1-7-3,6-12 2,2 0 6,0-12 10,0-25-8,23-12 1,6-8 5,11-7 2,9-3-2,5 5 0,-4 17 2,-7 11 10,-5 19 0,-11 15-11,-5 0-8,-4 32 0,-6 17 0,-10 9-1,-2 3 0,0 2-5,0 3-3,-14-2-8,-1-14-50,3-9-234</inkml:trace>
          <inkml:trace contextRef="#ctx0" brushRef="#br0" timeOffset="-127952.07">13261 15789 348,'-14'-14'49,"14"5"-38,0 5 3,36 3 0,24 1-14,14 0-6,-3 0-28,-8 0-174</inkml:trace>
          <inkml:trace contextRef="#ctx0" brushRef="#br0" timeOffset="-127564.11">13856 15968 400,'0'-14'138,"-9"6"-82,-13 2-8,-5 6 9,-6 0-32,-5 9-17,2 14-8,5 9 0,9-2-4,10 2 2,12-2-7,0-6-2,25-2-8,18-12-14,9-6-46,6-4-91</inkml:trace>
        </inkml:traceGroup>
        <inkml:traceGroup>
          <inkml:annotationXML>
            <emma:emma xmlns:emma="http://www.w3.org/2003/04/emma" version="1.0">
              <emma:interpretation id="{9F87A5DD-1A6C-46D8-8522-2E9DD8049EA7}" emma:medium="tactile" emma:mode="ink">
                <msink:context xmlns:msink="http://schemas.microsoft.com/ink/2010/main" type="inkWord" rotatedBoundingBox="15876,15519 17097,15474 17120,16104 15899,16149"/>
              </emma:interpretation>
              <emma:one-of disjunction-type="recognition" id="oneOf33">
                <emma:interpretation id="interp165" emma:lang="en-US" emma:confidence="0.5">
                  <emma:literal>wet</emma:literal>
                </emma:interpretation>
                <emma:interpretation id="interp166" emma:lang="en-US" emma:confidence="0">
                  <emma:literal>net</emma:literal>
                </emma:interpretation>
                <emma:interpretation id="interp167" emma:lang="en-US" emma:confidence="0">
                  <emma:literal>wot</emma:literal>
                </emma:interpretation>
                <emma:interpretation id="interp168" emma:lang="en-US" emma:confidence="0">
                  <emma:literal>wit</emma:literal>
                </emma:interpretation>
                <emma:interpretation id="interp169" emma:lang="en-US" emma:confidence="0">
                  <emma:literal>wat</emma:literal>
                </emma:interpretation>
              </emma:one-of>
            </emma:emma>
          </inkml:annotationXML>
          <inkml:trace contextRef="#ctx0" brushRef="#br0" timeOffset="-124762.65">16079 15679 195,'0'-11'263,"0"5"-171,0 5-50,0 1 7,0 0-4,0 0-29,-6 7-16,-10 16 0,-6 7-1,-2 3-2,-5 2 1,-3 1-4,5-6-6,7-10-3,7-8-1,13-3 7,0-9-5,11 0 4,28-21 7,7-6 3,5-10 1,-4 5 2,-10 7-1,-10 8 5,-11 11 6,-9 2-2,-5 4-9,-2 0-2,0 10-4,0 12 3,0 4 1,0 0-1,0-8-2,12-10 0,5-4 3,8-4 0,6 0 2,4-6 0,-4-14 3,-1-10 1,-8 1 4,-5-4-2,-5-3-1,-5 4 2,-7 1-5,0 9-4,0 13-6,-19 9-5,-8 0-15,-6 8-28,0 15-129</inkml:trace>
          <inkml:trace contextRef="#ctx0" brushRef="#br0" timeOffset="-124463.03">16476 15927 10,'0'0'303,"0"0"-224,0 0-27,-4 0 11,-14 0-12,-7 0-14,1 9-15,2 10-8,-1 6-9,4 3-2,5-2-3,3-4 0,9 2-3,2-6-1,0-4-3,21-2-2,14-7-2,11-5-24,3 0-55,-2-9-74</inkml:trace>
          <inkml:trace contextRef="#ctx0" brushRef="#br0" timeOffset="-123996.77">16786 15524 436,'0'-17'69,"0"8"-12,0 1 12,0 4-18,0 4-21,0 0-25,2 0-5,-2 0-3,0 21 3,0 12 1,0 11 2,0 9-1,-11 1 2,-5-2 1,-3 3-4,3-12-1,3-3-2,5-8-2,8-9-3,0-10-3,5-7-8,17-6-26,-2 0-14,-1-19 11,-15-15 40,-4-7 7,0-1 6,-23-2 1,-1 4 1,1 10-5,8 12 1,6 12-4,9 6 0,0 0-8,9 18 7,29-1-2,24 2 2,19-5 1,-2-9 1,-7-5-1,-26 0 0,-16 0-3,-22-19-6,-8 0-7,0 2-65,-35-3-194</inkml:trace>
        </inkml:traceGroup>
        <inkml:traceGroup>
          <inkml:annotationXML>
            <emma:emma xmlns:emma="http://www.w3.org/2003/04/emma" version="1.0">
              <emma:interpretation id="{E2D132EC-9C14-4BDA-97EC-2372EC33FEC3}" emma:medium="tactile" emma:mode="ink">
                <msink:context xmlns:msink="http://schemas.microsoft.com/ink/2010/main" type="inkWord" rotatedBoundingBox="17528,15537 18043,15518 18062,16018 17546,16037"/>
              </emma:interpretation>
              <emma:one-of disjunction-type="recognition" id="oneOf34">
                <emma:interpretation id="interp170" emma:lang="en-US" emma:confidence="0.5">
                  <emma:literal>+</emma:literal>
                </emma:interpretation>
                <emma:interpretation id="interp171" emma:lang="en-US" emma:confidence="0">
                  <emma:literal>4</emma:literal>
                </emma:interpretation>
                <emma:interpretation id="interp172" emma:lang="en-US" emma:confidence="0">
                  <emma:literal>x</emma:literal>
                </emma:interpretation>
                <emma:interpretation id="interp173" emma:lang="en-US" emma:confidence="0">
                  <emma:literal>X</emma:literal>
                </emma:interpretation>
                <emma:interpretation id="interp174" emma:lang="en-US" emma:confidence="0">
                  <emma:literal>*</emma:literal>
                </emma:interpretation>
              </emma:one-of>
            </emma:emma>
          </inkml:annotationXML>
          <inkml:trace contextRef="#ctx0" brushRef="#br0" timeOffset="-122756.11">17615 15756 190,'-23'0'262,"2"-2"-176,-2-9-65,11 9 32,12 0 11,0 2-28,0 0-32,14 0-4,24 0 0,18 0 2,10 0-2,5 0 0,-3 0 0,-13 0-1,-8 0 0,-11 0-3,-7 0-4,-9 0-7,-11 0-16,-3-4-22,-6 0-29,0-4-40,0-3-87</inkml:trace>
          <inkml:trace contextRef="#ctx0" brushRef="#br0" timeOffset="-122513.76">17897 15571 376,'-6'-19'93,"2"7"-40,1 2 5,3 7 17,0 0-19,0 3-24,0 0-21,0 0-10,0 28 0,0 8 2,0 14-1,-7 11-2,-8 6-2,-10 2-2,1 5-5,-6-10-26,-1-7-143</inkml:trace>
        </inkml:traceGroup>
        <inkml:traceGroup>
          <inkml:annotationXML>
            <emma:emma xmlns:emma="http://www.w3.org/2003/04/emma" version="1.0">
              <emma:interpretation id="{3E22B63B-22FB-446B-BC61-F26B4AE066DF}" emma:medium="tactile" emma:mode="ink">
                <msink:context xmlns:msink="http://schemas.microsoft.com/ink/2010/main" type="inkWord" rotatedBoundingBox="18388,15206 18964,15185 19002,16220 18426,16242"/>
              </emma:interpretation>
              <emma:one-of disjunction-type="recognition" id="oneOf35">
                <emma:interpretation id="interp175" emma:lang="en-US" emma:confidence="0.5">
                  <emma:literal>E</emma:literal>
                </emma:interpretation>
                <emma:interpretation id="interp176" emma:lang="en-US" emma:confidence="0">
                  <emma:literal>€</emma:literal>
                </emma:interpretation>
                <emma:interpretation id="interp177" emma:lang="en-US" emma:confidence="0">
                  <emma:literal>=</emma:literal>
                </emma:interpretation>
                <emma:interpretation id="interp178" emma:lang="en-US" emma:confidence="0">
                  <emma:literal>i</emma:literal>
                </emma:interpretation>
                <emma:interpretation id="interp179" emma:lang="en-US" emma:confidence="0">
                  <emma:literal>C</emma:literal>
                </emma:interpretation>
              </emma:one-of>
            </emma:emma>
          </inkml:annotationXML>
          <inkml:trace contextRef="#ctx0" brushRef="#br0" timeOffset="-120798.41">18560 15980 363,'-10'-7'39,"8"6"-16,2-3 28,0 4 2,0-5-32,0 5-18,16-5-3,15 1 1,9-4 0,5 8-1,1-4-1,-10 4 1,-9 0 0,-13 4-1,-14 18-1,0 6 2,-23 10 0,-24 7 1,-11 0 0,-7-5 0,5-10-1,12-6 2,16-12 4,16-8 16,12-2 1,4-2-11,0 0-9,29 0 0,20 0 4,18 0-2,13-5-5,-2 0-4,-2 2-6,-9-6-15,-14 3-50,-8-2-123</inkml:trace>
          <inkml:trace contextRef="#ctx0" brushRef="#br0" timeOffset="-121538.11">18816 15236 191,'13'-14'324,"-6"-4"-284,-7 5-7,0 12 25,0 1-11,2 0-25,-2 0-19,2 0-3,-2 18-1,0 17 1,0 8 5,-6 8-5,-17-4 0,-1-1 0,-3 1-3,6-8-5,2-3-13,5-9-60,10-9-188</inkml:trace>
          <inkml:trace contextRef="#ctx0" brushRef="#br0" timeOffset="-121215.04">18430 15741 169,'-3'0'331,"-7"0"-255,3 0-58,5 0 18,2 0 5,0 0-26,15 0-15,32 0 0,27 0 1,17-6-1,9-6-1,-6 5-7,-20 3-3,-28 1-12,-17 3-30,-23 0-64,-6 0-129</inkml:trace>
        </inkml:traceGroup>
        <inkml:traceGroup>
          <inkml:annotationXML>
            <emma:emma xmlns:emma="http://www.w3.org/2003/04/emma" version="1.0">
              <emma:interpretation id="{93407630-9E89-401E-9F30-86E055100BB3}" emma:medium="tactile" emma:mode="ink">
                <msink:context xmlns:msink="http://schemas.microsoft.com/ink/2010/main" type="inkWord" rotatedBoundingBox="19311,15611 19760,15595 19771,15876 19321,15892"/>
              </emma:interpretation>
              <emma:one-of disjunction-type="recognition" id="oneOf36">
                <emma:interpretation id="interp180" emma:lang="en-US" emma:confidence="0.5">
                  <emma:literal>m</emma:literal>
                </emma:interpretation>
                <emma:interpretation id="interp181" emma:lang="en-US" emma:confidence="0">
                  <emma:literal>M</emma:literal>
                </emma:interpretation>
                <emma:interpretation id="interp182" emma:lang="en-US" emma:confidence="0">
                  <emma:literal>.</emma:literal>
                </emma:interpretation>
                <emma:interpretation id="interp183" emma:lang="en-US" emma:confidence="0">
                  <emma:literal>,</emma:literal>
                </emma:interpretation>
                <emma:interpretation id="interp184" emma:lang="en-US" emma:confidence="0">
                  <emma:literal>N</emma:literal>
                </emma:interpretation>
              </emma:one-of>
            </emma:emma>
          </inkml:annotationXML>
          <inkml:trace contextRef="#ctx0" brushRef="#br0" timeOffset="-120023.05">19335 15624 299,'0'-6'185,"0"3"-126,0-1-23,2 4 1,2 0-24,1 0-13,1 0-8,4 12 7,1 3 2,-3 6-2,-8 3 0,0 2-1,0 0 2,-11 1 0,-7 0 0,3-10-1,6-8 0,2-5 0,5-4 1,2 0 1,0 0 3,0-13-2,12-14 0,11-3-2,6-3 0,8 2 1,-4 8-1,-4 12 0,-7 3 0,-11 8-1,-6 0-2,-3 4 2,-2 17 1,0 6 0,0-1 0,0 2-2,0-6 0,0-4 0,-2-8 0,2-5 1,0-5 1,0 0 5,22-23 3,10-4-2,5 0 2,-1-1 7,-3 6-4,-2 6-7,-8 6 2,-8 10-3,-6 0-3,-4 0-4,-5 26 0,0 2 1,0 8-4,-16 4-6,-4-2-12,2-5-75,7-6-191</inkml:trace>
        </inkml:traceGroup>
        <inkml:traceGroup>
          <inkml:annotationXML>
            <emma:emma xmlns:emma="http://www.w3.org/2003/04/emma" version="1.0">
              <emma:interpretation id="{B17EB474-E07A-46A3-B109-8D854A6532E3}" emma:medium="tactile" emma:mode="ink">
                <msink:context xmlns:msink="http://schemas.microsoft.com/ink/2010/main" type="inkWord" rotatedBoundingBox="19978,15508 22330,15421 22351,15995 19999,16082"/>
              </emma:interpretation>
              <emma:one-of disjunction-type="recognition" id="oneOf37">
                <emma:interpretation id="interp185" emma:lang="en-US" emma:confidence="0.5">
                  <emma:literal>(tacos</emma:literal>
                </emma:interpretation>
                <emma:interpretation id="interp186" emma:lang="en-US" emma:confidence="0">
                  <emma:literal>(twos</emma:literal>
                </emma:interpretation>
                <emma:interpretation id="interp187" emma:lang="en-US" emma:confidence="0">
                  <emma:literal>(tyros</emma:literal>
                </emma:interpretation>
                <emma:interpretation id="interp188" emma:lang="en-US" emma:confidence="0">
                  <emma:literal>(typos</emma:literal>
                </emma:interpretation>
                <emma:interpretation id="interp189" emma:lang="en-US" emma:confidence="0">
                  <emma:literal>(taco</emma:literal>
                </emma:interpretation>
              </emma:one-of>
            </emma:emma>
          </inkml:annotationXML>
          <inkml:trace contextRef="#ctx0" brushRef="#br0" timeOffset="-119680.05">20257 15502 440,'0'-4'99,"0"4"-44,0 0-3,0 4-17,-27 24-22,-8 16-8,-8 3-2,1 9-3,2 2-1,7-4-1,6 5-1,13-9 0,14-2-6,0-8 3,29-8-3,14-10 0,8-10-14,0-10-45,1-2-92</inkml:trace>
          <inkml:trace contextRef="#ctx0" brushRef="#br0" timeOffset="-119115.74">20433 15815 386,'-26'-4'67,"10"4"-31,9-5 40,7 5-25,0 0-51,11-4-1,32 0 1,12-9 0,10 3-5,-2-9-29,-13 0-73,-9-2-131</inkml:trace>
          <inkml:trace contextRef="#ctx0" brushRef="#br0" timeOffset="-119322.42">20520 15611 345,'0'-13'80,"2"3"-38,0 2 35,1 7 6,1 1-33,-1 0-25,-3 0-15,2 0-10,-2 18 1,0 12 0,0 11 3,0 0 0,-9 6-2,-9-4 0,7-1-2,-1-6-4,10 0 0,2-3-3,11-11-8,23-4-18,10-11-68,1-7-146</inkml:trace>
          <inkml:trace contextRef="#ctx0" brushRef="#br0" timeOffset="-118881.36">20854 15498 530,'2'-4'46,"0"4"-27,6 0 0,7 6-12,3 24 4,4 11 0,-8 11-3,-10 8-6,-4 6-2,0 4-3,-23 3-5,-6-11-5,-6-8-22,-3-10-140</inkml:trace>
          <inkml:trace contextRef="#ctx0" brushRef="#br0" timeOffset="-117190.81">21494 15547 99,'11'-26'172,"-7"12"-104,-4 5 0,0-1 23,0 5-6,0 2-26,0 3-21,-24 0-14,-19 18-15,-11 18-3,0 4-6,2 4 0,10 0-3,11 3-3,15-2-6,16-10-12,8-9-29,44-12-40,17-10-10,11-4 5,1-4-8,-10-19 54,-13 2 52,-14-3 64,-15 0 16,-11 3-2,-7 4-1,-7 3-4,-4 8-17,0 4-24,0 2-23,0 0-9,0 18-7,-12 8 3,2 7 4,8-10-9,2-1 1,0-6-2,18-10 5,7-6 2,2 0 3,-4 0 2,0-17 3,-9-6 3,-8-2 4,-6 0-2,0-5 2,0 6-8,-14 2-4,1 4-2,5 5-4,0 7-4,6 6-13,2 0-69,0 0-102</inkml:trace>
          <inkml:trace contextRef="#ctx0" brushRef="#br0" timeOffset="-116890.1">22309 15633 89,'20'-18'82,"-13"1"112,-7 3-137,0 4 30,-9 7-20,-20 3-29,-7 0-29,-1 8-9,0 14-1,9 10-4,8 0-1,11 2-5,9 2-3,0-5-4,20 1 6,7-9 0,-3-5 11,-5-5 1,-13-10 2,-6-3-2,0 0 11,-16 0 9,-22 0-16,-11 0-4,-4 0-6,6 0-9,7 0-20,13 0-87,11 4-166</inkml:trace>
        </inkml:traceGroup>
        <inkml:traceGroup>
          <inkml:annotationXML>
            <emma:emma xmlns:emma="http://www.w3.org/2003/04/emma" version="1.0">
              <emma:interpretation id="{F103335A-12DB-44C0-8545-86D97471071B}" emma:medium="tactile" emma:mode="ink">
                <msink:context xmlns:msink="http://schemas.microsoft.com/ink/2010/main" type="inkWord" rotatedBoundingBox="22625,15367 24637,15292 24666,16066 22654,16141"/>
              </emma:interpretation>
              <emma:one-of disjunction-type="recognition" id="oneOf38">
                <emma:interpretation id="interp190" emma:lang="en-US" emma:confidence="0.5">
                  <emma:literal>20 t</emma:literal>
                </emma:interpretation>
                <emma:interpretation id="interp191" emma:lang="en-US" emma:confidence="0">
                  <emma:literal>200 t</emma:literal>
                </emma:interpretation>
                <emma:interpretation id="interp192" emma:lang="en-US" emma:confidence="0">
                  <emma:literal>20 Oct</emma:literal>
                </emma:interpretation>
                <emma:interpretation id="interp193" emma:lang="en-US" emma:confidence="0">
                  <emma:literal>act</emma:literal>
                </emma:interpretation>
                <emma:interpretation id="interp194" emma:lang="en-US" emma:confidence="0">
                  <emma:literal>Zoot</emma:literal>
                </emma:interpretation>
              </emma:one-of>
            </emma:emma>
          </inkml:annotationXML>
          <inkml:trace contextRef="#ctx0" brushRef="#br0" timeOffset="-116199.01">22799 15618 50,'0'0'40,"0"0"-30,-4 0 13,-3 0-8,3 0 17,2 0 10,0 0-1,-1 0 0,3-3-12,0-6-13,0 1 4,0-2-9,9-4-6,14 1-4,3 0 2,0 3 1,3 6 2,-2 4 2,-2 0 4,-5 0 0,-5 10-4,-8 17 0,-7 0 3,0 8 3,-11 0 2,-22 6-6,-14-7-2,-11 0-5,-3-5-1,9-10-1,9-11 1,19-4 16,12-4 18,12 0 0,0 0-22,7 0-9,27-2 0,14-4-3,8 2-2,0-2-1,-3 6-2,-6-3-3,-5 3-7,-5 0-22,-14-1-84,-7-3-188</inkml:trace>
          <inkml:trace contextRef="#ctx0" brushRef="#br0" timeOffset="-115474.77">23158 15643 420,'0'-10'54,"0"1"-6,0 3 34,0 6-23,0 0-29,0 0-27,0 0-3,0 0-9,0 0 0,0 15 6,0-5 1,0-2-7,0 0-2,0-8 10,0 0 1,0 0 0,0 0 4,0 0 5,0 0 0,0 0-1,0 0-4,0 0 1,0 0-2,0 0 0,0 0-3,0 0-3,0 0-2,-9 6-1,-9 16 6,-4 3 2,0 4 0,4 1-2,7-8 0,4 1 0,7-4-2,0-2 1,0-10-1,11-1 2,16-6 0,7 0 1,3-10 0,1-10 1,-5-4 1,-4-2-3,-6 0 2,-7 4 2,-10 3 0,-1 10 3,-5 4-1,0 5 3,0 0-9,0 0-3,0 5-4,-11 17 6,-5 1 1,7-6-2,5 5-2,4-9 0,0 0 0,11-7 1,16-6-3,8 0 6,7-4 2,5-15-1,-7-8 2,-4-3-2,-10-3 4,-10-2-2,-9-4 2,-7 7-2,-2 6 1,-25 8-4,-4 13 0,-5 5-6,-1 4 1,5 19-1,3 11-5,7 3-11,11 3-28,11 0-40,0-9-33,11 1-54</inkml:trace>
          <inkml:trace contextRef="#ctx0" brushRef="#br0" timeOffset="-115166.38">23771 15909 342,'0'-7'62,"0"-3"-12,0 5 31,-7-3-9,0 4-33,3 4-13,-1 0-12,-5 0-4,-4 0-6,-8 8-3,-3 14 0,1 4-1,-1 6 0,6-2 0,2-1-2,11-3-2,6-4 1,0-5 0,9-6-6,20-7-1,10-4-8,9 0-28,5-15-61,-2-10-98</inkml:trace>
          <inkml:trace contextRef="#ctx0" brushRef="#br0" timeOffset="-114732.02">24203 15440 9,'9'-40'355,"-1"4"-300,-8 13-19,6 6 34,-2 9 20,-4 0-26,2 8-27,-2 0-21,2 0-13,0 12-2,1 20-1,-3 12 7,0 8-1,0 7-1,-5 5 0,-13-2-2,1-4-2,1-8-1,1-6-3,5-8 2,10-5-8,0-10-3,12-7-12,25-9-28,11-5-25,-4-5-69,-11-26 2,-19-6 77,-14-11 67,-3-5 69,-28 3 6,-13 3-21,-12 9-1,-2 12-11,11 7-10,21 15-10,17 4-22,9 4-4,33 15-3,34 4 7,18-2 1,8-4 0,1-6-1,-17-7-1,-14-4-12,-20 0-13,-20 0-27,-23-12-103</inkml:trace>
        </inkml:traceGroup>
      </inkml:traceGroup>
    </inkml:traceGroup>
    <inkml:traceGroup>
      <inkml:annotationXML>
        <emma:emma xmlns:emma="http://www.w3.org/2003/04/emma" version="1.0">
          <emma:interpretation id="{09B5B135-9687-4EE4-A2CF-050801782C65}" emma:medium="tactile" emma:mode="ink">
            <msink:context xmlns:msink="http://schemas.microsoft.com/ink/2010/main" type="paragraph" rotatedBoundingBox="20254,16398 30687,16012 30760,17998 20328,18384" alignmentLevel="4"/>
          </emma:interpretation>
        </emma:emma>
      </inkml:annotationXML>
      <inkml:traceGroup>
        <inkml:annotationXML>
          <emma:emma xmlns:emma="http://www.w3.org/2003/04/emma" version="1.0">
            <emma:interpretation id="{AFAEE4DB-B855-4B3C-9009-3B2178CB571A}" emma:medium="tactile" emma:mode="ink">
              <msink:context xmlns:msink="http://schemas.microsoft.com/ink/2010/main" type="inkBullet" rotatedBoundingBox="20268,16754 20300,16752 20301,16768 20268,16769"/>
            </emma:interpretation>
            <emma:one-of disjunction-type="recognition" id="oneOf39">
              <emma:interpretation id="interp195" emma:lang="en-US" emma:confidence="1">
                <emma:literal>.</emma:literal>
              </emma:interpretation>
              <emma:interpretation id="interp196" emma:lang="en-US" emma:confidence="0">
                <emma:literal>,</emma:literal>
              </emma:interpretation>
              <emma:interpretation id="interp197" emma:lang="en-US" emma:confidence="0">
                <emma:literal>-</emma:literal>
              </emma:interpretation>
              <emma:interpretation id="interp198" emma:lang="en-US" emma:confidence="0">
                <emma:literal>\</emma:literal>
              </emma:interpretation>
              <emma:interpretation id="interp199" emma:lang="en-US" emma:confidence="0">
                <emma:literal>:</emma:literal>
              </emma:interpretation>
            </emma:one-of>
          </emma:emma>
        </inkml:annotationXML>
        <inkml:trace contextRef="#ctx0" brushRef="#br1" timeOffset="-34591.59">20301 16768 149,'-15'-10'206,"4"6"-206,6 4-83,3 0-88</inkml:trace>
      </inkml:traceGroup>
      <inkml:traceGroup>
        <inkml:annotationXML>
          <emma:emma xmlns:emma="http://www.w3.org/2003/04/emma" version="1.0">
            <emma:interpretation id="{F28742EB-2F12-4589-A020-117BB6FE1438}" emma:medium="tactile" emma:mode="ink">
              <msink:context xmlns:msink="http://schemas.microsoft.com/ink/2010/main" type="line" rotatedBoundingBox="21630,16347 30687,16012 30723,17007 21666,17342"/>
            </emma:interpretation>
          </emma:emma>
        </inkml:annotationXML>
        <inkml:traceGroup>
          <inkml:annotationXML>
            <emma:emma xmlns:emma="http://www.w3.org/2003/04/emma" version="1.0">
              <emma:interpretation id="{61346CBF-CF45-49CB-9D5D-1757514A27B7}" emma:medium="tactile" emma:mode="ink">
                <msink:context xmlns:msink="http://schemas.microsoft.com/ink/2010/main" type="inkWord" rotatedBoundingBox="21630,16365 24226,16269 24259,17167 21663,17264"/>
              </emma:interpretation>
              <emma:one-of disjunction-type="recognition" id="oneOf40">
                <emma:interpretation id="interp200" emma:lang="en-US" emma:confidence="0.5">
                  <emma:literal>height</emma:literal>
                </emma:interpretation>
                <emma:interpretation id="interp201" emma:lang="en-US" emma:confidence="0">
                  <emma:literal>night</emma:literal>
                </emma:interpretation>
                <emma:interpretation id="interp202" emma:lang="en-US" emma:confidence="0">
                  <emma:literal>heights</emma:literal>
                </emma:interpretation>
                <emma:interpretation id="interp203" emma:lang="en-US" emma:confidence="0">
                  <emma:literal>highest</emma:literal>
                </emma:interpretation>
                <emma:interpretation id="interp204" emma:lang="en-US" emma:confidence="0">
                  <emma:literal>high-hat</emma:literal>
                </emma:interpretation>
              </emma:one-of>
            </emma:emma>
          </inkml:annotationXML>
          <inkml:trace contextRef="#ctx0" brushRef="#br1" timeOffset="-83593.01">23185 16329 195,'-47'0'283,"-6"-5"-228,-5 2-45,35-1 23,10 4 30,10 0-23,3 0-26,0 0-14,31 0-8,30 0 8,24 0 0,22 0 1,13 0-1,5-5-1,-2 5 1,-1 0-1,-7 0 0,-5 0 0,-12 0-2,-25 0-1,-26 0-4,-24 0 1,-23 0 3,0 0 4,-23 0 0,-33 0 0,-17 0-3,-20 0 3,-8 0-1,-4 0-2,-6 0 2,2 0 1,-3 0 0,8-1 0,17 1 2,18 0 0,22 0 1,20 0 2,18 0-5,9 0-4,0 6-3,34 1 6,24-1-1,20 2-1,13-8-4,7 0-13,-2 0-31,-13 0-58,-12 0-124</inkml:trace>
          <inkml:trace contextRef="#ctx0" brushRef="#br1" timeOffset="-73222.88">21735 16637 95,'0'-22'192,"0"0"-101,0 12-62,-3 2 11,3 4 36,0 0-12,0 2-24,0 2-20,0 0-10,0 0-2,0 0-8,0 14-2,0 8 2,-4 6 4,-8 6-4,2-1 1,-4 2 0,3-3-1,0-2-1,1-3 0,4-4 0,4-6 0,0-3 0,2-7-2,0-1-1,0-6 2,0 0 0,0 0 2,2 0 0,11 0 2,3-8 1,-3-5 2,3-1-3,-5 4 3,0 2-2,0 0-2,-4 2 0,-3 6-1,-2 0 0,-2 0-2,0 0 1,0 0-1,0 0 2,0 0 0,0 0 0,0 0 0,0 0-1,0 0 1,0 0-2,0 0 0,3 0 2,2-4-3,3 0-2,5 0 5,3-2 0,2-3 1,0 6-1,-2-7 0,-3 6 2,-2 0-2,0 4 0,-4 0 0,1 0 0,-1 0 0,-2 0 0,2 14 0,-5 8 0,-2 0 2,0 0-2,0 0 2,0 0-2,0-4 0,0-1 0,0-2 0,0-3 0,0-6 0,2-2 0,-2-4-1,0 0-2,2 0-1,-2 0-2,0 0-2,2 0-19,3-14-60,-1-9-50,3 6-117</inkml:trace>
          <inkml:trace contextRef="#ctx0" brushRef="#br1" timeOffset="-72922.76">22162 16727 25,'5'-5'237,"-5"1"-150,0 4-25,0-5 10,0 5-5,0 0-29,0 0-20,0 0-14,2 14-2,0 8 3,0 5 3,0 1-4,1 2-1,-3-8-2,2-4-1,-2 4-2,0-8-4,0 5-5,0-8-5,0-5-23,0-2-91,0-4-171</inkml:trace>
          <inkml:trace contextRef="#ctx0" brushRef="#br1" timeOffset="-72721.22">22182 16548 450,'-2'-17'29,"2"11"-29,0 2-1,0 4 1,0 0-22,4 0-21,6 4-78</inkml:trace>
          <inkml:trace contextRef="#ctx0" brushRef="#br1" timeOffset="-72112.02">22554 16722 371,'0'-9'30,"0"5"-22,-11 0 18,-2 4 12,-5 0-28,2 0-10,-4 8-7,4 6 1,3 2-2,5-5-7,8 3-2,0-10-5,0 0 2,11 0 9,9-4 11,-3 0 1,4 0 4,-4 0 0,1 0 3,-3 0-1,-1 10 0,-3 12-4,-1 8 5,-2 7-2,1 4-6,-1 7 0,0 4-1,-6-2 1,-2 0-3,0-5 2,-18-9 1,-7-19 0,-4-4 3,-4-13 12,-3 0 5,3-13-7,4-14-11,14-3-2,15-7-1,0-7-10,29 2-13,17-2-5,12 4-18,2 10-41,1 2-42</inkml:trace>
          <inkml:trace contextRef="#ctx0" brushRef="#br1" timeOffset="-71599.72">22893 16822 250,'2'-6'97,"0"2"-48,1 0-13,-3-2 8,0 2-20,0 4-17,0 0-7,0 0-3,0 0-5,0 0-9,0 0-10,0 0-2,0 0-6,0 0-8,0 0 21,0 0-10,0 0 17,0 0 0,0 0 4,0 0 6,0 0 4,0 0 2,0 0 1,-3 0 9,-1 0 19,1 0 0,1 0 0,2 0 1,0 0-6,0 0-13,0 0-12,0 0 1,0 0-1,0-5 6,12-4-2,3-3-2,-2-2-2,-3-4 0,-6 0 3,-4 5 3,0 3 9,0 7 11,-2 3-5,-14 0-6,-4 0-5,-4 3 0,1 11-8,-2 4 1,10 5-3,7-5-1,5 0-3,3-6-5,0 2 0,24 0 3,10-10-1,4-1 1,-2-3-5,-1 0-12,-6 0-36,-6 0-136</inkml:trace>
          <inkml:trace contextRef="#ctx0" brushRef="#br1" timeOffset="-70302.06">22864 16539 75,'2'-40'214,"-2"3"-111,0 16-56,0 9 26,0 10-9,3 2-26,-3 10-36,0 26 0,0 12 11,0 10-5,0 0-8,0 1 0,-5-1 0,-4 0-5,0-14 1,3-8-1,6-18 0,0-10-1,0-8 1,8 0 3,21-22 2,7-8 4,4-6-1,-5 8 2,-4 6-1,-8 10 0,-5 6-4,-9 6 0,-1 0 0,-3 0-4,0 18 2,-1 4 1,-4 2 1,0-2-1,0 0-5,0-5 2,3-4-9,5-7-7,8-6-10,6 0 8,9-4 3,0-11 6,3 2 13,-5-5 1,-5-1 7,1 2 1,-7-1 4,-3 0 2,-1 2-1,-5 2-4,-3 0 0,1-3-4,-5 7-1,-2 1-5,0 4 5,0 2 7,0 3 5,-15 0-1,-12 0-8,-4 13-1,2 9-1,6 1-2,8-1-4,9 0-1,6 0-1,0 0-2,10-4-3,22-8 0,7-1 1,9-9 2,2 0-1,-2 0-4,-2-13-2,-8-5 10,-8-10-2,-1-12 3,-10-4 2,-1-11 3,-7-3-2,-9 6 0,-2 10 3,0 12 4,-2 12-4,-9 14-5,-5 4-1,3 8-1,-3 24-1,3 12 0,7 6-5,6-2-1,0-3 1,6-9 0,9-4 1,1-6 2,-5-8 4,-3-4 1,-6-2 0,-2 2-1,0 0 3,0 3 3,0-2-2,-2 3-4,2 2 0,0-2-1,0-3-3,17-2 0,16-1-4,12-6 3,12-6 0,4 0-6,1 0-38,-4-18-50,-9-10-86</inkml:trace>
        </inkml:traceGroup>
        <inkml:traceGroup>
          <inkml:annotationXML>
            <emma:emma xmlns:emma="http://www.w3.org/2003/04/emma" version="1.0">
              <emma:interpretation id="{2DF41882-0DC6-4BA8-B10F-2EB9831EDE80}" emma:medium="tactile" emma:mode="ink">
                <msink:context xmlns:msink="http://schemas.microsoft.com/ink/2010/main" type="inkWord" rotatedBoundingBox="24105,16477 25636,16420 25665,17194 24134,17250"/>
              </emma:interpretation>
              <emma:one-of disjunction-type="recognition" id="oneOf41">
                <emma:interpretation id="interp205" emma:lang="en-US" emma:confidence="0.5">
                  <emma:literal>the</emma:literal>
                </emma:interpretation>
                <emma:interpretation id="interp206" emma:lang="en-US" emma:confidence="0">
                  <emma:literal>five</emma:literal>
                </emma:interpretation>
                <emma:interpretation id="interp207" emma:lang="en-US" emma:confidence="0">
                  <emma:literal>tee</emma:literal>
                </emma:interpretation>
                <emma:interpretation id="interp208" emma:lang="en-US" emma:confidence="0">
                  <emma:literal>there</emma:literal>
                </emma:interpretation>
                <emma:interpretation id="interp209" emma:lang="en-US" emma:confidence="0">
                  <emma:literal>fee</emma:literal>
                </emma:interpretation>
              </emma:one-of>
            </emma:emma>
          </inkml:annotationXML>
          <inkml:trace contextRef="#ctx0" brushRef="#br1" timeOffset="-68607.99">24550 16593 188,'5'-26'84,"-5"7"-39,0 10 34,0 5 11,0 4-26,0 8-49,0 32-14,-5 19 5,-3 8-4,-1 0-2,4 5 0,1 4-2,-5-2 0,-4-2-3,-5-5-10,-5-21-15,-2-11-61,-8-12-95</inkml:trace>
          <inkml:trace contextRef="#ctx0" brushRef="#br1" timeOffset="-68465.04">24123 16946 100,'38'-28'263,"11"-3"-249,15 6-10,17 5-2,8 0 6,2 2-8,-1 4-15,-11-4-21,-14 4-106</inkml:trace>
          <inkml:trace contextRef="#ctx0" brushRef="#br1" timeOffset="-67598.77">24787 16837 6,'-2'5'251,"2"-5"-149,0 0-77,0 0 12,0-8 16,11-14-20,11-6-25,3-10-6,2-4-1,-4-3-1,-2 1-2,-8 8-3,-8 11 3,-5 14 2,0 7 0,0 4-13,-12 9-8,-5 18 10,-1 3-15,9 2-18,7 0-23,2-2 24,0-7 21,6-5 18,10-4 4,0-6 12,-3-2 1,1 2-5,-2-4 2,0 0-1,-1-2-7,2 2-2,1-1 0,3-3-3,8 0-1,8 0-3,8 0 1,1-9 6,4-12 0,-3 1 10,-5-1 7,-3-2 25,-6-3-3,-4 1 7,-7 2 4,-5-1-7,-2 6-8,-7 6-3,-1 2-2,-3 5-9,0 5-9,0 0-11,0 0-1,0 0-7,-3 0-1,-7 0 7,-1 11-2,-1 1-4,3-6 0,-1 2-5,2-3 2,4-2 6,2 1-1,2-4-2,0 0 2,0 0-1,0 0 5,9 0 1,2 0 2,0 0-2,-2 0 0,-4 0 0,-3 0-1,-2 0-1,0 0-4,0 0 0,0 0-1,0 0-1,0 0 3,0 0 0,0 0-1,0 0 3,0 0 1,0 0 2,0 0 0,0 0 0,0-4 0,0 1-1,0-2 1,0 1 0,2 0 0,0 2 0,-2 2 1,0 0-1,0 0 1,0 0 0,0 0-1,0 0 0,0 0-1,0 0-4,0 0-18,0 0-13,0 0-2,-6 0-29,1 0-49,3 0-39</inkml:trace>
          <inkml:trace contextRef="#ctx0" brushRef="#br1" timeOffset="-65714.34">24780 16598 33,'3'-5'138,"-3"-1"-45,0-2-73,2 4 6,-2-4 2,2 2-1,-2 1-3,0 3-8,0-4 6,0 6-5,-7 0-13,-13 0-4,-5 0-11,-4 8-8,0 1-39,8 1-164</inkml:trace>
          <inkml:trace contextRef="#ctx0" brushRef="#br1" timeOffset="-67194.06">25400 16605 158,'0'0'159,"0"0"-116,0 0-14,0 0 1,0 0-2,2 0-19,9-7-5,3-8 2,1 3-3,-1-5-2,-1-6 2,-3 1-3,-2-2-4,-6 1 3,-2 6 1,0 5 5,0 6 1,-5 6 12,-15 0 1,-4 10-5,-8 15-5,-1 8-2,2 3-3,6-2-1,5 2-3,9-4 0,9-2 0,2-7-5,0-5 3,27-4-3,8-10 2,10-3-1,10-1-16,5 0-20,10-10-34,-1-11-135</inkml:trace>
        </inkml:traceGroup>
        <inkml:traceGroup>
          <inkml:annotationXML>
            <emma:emma xmlns:emma="http://www.w3.org/2003/04/emma" version="1.0">
              <emma:interpretation id="{D5E974B0-68D0-442E-83EE-FD80FA4B4F2B}" emma:medium="tactile" emma:mode="ink">
                <msink:context xmlns:msink="http://schemas.microsoft.com/ink/2010/main" type="inkWord" rotatedBoundingBox="25751,16460 26244,16442 26263,16973 25771,16991"/>
              </emma:interpretation>
              <emma:one-of disjunction-type="recognition" id="oneOf42">
                <emma:interpretation id="interp210" emma:lang="en-US" emma:confidence="0.5">
                  <emma:literal>q.</emma:literal>
                </emma:interpretation>
                <emma:interpretation id="interp211" emma:lang="en-US" emma:confidence="0">
                  <emma:literal>9.</emma:literal>
                </emma:interpretation>
                <emma:interpretation id="interp212" emma:lang="en-US" emma:confidence="0">
                  <emma:literal>q</emma:literal>
                </emma:interpretation>
                <emma:interpretation id="interp213" emma:lang="en-US" emma:confidence="0">
                  <emma:literal>9</emma:literal>
                </emma:interpretation>
                <emma:interpretation id="interp214" emma:lang="en-US" emma:confidence="0">
                  <emma:literal>99</emma:literal>
                </emma:interpretation>
              </emma:one-of>
            </emma:emma>
          </inkml:annotationXML>
          <inkml:trace contextRef="#ctx0" brushRef="#br1" timeOffset="-66628.73">26213 16790 172,'0'-10'379,"0"2"-336,0 4-23,0-2 32,0 6-2,0 0-42,2-4-8,10 4-15,-2 0 2,3 0-17,-7 0-87,-6 4-333</inkml:trace>
          <inkml:trace contextRef="#ctx0" brushRef="#br1" timeOffset="-66810.77">26021 16467 212,'-22'-8'254,"-3"4"-230,-6 4 9,-7 0 28,-2 4-20,3 14-28,5 9-13,10 0-4,11 7-3,6-6 0,5-2-3,0-8-11,20-9-11,14-9 3,3 0 15,4-23 14,-5-11 2,-7 6 3,-10 2 12,-9 3 3,-6 17 12,-2 4 5,-2 2-16,0 5-21,0 29-3,-16 10 3,-3 11 4,2 2-4,0-2-1,-3-5 1,-1-2-1,0-4 1,0-4-2,5-12 1,6-11 0,5-8 0,5-9-4,0 0-11,5 0-11,26-10-19,9-16-91,0 1-169</inkml:trace>
        </inkml:traceGroup>
        <inkml:traceGroup>
          <inkml:annotationXML>
            <emma:emma xmlns:emma="http://www.w3.org/2003/04/emma" version="1.0">
              <emma:interpretation id="{B432C668-4839-4E1A-9DB1-996F32C3A5BE}" emma:medium="tactile" emma:mode="ink">
                <msink:context xmlns:msink="http://schemas.microsoft.com/ink/2010/main" type="inkWord" rotatedBoundingBox="26833,16154 30687,16012 30715,16788 26862,16930"/>
              </emma:interpretation>
              <emma:one-of disjunction-type="recognition" id="oneOf43">
                <emma:interpretation id="interp215" emma:lang="en-US" emma:confidence="0.5">
                  <emma:literal>components.</emma:literal>
                </emma:interpretation>
                <emma:interpretation id="interp216" emma:lang="en-US" emma:confidence="0">
                  <emma:literal>components</emma:literal>
                </emma:interpretation>
                <emma:interpretation id="interp217" emma:lang="en-US" emma:confidence="0">
                  <emma:literal>Components</emma:literal>
                </emma:interpretation>
                <emma:interpretation id="interp218" emma:lang="en-US" emma:confidence="0">
                  <emma:literal>components'</emma:literal>
                </emma:interpretation>
                <emma:interpretation id="interp219" emma:lang="en-US" emma:confidence="0">
                  <emma:literal>component's</emma:literal>
                </emma:interpretation>
              </emma:one-of>
            </emma:emma>
          </inkml:annotationXML>
          <inkml:trace contextRef="#ctx0" brushRef="#br1" timeOffset="-63789.32">27748 16512 262,'0'-6'63,"0"4"-7,0 2 20,0 0 0,0 0-35,0 0-17,0 0-14,0 0-10,0 2 1,0 17-1,0-1 0,0 4 0,0-4-1,0 0 1,0-4-3,0-2 2,0-2-3,0-5 1,0-5 0,0 0-1,0 0-2,2-9 0,18-9 6,4-8 2,3 8 3,-4 1-2,-5 6 0,-5 7 0,-2 0 0,-4 4-3,-3 0 0,1 0 0,-1 4 0,-4 5-2,4 4 1,1 1 1,-3-4-3,7 3 2,-2-6 1,1-1-1,6-6 1,1 0 0,-1 0 5,1 0-2,-3-6 1,-1-1 1,0-4-1,1 7-4,-4-4-1,1 4-2,-5 4-3,-4 0-2,0 0 0,0 0-4,2 0 2,-2 0 4,0 0 4,0 0-2,0 0 3,0 0 1,0 0 0,0 0 0,0 0-5,0 0-13,0 0-23,0 0-33,0 0-39,0 0-99</inkml:trace>
          <inkml:trace contextRef="#ctx0" brushRef="#br1" timeOffset="-63553.26">28087 16601 51,'0'4'152,"0"-3"-110,0 12-17,0-7 13,0 6-14,0 2-22,0-2-2,0-2-1,0-2-1,0 3-1,0-7-2,0-1-15,-5 2-22,5-5-72</inkml:trace>
          <inkml:trace contextRef="#ctx0" brushRef="#br1" timeOffset="-63090.29">28290 16517 1,'0'0'445,"0"0"-396,0 0-15,0 0 16,0 0-4,0 8-37,2 21-5,0 0-1,0 3-1,-2 4-1,0 5-1,0-2-1,0 6 0,-8-9-1,-4-6 0,5-10-2,3-8 2,2-7 0,0-5 2,2 0 2,-2-19-2,2-11-5,0-14 5,0-6 0,0-9 0,21-12-2,8 4 0,2 5 2,-4 16 0,-2 24 0,-8 18 0,-3 4-6,1 4 4,-5 24 2,-6 3-1,-4 7 0,0-1 0,-18-5 0,-11-1-2,-9-4 1,-6-5-7,1-14-22,5-6-33,5-2-37,11 0-127</inkml:trace>
          <inkml:trace contextRef="#ctx0" brushRef="#br1" timeOffset="-62790.71">28483 16571 381,'0'0'82,"0"0"-79,0 0 4,0 0 9,0 4-16,0 8-2,7 2-6,9 0 3,5-4-1,8-2 6,7-8 1,-3 0-1,-2 0 6,-6-14-4,-7-7 10,-7-10-1,-9 3 11,-2 1 9,0 2 1,-10 6-10,-15 6-16,-2 7-6,-2 6-4,-2 0-9,2 6-12,3 7-46,8 6-62,7-2-146</inkml:trace>
          <inkml:trace contextRef="#ctx0" brushRef="#br1" timeOffset="-62405.02">28746 16548 93,'20'-13'116,"-13"-1"50,-5-3-137,2 4 43,-1 7-8,1 2-26,-4 4-26,0 0-12,0 0-5,0 6-7,0 13 12,0 4 2,-11 4-2,-7 0 0,2-9 1,8-8 0,3-6-1,5-4 3,0 0 6,0 0 1,0-4 0,15-14 2,10-10-6,4 2-1,2-1-1,-2 6-4,-4 7 1,-12 5-1,-1 9 0,-6 0-4,-1 0-2,1 21 1,-2 7-2,1 3-2,-2 4 9,1-3-19,1-1-25,1-8-95,0-11-164</inkml:trace>
          <inkml:trace contextRef="#ctx0" brushRef="#br1" timeOffset="-61395.99">29078 16605 24,'4'-12'313,"-4"2"-258,2 2-43,0 4 33,2-2 5,0 6-49,5 0-1,-1-4-4,8-3 1,-3-4 3,5-3-2,-5-3 2,-1 0 0,-3-1 2,-9 3 5,0 2 5,0 1 14,0 6 8,-7 2-8,-4 0-14,-5 4-4,-2 0-5,1 10-3,-1 16-1,5 2 0,3 6-3,10-1-2,0-4-4,8-1-4,25-10-4,18-5 10,11-9 5,10-4-3,1 0-3,-4-13 2,-9-19-7,-13-13-8,-13-5 1,-17-1 2,-10 1 19,-7 10 5,0 9 16,-9 9 5,-4 8-6,2 6 11,6 6-4,0 2-23,3 0-4,2 0-13,-2 18 13,2-3-1,-2 2-2,0-4 2,2-3 1,-2-3-1,2-4 0,0 0 1,0-3 1,0 0 2,0 0 4,0 0-2,0 0-3,0 0 0,0 0-2,0 9-2,-3-1 0,-1 6 2,0 4 0,-6-4 1,4 8-1,-3-4 1,0 0-1,4-4 0,1-2 0,4-4-1,0-2-1,0-6-1,0 0 3,0 0 0,14-23 8,15-4 10,4-9-11,3 5 1,-9 1-1,-4 10 0,-2 8 4,-11 7-3,-2 5-8,-2 0-1,-1 5-4,-3 18 5,2 7 1,0 6 0,4 4-1,3 4 0,9-6 0,4-7-5,5-10-1,6-15-5,4-6 2,1 0-6,4-20-8,-3-20 0,-1-13 7,-5-10 0,-4-7 3,-2-7 13,-6-2 3,-6 6-1,-7 15 11,-8 18 11,-2 22 18,0 14 0,0 4-18,0 22-24,-2 28-2,-12 16 2,3 10 0,0 4 0,4 5-3,-2-3-1,5-6-7,4-16-11,0-18-16,2-19-28,16-23-43,-1 0-82</inkml:trace>
          <inkml:trace contextRef="#ctx0" brushRef="#br1" timeOffset="-60972.05">30145 16391 119,'0'-12'136,"13"7"-133,16 5-3,9 0 11,5 0-4,5 9-7,2 1-5,-3-2-1,-3-4-3,-4-4 8,-9 0-1,-8 0-9,-12 0 2,-9-4 9,-2-9 14,0 8-10,0-4 7,0 6-8,0 3 4,0 0 12,0 0-16,0 0-3,0 0-7,-2 0 7,-3 0 0,-3 8 0,-1 0 1,-7 6-1,1-6 4,3 6 5,3 4-5,7 0 0,2 0-1,0 9-2,0 4 6,11-1 3,12 6-2,1-8-2,3 2 10,-3-12-6,-8-3-2,-10-11-6,-6-4 1,-2 0 33,-29-10-15,-2-7-21,-7-1-11,1-10-19,13 6-67</inkml:trace>
          <inkml:trace contextRef="#ctx0" brushRef="#br1" timeOffset="-40479.93">30702 16437 95,'0'0'37,"0"0"-4,0 0 7,0 0-5,0 0-13,0 0-9,0 0 2,0 0 0,0 0-1,0 0 4,0 0 9,0 0 3,0-4 2,0 4-2,0-4 0,0 2-9,0-7-11,0 6-7,-4-3-3,-2-2-17,-4-2-36,-5 6-114</inkml:trace>
          <inkml:trace contextRef="#ctx0" brushRef="#br1" timeOffset="-64426.33">27010 16517 101,'19'-11'179,"-17"4"-70,-2 7-64,0 0 43,0 0 5,-10 0-54,-11 0-29,-13 22-7,1 6-3,-1 6-3,10-2-3,8-1-2,11 0-3,5-9-10,9-3-27,32-14-5,7-5 34,8 0 19,0 0 0,-7-5 3,-9-8 5,-11 4 5,-9-1 0,-6 5-4,-4 1-1,-3 0-6,-3 4-2,4 0-5,-2 0-6,5 0 2,3 4-7,3 2-2,8 3-13,4-9 22,2 0 7,0-11 2,-4-11 4,-8-4 7,-5-6 9,-9 2 4,-5 2 5,0 6 7,-13 7-3,-14 8-24,-4 7-9,-5 0 0,7 7-6,2 16-6,7 4-12,9 4-23,7-7-65,4-8-94</inkml:trace>
        </inkml:traceGroup>
      </inkml:traceGroup>
      <inkml:traceGroup>
        <inkml:annotationXML>
          <emma:emma xmlns:emma="http://www.w3.org/2003/04/emma" version="1.0">
            <emma:interpretation id="{94704E7C-A53E-4132-9728-5C545A0906D7}" emma:medium="tactile" emma:mode="ink">
              <msink:context xmlns:msink="http://schemas.microsoft.com/ink/2010/main" type="line" rotatedBoundingBox="23711,17117 30545,16897 30581,18014 23747,18234"/>
            </emma:interpretation>
          </emma:emma>
        </inkml:annotationXML>
        <inkml:traceGroup>
          <inkml:annotationXML>
            <emma:emma xmlns:emma="http://www.w3.org/2003/04/emma" version="1.0">
              <emma:interpretation id="{185ABBB5-FC9B-4B78-8406-821674912D7E}" emma:medium="tactile" emma:mode="ink">
                <msink:context xmlns:msink="http://schemas.microsoft.com/ink/2010/main" type="inkWord" rotatedBoundingBox="23719,17375 25179,17328 25188,17623 23729,17670"/>
              </emma:interpretation>
              <emma:one-of disjunction-type="recognition" id="oneOf44">
                <emma:interpretation id="interp220" emma:lang="en-US" emma:confidence="0.5">
                  <emma:literal>are</emma:literal>
                </emma:interpretation>
                <emma:interpretation id="interp221" emma:lang="en-US" emma:confidence="0">
                  <emma:literal>ace</emma:literal>
                </emma:interpretation>
                <emma:interpretation id="interp222" emma:lang="en-US" emma:confidence="0">
                  <emma:literal>ate</emma:literal>
                </emma:interpretation>
                <emma:interpretation id="interp223" emma:lang="en-US" emma:confidence="0">
                  <emma:literal>ale</emma:literal>
                </emma:interpretation>
                <emma:interpretation id="interp224" emma:lang="en-US" emma:confidence="0">
                  <emma:literal>all</emma:literal>
                </emma:interpretation>
              </emma:one-of>
            </emma:emma>
          </inkml:annotationXML>
          <inkml:trace contextRef="#ctx0" brushRef="#br1" timeOffset="-58971.66">24064 17473 138,'6'-10'245,"-6"2"-197,-8 2 17,-25 6 5,-13 0-21,-17 6-25,3 16-14,6 5-7,15-1-3,14 2-4,11 1-1,14-4-4,0-7-4,16-6-4,22-12-7,9 0 11,11-26 13,-3-6 4,-4-4-3,-9 10 3,-13-1 5,-8 13 2,-13 6-3,-3 2-4,-5 6 0,0 0-4,0 0-1,0 14-8,0 4 9,0 9-3,0-5-5,9-4-4,16-8 0,6-10-7,13 0-1,6 0 18,3-22 2,-4-6 0,-5-5 2,-7-1-1,-11 2 3,-10 3-1,-10 6 2,-6 9 4,0 4-1,0 10-8,-11 0-1,-7 5 0,1 18-3,1 3 1,9 6-3,7-2 2,0-2 2,0-1 1,7-6 1,3 2 1,0-13 0,-6 1 1,-4-5-1,0-6 2,0 0-1,0 0 1,0 0-3,3 0 0,7 0-7,9 0 0,10 0 7,10 0 0,11-6 2,0-9 0,8-3 2,-4-5-1,-2 4 1,-10-7-1,-13 3 2,-13 5 5,-12 4 12,-4 10 12,0-4-8,-16 8-12,-17 0-7,-7 4-7,-3 18 2,8 6-2,8-2-2,16 5-2,11-3-1,0-6-5,29 0 3,20-8-2,18-6-5,10-3-9,13-5-35,-1-5-92,-2-13-225</inkml:trace>
        </inkml:traceGroup>
        <inkml:traceGroup>
          <inkml:annotationXML>
            <emma:emma xmlns:emma="http://www.w3.org/2003/04/emma" version="1.0">
              <emma:interpretation id="{6A6A725F-995C-4ADC-AB7D-A201F1E3471B}" emma:medium="tactile" emma:mode="ink">
                <msink:context xmlns:msink="http://schemas.microsoft.com/ink/2010/main" type="inkWord" rotatedBoundingBox="25535,17221 25804,17213 25820,17715 25552,17723"/>
              </emma:interpretation>
              <emma:one-of disjunction-type="recognition" id="oneOf45">
                <emma:interpretation id="interp225" emma:lang="en-US" emma:confidence="0.5">
                  <emma:literal>b</emma:literal>
                </emma:interpretation>
                <emma:interpretation id="interp226" emma:lang="en-US" emma:confidence="0">
                  <emma:literal>.</emma:literal>
                </emma:interpretation>
                <emma:interpretation id="interp227" emma:lang="en-US" emma:confidence="0">
                  <emma:literal>be</emma:literal>
                </emma:interpretation>
                <emma:interpretation id="interp228" emma:lang="en-US" emma:confidence="0">
                  <emma:literal>by</emma:literal>
                </emma:interpretation>
                <emma:interpretation id="interp229" emma:lang="en-US" emma:confidence="0">
                  <emma:literal>bc</emma:literal>
                </emma:interpretation>
              </emma:one-of>
            </emma:emma>
          </inkml:annotationXML>
          <inkml:trace contextRef="#ctx0" brushRef="#br1" timeOffset="-58522.11">25658 17231 295,'2'-8'292,"-2"3"-281,0 5-8,0 0 21,0 0 40,0 17-49,0 19-15,0 14 5,0 2-3,-11 6-1,-5 6-1,1 3-3,1-9-4,3-8-1,5-16-4,2-15-4,1-19-1,3 0 7,0-13 9,0-18-10,3-14 8,14 3 3,3 4 3,5 6 0,-6 14-1,6 9-1,-2 9-1,-1 0-1,2 4 1,-4 14-1,-4 4-1,-3 1-2,-4-1 3,-9 0 1,0-4 0,-15-5 0,-23 0 1,-5-7-1,-3-2-1,3-4-3,5 0-8,14 0-59,6-14-87,16-3-122</inkml:trace>
        </inkml:traceGroup>
        <inkml:traceGroup>
          <inkml:annotationXML>
            <emma:emma xmlns:emma="http://www.w3.org/2003/04/emma" version="1.0">
              <emma:interpretation id="{E5216F76-D8ED-4A0D-9F23-82895D87AF33}" emma:medium="tactile" emma:mode="ink">
                <msink:context xmlns:msink="http://schemas.microsoft.com/ink/2010/main" type="inkWord" rotatedBoundingBox="26039,17042 27979,16980 28003,17709 26062,17771"/>
              </emma:interpretation>
              <emma:one-of disjunction-type="recognition" id="oneOf46">
                <emma:interpretation id="interp230" emma:lang="en-US" emma:confidence="0.5">
                  <emma:literal>hoisted.</emma:literal>
                </emma:interpretation>
                <emma:interpretation id="interp231" emma:lang="en-US" emma:confidence="0">
                  <emma:literal>Aloe-feed.</emma:literal>
                </emma:interpretation>
                <emma:interpretation id="interp232" emma:lang="en-US" emma:confidence="0">
                  <emma:literal>Alot-feed.</emma:literal>
                </emma:interpretation>
                <emma:interpretation id="interp233" emma:lang="en-US" emma:confidence="0">
                  <emma:literal>Torpedoes</emma:literal>
                </emma:interpretation>
                <emma:interpretation id="interp234" emma:lang="en-US" emma:confidence="0">
                  <emma:literal>Alou-feed.</emma:literal>
                </emma:interpretation>
              </emma:one-of>
            </emma:emma>
          </inkml:annotationXML>
          <inkml:trace contextRef="#ctx0" brushRef="#br1" timeOffset="-58243.08">26128 17299 396,'5'-28'25,"1"2"-16,3 4 60,-2 4 12,2 8-25,-5 6-28,-1 4-6,-1 0-8,-2 0-14,0 18 3,0 14 3,0 8 2,0 4-3,-12 0-1,-3 2-4,4-6 0,2-6-2,2-6-3,5-9-2,0-7-10,2-12-17,0 0-47,2 0-74,18-18-133</inkml:trace>
          <inkml:trace contextRef="#ctx0" brushRef="#br1" timeOffset="-57960.04">26250 17442 245,'0'0'236,"0"0"-183,0 0-44,0 0 5,0 13 25,0 4-22,-4-3-16,4 4-1,0-5-4,0-4 0,12-4-7,9-5 3,6 0 6,0 0 2,-4-18 7,-11-6 1,-5 2 0,-7 0 1,0 0 10,0 4-4,-19 5 2,-4 8-9,3 5-8,0 0-3,2 0-6,5 14-6,1 4 0,8 5-19,4-6-36,0-3-55,4-6-33,21-8-23</inkml:trace>
          <inkml:trace contextRef="#ctx0" brushRef="#br1" timeOffset="-57587.04">26556 17413 76,'11'-15'283,"-4"0"-194,-7 7-33,2 6 4,-2-2-5,0 4-21,0 0-23,0 10-10,-16 12-1,-6 10 0,2 2 0,7-2-3,11-1-4,2-7-2,4-2-3,29-14-1,12-8 4,8 0 1,3-18-6,-5-18-4,-4-8 5,-11-11 9,-12-7 4,-6 8 6,-11 6 5,-3 16 16,-4 9-5,0 16 3,0 7 5,0 0-11,0 13-19,0 18-2,0 5 2,0 8 1,-2 2-1,-10 6-4,-5 2-3,-8 4-2,-4-5-11,-2-16-25,6-14-83,10-19-31,13-4 25</inkml:trace>
          <inkml:trace contextRef="#ctx0" brushRef="#br1" timeOffset="-56412.91">27031 17467 264,'8'-12'130,"-8"-1"-93,0 4-25,0 3 2,0 2 8,0 0-5,-16 4-13,-5 0-4,-10 0-3,-3 8 3,3 2 0,11 2 0,7-2 1,10-2-1,3 2 1,0-1 1,9 0 0,22 0 5,13-5-3,12-4-2,5 0-2,-1 0-6,-7 0-1,-6 0-8,-12 0-5,-8 0-2,-6 0-4,-11-4-1,0-1 20,-1-5 7,-3 2 16,3 0 4,0 2-3,0-6 8,-1 2-3,-1-4-4,0 2-4,-2-2-6,-1 2-3,-2 2-5,-2 2 2,0 2 0,0-2 1,0 3 5,-18 4-6,-6-3-1,-3 4 3,5 0 2,-1 0-3,8 14 0,7 0-3,2 0 0,4 6-4,2-2 2,0 5-5,14-5 5,15-4-6,7-5 0,8 0-3,7-9-3,5 0 1,4 0 0,-2-9 5,-5-13-1,-6-6 6,-15-2 3,-13 7 7,-7 0 9,-12 5 15,0 6 3,0 2 4,-18 6-14,0 4-14,2 0-10,1 4-1,-1 15-3,3-2 0,1 1-1,10 0-3,2-6-6,0-2 2,10-6 6,11-4 1,0 0-2,-1 0 4,0 0 3,-9-12 0,0 2 4,-7-8 0,-1 4 3,-3-3-3,0 9 3,0-7-4,-3 7-1,1 8-1,2-4-1,0 4 0,0 0-11,0 0 2,0 0 5,0 0 4,0 0 2,0 0-2,-4 0 1,2 0-1,-7 0 2,-7 8 5,-2 6-1,-6 4 0,2 0-1,-1 1-1,4 2-3,7 2-1,5-6-2,7-3-1,0-1 2,19-4 0,14-5 1,7-4 0,6 0 1,-1 0-1,-1-22-2,-5-6 1,-4-12 0,-8-4 0,-10-15 1,-7-2 0,-8-7 1,-2 2 1,0 7 5,-9 19 7,0 18 14,3 13 16,6 9-16,0 5-28,0 32-8,0 10 8,0 20 0,0 5 0,0 8 0,0 6-2,0-6-4,0 1-10,0-15-11,4-16-40,7-12-71,5-18-125</inkml:trace>
          <inkml:trace contextRef="#ctx0" brushRef="#br1" timeOffset="-51315.1">27113 17343 44,'0'0'12,"0"0"-2,0 0 3,0 0-7,0 0-4,0 0 0,0 0-2,0 0 49,0 0-12,0 0-30,0 0 2,0 0 12,0 0 7,0 0-10,0 0-9,0 0-4,0 0 3,0 0 1,0 0 3,0 5 0,0 2 15,-5 3-6,-8 0-6,-5 2-3,-1-1 1,-2 4 3,-1-1-4,-1 1-10,2-2-2,2 4 0,2-8-2,1-1-6,5 2-10,5-5-7,3-1-51,3 0-220</inkml:trace>
          <inkml:trace contextRef="#ctx0" brushRef="#br1" timeOffset="-49896.65">27461 17321 41,'4'-6'4,"3"-3"30,-7 7-7,0 2-8,0 0 13,0 0 3,0 0-16,0 0-14,0 0 6,-5 0 3,1 0-1,-4 0-3,2 0 6,0 0-1,1 0-6,-3 0-1,-2 2 0,1 7 5,-1-7 3,0 2 3,1 0-1,3 0-1,2 0 0,1-4-7,1 0-5,2 0-4,0 0 1,0 0 1,0 0 3,0 0 0,0 0-3,0 0 0,0 0-3,-2 6-1,-3 3 1,-2-1 0,-1 1 2,1 1 0,-2-2-1,2 2-1,5-2 1,0-4-1,0 0 1,2 2-1,-2-2 0,2 4 2,0-4 0,0 2-2,0-1 1,0-2-1,0 1 5,2 1-4,6-4 1,2-1-1,-4 0-1,3 4 1,-3-4 2,-1 0-3,0 0 1,-3 0 0,3 4 0,-1-4 0,0 4 1,-2 2-1,3-6-1,-3 4 2,0-4-2,0 0 3,-2 0-2,3 0-1,-1 0-1,9 0-4,2 0-2,1 0-8,3 0-1,-5 0-15,-3 0-50,-3 0-140</inkml:trace>
          <inkml:trace contextRef="#ctx0" brushRef="#br1" timeOffset="-49215.65">27459 17365 109,'0'0'66,"0"0"-66,6 0 0,1 0 10,1 0 15,4-4-19,-3-1 1,1 5-3,2-5 4,-1 2 2,0-2 1,-2-3 3,2 2-7,-2-2 3,-2-2-7,4 3-1,-5-4-2,1-1-1,3 2-1,-8-2 2,2 2 0,-4 2 0,0 2 2,0 2 12,0 0 5,0 4 6,-9 0-13,-7 0-10,-2 0 2,-1 4 0,0 2 1,2 6-1,-1-2 1,1-2 2,-2 2 3,5 2 4,-1-2-1,2 2-3,2 2 1,-4 0-1,3 3-2,3 2 0,1-2-5,1 0-1,0 1 1,0-3-1,3-3-1,4-3-1,0 1-2,0-6 2,4 0 1,10-4 0,3 0-2,2 0 1,-2 0 0,1 0-3,-3 0-4,1-4-13,-5 0-16,-4-2-50,-2 2-102</inkml:trace>
          <inkml:trace contextRef="#ctx0" brushRef="#br1" timeOffset="-48740.28">27889 17275 168,'-3'0'30,"-2"0"-30,1 0 0,-3 0 4,-3 0-4,0 6-12,-1-2-22,5 4-45</inkml:trace>
          <inkml:trace contextRef="#ctx0" brushRef="#br1" timeOffset="-47265.01">26208 17187 244,'0'0'39,"0"0"-37,0 0 4,0 0 18,0 4 16,0 6-12,0 6-10,0-2 12,0 0 1,0 0 2,0 2-10,0 2-1,0 0-3,0 4 1,0 0-4,0-2 0,0-2-3,0 2-1,0-2-5,0-4 0,-2 4 0,-2-4-1,-1-2-4,-2-2-1,1 4 1,-3-1 0,2-3-1,0 2-1,1-6 1,6 2-1,-3 0 0,3-6 0,0 2 0,0 0 0,0-4-1,-2 0 1,2 0-1,0 4 1,0-4 0,0 0 0,0 0 0,0 0 1,0 0-1,0 0-1,0 0 0,0 0 0,0 0-1,0 0 2,0 0-2,0 0 0,0 0 1,0 0 0,0 0-2,-2-4-3,0-4-9,0 2-16,-5-2-31,3-7-87,-3 2-178</inkml:trace>
          <inkml:trace contextRef="#ctx0" brushRef="#br1" timeOffset="-46980.39">26159 17256 235,'0'-2'55,"0"2"-51,0 0 6,0-5 17,0 5-1,0 0-26,0-4 2,0 4 2,0 0 3,0-4 7,0 4-4,0 0-8,0 0 5,0 0-3,0-4-4,0 2-11,0 2-10,0-4-45,0 0-134</inkml:trace>
          <inkml:trace contextRef="#ctx0" brushRef="#br1" timeOffset="-46447.57">26159 17256 228,'0'-73'33,"0"67"-19,0 2 36,0-1 27,0 5-21,0 0-14,0 0-8,0 0-17,0 11-17,0 15 8,0 4 11,0 12-5,-2 2 1,-11 4 3,-1 2-3,1-2-8,2-3-2,-1-5-3,4-8 2,3-4 0,1-6-4,2-10 1,0-2-1,2-10 0,0 0-1,-2 0 1,2 0 0,0 0 2,0-4-2,0-14-2,0-10 0,10-2 0,3-7-1,6-7 2,-4-2-1,3 2 1,-5 0 1,-1 8 1,-4 10 1,-6 8 5,1 12 4,-3 2 7,0 4 2,0 0-8,0 0-8,0 0-4,0 6-4,0 16 4,0 8 2,-11 2 2,-5 8-3,-4 4 1,2 0-2,-2-3 0,7 1 0,2-4-2,3-6-1,4-6-2,2-8-6,2 0-6,0-12-32,0 2-47,0-8-151</inkml:trace>
          <inkml:trace contextRef="#ctx0" brushRef="#br1" timeOffset="-45935.51">26406 17405 26,'-13'0'0</inkml:trace>
          <inkml:trace contextRef="#ctx0" brushRef="#br1" timeOffset="-45383.07">26725 17361 249,'0'0'8,"0"0"-5,0 0 7,0 0 55,0 0-13,0 0-16,0 0 1,0 0 8,0-5-8,-9 5-10,-2-1-22,0 1-5,-5 0-5,-1 0-10,5 0-32,-1 6-108</inkml:trace>
        </inkml:traceGroup>
        <inkml:traceGroup>
          <inkml:annotationXML>
            <emma:emma xmlns:emma="http://www.w3.org/2003/04/emma" version="1.0">
              <emma:interpretation id="{E2C59853-72C1-4D4E-AD46-E09B7ADDEE33}" emma:medium="tactile" emma:mode="ink">
                <msink:context xmlns:msink="http://schemas.microsoft.com/ink/2010/main" type="inkWord" rotatedBoundingBox="28451,17145 29110,17123 29140,18060 28481,18082"/>
              </emma:interpretation>
              <emma:one-of disjunction-type="recognition" id="oneOf47">
                <emma:interpretation id="interp235" emma:lang="en-US" emma:confidence="0.5">
                  <emma:literal>by</emma:literal>
                </emma:interpretation>
                <emma:interpretation id="interp236" emma:lang="en-US" emma:confidence="0">
                  <emma:literal>bye</emma:literal>
                </emma:interpretation>
                <emma:interpretation id="interp237" emma:lang="en-US" emma:confidence="0">
                  <emma:literal>bay</emma:literal>
                </emma:interpretation>
                <emma:interpretation id="interp238" emma:lang="en-US" emma:confidence="0">
                  <emma:literal>boy</emma:literal>
                </emma:interpretation>
                <emma:interpretation id="interp239" emma:lang="en-US" emma:confidence="0">
                  <emma:literal>bey</emma:literal>
                </emma:interpretation>
              </emma:one-of>
            </emma:emma>
          </inkml:annotationXML>
          <inkml:trace contextRef="#ctx0" brushRef="#br1" timeOffset="-56014.71">28573 17151 565,'-14'-9'147,"3"9"-147,11 0-17,0 13 9,0 15 8,0 7 2,0 9-2,0 5-2,-7 1-2,-4-2-6,-2-8-5,0-12-3,3-10-15,6-14 20,2-4 13,2 0 7,0-18-7,2-4 0,16 0 7,4 8-1,4 4-5,3 6 0,0 4-1,-6 0-1,-8 4-1,-5 14-2,-10 6 2,0 2 1,-2 1 1,-27-4-5,-3-2 0,-6-11-11,4-6-26,3-4-59,12 0-24,7-12-68</inkml:trace>
          <inkml:trace contextRef="#ctx0" brushRef="#br1" timeOffset="-55557.76">28775 17415 82,'20'0'123,"-11"-6"65,-5 2-127,3 0-40,-4 4 3,-3-3 8,0 3-6,0 0-13,0 0-13,2 0-9,2 0-4,5 0 5,7 7 5,5 7 0,6-10 0,2 0-2,2-4 1,3 0-1,-7-4 4,-3-10 1,-8-2 1,-9 2 6,-7 4 9,0 6 8,0 4 6,0 0-9,-18 22-17,-11 14-4,0 8 1,0 11-1,2 7 0,5 6-2,-3 11 0,-1 7-3,-1-2 0,-4-12-4,-3-14-4,1-24 0,2-24 7,2-10 6,6-19 5,10-20-5,13-5-3,0-6-2,40-3-2,20 10-4,16 4-2,8 9-11,1 8-21,-6 0-49,-13 8-73</inkml:trace>
        </inkml:traceGroup>
        <inkml:traceGroup>
          <inkml:annotationXML>
            <emma:emma xmlns:emma="http://www.w3.org/2003/04/emma" version="1.0">
              <emma:interpretation id="{6749E9B0-4B14-411A-AE07-AE0533B8C122}" emma:medium="tactile" emma:mode="ink">
                <msink:context xmlns:msink="http://schemas.microsoft.com/ink/2010/main" type="inkWord" rotatedBoundingBox="29436,17078 30550,17042 30565,17511 29451,17546"/>
              </emma:interpretation>
              <emma:one-of disjunction-type="recognition" id="oneOf48">
                <emma:interpretation id="interp240" emma:lang="en-US" emma:confidence="0.5">
                  <emma:literal>CPF</emma:literal>
                </emma:interpretation>
                <emma:interpretation id="interp241" emma:lang="en-US" emma:confidence="0">
                  <emma:literal>CPFF</emma:literal>
                </emma:interpretation>
                <emma:interpretation id="interp242" emma:lang="en-US" emma:confidence="0">
                  <emma:literal>CPIF</emma:literal>
                </emma:interpretation>
                <emma:interpretation id="interp243" emma:lang="en-US" emma:confidence="0">
                  <emma:literal>CPEF</emma:literal>
                </emma:interpretation>
                <emma:interpretation id="interp244" emma:lang="en-US" emma:confidence="0">
                  <emma:literal>CPTF</emma:literal>
                </emma:interpretation>
              </emma:one-of>
            </emma:emma>
          </inkml:annotationXML>
          <inkml:trace contextRef="#ctx0" brushRef="#br1" timeOffset="-55155.86">29615 17147 145,'-24'0'419,"-1"0"-374,7 0-45,5 0-5,4 18 5,-3 8 4,-3 6-3,-1 12-1,1 4 1,3-7-2,6 4 1,6-13-2,0 2-1,0-8 1,9-7-1,11-9-1,9-2-6,9-8-3,7 0 2,3-8-49,2-15-78,-9-3-97</inkml:trace>
          <inkml:trace contextRef="#ctx0" brushRef="#br1" timeOffset="-54730.91">29994 17205 114,'-21'-4'480,"2"-2"-464,5 6-16,5 2-8,-1 19 8,-9 10 8,3 5-5,3 4-3,5 0 0,4-4-2,0 0 1,2-10-4,2-8 0,-2-10 2,0-4-2,2-4 5,0-4 2,0-26-2,0-10-18,0-10 17,6-13 1,27 2 1,6-5-1,5 11 1,-1 15-1,-9 23 6,-7 8-6,-8 9 0,-5 0-5,-3 22 1,-5 9 3,-6 5 1,0 0 2,-8-7-2,-21 0-1,-7-8 1,-7-2-5,-3-11-5,-1-4-20,0-4-61,7 0-28,9-8-101</inkml:trace>
          <inkml:trace contextRef="#ctx0" brushRef="#br1" timeOffset="-54478.97">30297 17191 274,'0'-4'268,"0"4"-251,0 0-14,0 0-3,0 0 17,0 22-1,0 10 5,0 8-10,0 0-4,-6 0-3,-4 0-4,-1-4 0,0-6-4,2-8 0,0-3-7,3-10-11,-1-4-18,0-5-85,5-5-130</inkml:trace>
          <inkml:trace contextRef="#ctx0" brushRef="#br1" timeOffset="-54289.8">30295 17147 502,'8'-14'10,"15"-1"0,8 3-4,5-1 15,-1 0-6,1 7-15,-3 2 0,-6 4-10,-9 0-6,-9 0-17,-9 0-59,0 4-94</inkml:trace>
          <inkml:trace contextRef="#ctx0" brushRef="#br1" timeOffset="-54134.07">30306 17311 48,'-5'6'468,"5"-6"-468,0 0 2,0 0-2,13 0 27,8 0-13,6 0-14,8-6 0,5-1-17,-7-4-62,-2-5-167</inkml:trace>
        </inkml:traceGroup>
      </inkml:traceGroup>
    </inkml:traceGroup>
  </inkml:traceGroup>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2T05:14:03.263"/>
    </inkml:context>
    <inkml:brush xml:id="br0">
      <inkml:brushProperty name="width" value="0.05292" units="cm"/>
      <inkml:brushProperty name="height" value="0.05292" units="cm"/>
      <inkml:brushProperty name="color" value="#0070C0"/>
    </inkml:brush>
  </inkml:definitions>
  <inkml:traceGroup>
    <inkml:annotationXML>
      <emma:emma xmlns:emma="http://www.w3.org/2003/04/emma" version="1.0">
        <emma:interpretation id="{2C257844-1D91-49C0-A70E-86AB6DE293BE}" emma:medium="tactile" emma:mode="ink">
          <msink:context xmlns:msink="http://schemas.microsoft.com/ink/2010/main" type="inkDrawing" rotatedBoundingBox="12522,16513 16993,16561 16992,16618 12521,16570" semanticType="underline" shapeName="Other"/>
        </emma:interpretation>
      </emma:emma>
    </inkml:annotationXML>
    <inkml:trace contextRef="#ctx0" brushRef="#br0">12746 16548 203,'-64'0'296,"-10"0"-250,7 0-46,50 0 0,15 0 6,2 0 5,42 0-9,43 1-1,44-1 1,49 0-1,49 0 0,31-6-1,32 2-1,18 4 1,1 0 0,7 4 0,1 9 0,-10 2 1,-10-1-1,-25-1-1,-29-6 1,-29-1 0,-37-6 1,-27 0 3,-32 0-1,-27 0-1,-24-13-1,-24 4 0,-22 3 3,-9-2-4,-12 4 1,0-2-1,0 6-2,0 0-11,0-4-40,-4 4-138</inkml:trace>
  </inkml:traceGroup>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2T05:14:04.511"/>
    </inkml:context>
    <inkml:brush xml:id="br0">
      <inkml:brushProperty name="width" value="0.05292" units="cm"/>
      <inkml:brushProperty name="height" value="0.05292" units="cm"/>
      <inkml:brushProperty name="color" value="#0070C0"/>
    </inkml:brush>
  </inkml:definitions>
  <inkml:traceGroup>
    <inkml:annotationXML>
      <emma:emma xmlns:emma="http://www.w3.org/2003/04/emma" version="1.0">
        <emma:interpretation id="{883A6FA6-9308-4911-9CE2-94A5C8398D71}" emma:medium="tactile" emma:mode="ink">
          <msink:context xmlns:msink="http://schemas.microsoft.com/ink/2010/main" type="inkDrawing" rotatedBoundingBox="20194,16394 24824,16355 24825,16436 20195,16475" semanticType="underline" shapeName="Other"/>
        </emma:interpretation>
      </emma:emma>
    </inkml:annotationXML>
    <inkml:trace contextRef="#ctx0" brushRef="#br0">20208 16455 250,'-4'-4'63,"-5"-2"-21,9 2 5,0 0 26,0 0-7,0 4-20,0 0-17,0 0-12,0 0-7,0 0-7,27 0-2,35 0-1,36 0 1,38 0 0,40-6 0,38-3-1,33 2 0,36 1 0,33 2 2,32 4-1,26 0 1,16 0-2,-9 4-2,-17 6 2,-44 2 1,-50-6 2,-47-2-3,-59-4-2,-48 0 2,-45 0-1,-34-10 0,-24-2 1,-13-2 2,0-4-2,0 6-4,-21 2-3,0 5-6,0 5-16,6 0-51,3 0-92</inkml:trace>
  </inkml:traceGroup>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2T05:14:45.283"/>
    </inkml:context>
    <inkml:brush xml:id="br0">
      <inkml:brushProperty name="width" value="0.05292" units="cm"/>
      <inkml:brushProperty name="height" value="0.05292" units="cm"/>
      <inkml:brushProperty name="color" value="#0070C0"/>
    </inkml:brush>
  </inkml:definitions>
  <inkml:traceGroup>
    <inkml:annotationXML>
      <emma:emma xmlns:emma="http://www.w3.org/2003/04/emma" version="1.0">
        <emma:interpretation id="{AEE460EB-FC58-448E-A3E7-EBD0D16FA046}" emma:medium="tactile" emma:mode="ink">
          <msink:context xmlns:msink="http://schemas.microsoft.com/ink/2010/main" type="inkDrawing" rotatedBoundingBox="16736,16607 19967,16685 19965,16739 16734,16662" semanticType="underline" shapeName="Other"/>
        </emma:interpretation>
      </emma:emma>
    </inkml:annotationXML>
    <inkml:trace contextRef="#ctx0" brushRef="#br0">16775 16663 124,'-4'-8'406,"-4"-5"-406,-5-2-1,-1 7 1,14 8 0,0 0 20,0 0-11,0 0-9,23 0 0,10 0 4,8 0 4,10 0-5,11 0-3,12 0 1,12 0-1,15 0 1,20 6 1,12 2 0,18-4-2,10 1 1,6 1 2,2-3-2,3 5 0,4-4 0,-4 6 0,-6-2-1,-6-2-1,-6 3-1,-11-6-2,-6 2 2,-18-5 0,-16 1 0,-18-1 2,-18 0 0,-21 0 0,-13 0 0,-10 0-1,-10-1 0,-1-4 0,-6 2 1,1 3-2,-3-4 2,-2 4-1,-2 0 0,3 0-4,-3 0-1,2 0-4,1 0 3,3 0-3,0 0-10,3 0-16,3 0-35,-4 0-44,1 0-60</inkml:trace>
  </inkml:traceGroup>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2T05:17:02.438"/>
    </inkml:context>
    <inkml:brush xml:id="br0">
      <inkml:brushProperty name="width" value="0.08333" units="cm"/>
      <inkml:brushProperty name="height" value="0.08333" units="cm"/>
      <inkml:brushProperty name="fitToCurve" value="1"/>
    </inkml:brush>
  </inkml:definitions>
  <inkml:trace contextRef="#ctx0" brushRef="#br0">-2 7 421,'0'-8'70,"0"6"-37,0 2-13,0 0-20,0 0-5,0 2-65,0 17-158</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2T05:06:39.839"/>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E05B572E-F147-44BA-9D52-D931A1ACF68A}" emma:medium="tactile" emma:mode="ink">
          <msink:context xmlns:msink="http://schemas.microsoft.com/ink/2010/main" type="writingRegion" rotatedBoundingBox="935,571 13921,97 14070,4178 1084,4653"/>
        </emma:interpretation>
      </emma:emma>
    </inkml:annotationXML>
    <inkml:traceGroup>
      <inkml:annotationXML>
        <emma:emma xmlns:emma="http://www.w3.org/2003/04/emma" version="1.0">
          <emma:interpretation id="{8823294E-EB7B-4DDE-A948-EA57F03404A7}" emma:medium="tactile" emma:mode="ink">
            <msink:context xmlns:msink="http://schemas.microsoft.com/ink/2010/main" type="paragraph" rotatedBoundingBox="1060,304 7680,454 7656,1515 1036,1366" alignmentLevel="1"/>
          </emma:interpretation>
        </emma:emma>
      </inkml:annotationXML>
      <inkml:traceGroup>
        <inkml:annotationXML>
          <emma:emma xmlns:emma="http://www.w3.org/2003/04/emma" version="1.0">
            <emma:interpretation id="{5E03087A-4972-414B-9AE7-DF86CE6398B3}" emma:medium="tactile" emma:mode="ink">
              <msink:context xmlns:msink="http://schemas.microsoft.com/ink/2010/main" type="line" rotatedBoundingBox="1060,304 7680,454 7656,1515 1036,1366"/>
            </emma:interpretation>
          </emma:emma>
        </inkml:annotationXML>
        <inkml:traceGroup>
          <inkml:annotationXML>
            <emma:emma xmlns:emma="http://www.w3.org/2003/04/emma" version="1.0">
              <emma:interpretation id="{852461C5-8FCA-44F7-8AFF-C0A998608A79}" emma:medium="tactile" emma:mode="ink">
                <msink:context xmlns:msink="http://schemas.microsoft.com/ink/2010/main" type="inkWord" rotatedBoundingBox="3963,370 7680,454 7656,1515 3939,1431"/>
              </emma:interpretation>
              <emma:one-of disjunction-type="recognition" id="oneOf0">
                <emma:interpretation id="interp0" emma:lang="en-US" emma:confidence="1">
                  <emma:literal/>
                </emma:interpretation>
              </emma:one-of>
            </emma:emma>
          </inkml:annotationXML>
          <inkml:trace contextRef="#ctx0" brushRef="#br0">4115 971 556,'-10'-7'111,"0"4"-96,1 3 5,-3 2 6,-11 23-12,-10 13-14,5 6-1,2 0-3,12 5-7,9-10-4,5-2-12,0-15-27,11-16-12,16-6 18,8-15 33,4-26 15,3-18 6,-2-10 17,1-13 12,-6-9 10,-4 1-15,-10 9 9,-15 15-5,-6 26-3,0 24-12,0 12 5,0 4-13,0 20-11,-12 35-17,-9 19 16,-6 20 1,4 0-6,8-2-7,8-10-3,7-11-18,0-22-2,20-22 17,14-13 11,5-14 8,11-10 1,6-24 5,-3-8 7,-2-6 0,-8 5 3,-15 8 0,-5 7-1,-14 9-1,-4 7 3,-5 11-6,0 1-8,0 0-3,0 11-8,-3 23-2,-13 10 8,-2 6-1,9-3-6,9-13-4,0-8 1,3-10 2,19-14 2,9-2 3,9-8 5,5-22 2,-1-2 0,-3 2 2,-8 5 2,-9 8 3,-6 3-1,-7 7 0,-1 7 1,-4 0-7,-1 0-2,-1 10-11,0 15 5,6 5 4,3-1-4,7-6-5,9-13-1,11-7 3,14-3 3,8-25-3,3-17 2,-3-14 3,-4-10 4,-7-13 2,-6-15 5,-3-17 2,-11-9 6,-9 14-4,-13 28 5,-7 34 8,-2 27 5,0 16-1,0 1-28,0 51-4,-2 32-6,-13 29 10,-5 8 0,7-7-3,3-14-6,8-16-2,2-12-3,0-13-9,12-14-17,9-18-46,6-14-170</inkml:trace>
          <inkml:trace contextRef="#ctx0" brushRef="#br0" timeOffset="1009">5982 952 350,'-20'-12'192,"-2"12"-165,-5 0 13,-2 10-2,-11 16-20,4 5-16,7 3-2,11 6-5,12-4-5,6-4 0,0-6-3,22-16-11,14-10-2,1 0 22,1-16 4,-2-8 2,-7-2 9,-9 2 5,-5 3 5,-7 5 2,-8 9 6,0 4 4,0 3-14,0 0-12,0 0-7,0 15-8,0 17 1,-5 10 2,2-6-7,3-4-5,0-12 2,29-14 4,12-6 1,7-2 5,10-32 5,5-12 1,-5-15 1,-2-8 5,-5-12 5,-7-1-1,-8 6 1,-14 13 4,-11 29 4,-6 21 2,-5 13 0,0 0-18,0 33-4,0 28-7,-9 21 7,-11 16 0,-4 4-3,-1-3-3,7-9-6,5-18-16,11-24-29,2-23 26,0-22 1,0-3 12,0-12 2,0-21 6,0-9 9,0 1 1,0-1 0,-2 0-2,2 4-16,0 0-60,21 7 9,10 9 15,4 6 34,-7 9 20,-6 1 3,-8 4 29,-5 2 26,-5 0 13,-2-3 7,3 2-15,-3-1-16,0 2-15,0 0-10,-2 0-8,3 0-5,4 0-9,3 18 0,4 11 0,1 14 0,-8 8-3,-5 2-1,-2-7-4,0-8-12,0-16-36,-4-18-74,2-4-221</inkml:trace>
          <inkml:trace contextRef="#ctx0" brushRef="#br0" timeOffset="1409.48">6856 1105 458,'0'2'104,"0"5"-100,0 2-4,0 3 7,4 2-7,7 1-11,5-2-5,5-7-16,4-6-29,-2 0 26,-6-6 35,-10-19 9,-4 1 40,-3-3 5,0-1 6,-12 6-8,-10 4-19,-5 4-21,-2 6-12,2 5-2,9 3-10,7 3-13,9 19-18,2 3-61,5 1-81</inkml:trace>
          <inkml:trace contextRef="#ctx0" brushRef="#br0" timeOffset="1725.92">7114 1145 4,'42'-12'301,"-6"-8"-141,-8-1-80,-1 6-1,-9 7-21,-11 2-17,-5 6-17,-2 0-20,0 0-4,0 0-9,0 18-10,0 9 10,-4 4-11,-3-3-29,1-8 14,4-11 5,2-4 30,0-5 5,0-5 24,12-24 10,22-10-5,13-2-2,6-1-5,3 4-7,-3 5-4,-8 9-2,-7 14-6,-10 10-8,-5 0-1,-7 36-2,-12 16 1,-4 16 2,0 13-2,-20 5-6,-5 2-11,4-3-32,0-7-78</inkml:trace>
          <inkml:trace contextRef="#ctx0" brushRef="#br0" timeOffset="3235.23">6723 777 68,'-2'0'431,"2"0"-379,0 0-49,0 0 7,0 0 5,0 6-15,0 3 0,0 1-8,0 0 6,5-2-3,2-4 0,2-4 5,-1 0 3,-1 0 3,0 0 4,-5-8 6,-2 0-2,0 0 0,0 8-3,0-6-11,0 6-3,0 0-12,0 0-42,0 0-244</inkml:trace>
          <inkml:trace contextRef="#ctx0" brushRef="#br0" timeOffset="-966.13">1080 683 450,'-18'-30'95,"9"16"-90,9 1 2,4 0 10,44 1-17,23-3-3,22 15 2,15 0 0,-8 15-1,-13 26 0,-18 11-2,-20 7 2,-20 8-2,-20-5-1,-9-4 5,-23-4 3,-25-7 0,-22-5 14,-10-12-6,-2-6 4,3-12-12,15-9 0,13-3-3,18 0-6,14 0-6,19-8-7,11-8-39,41-1-31,28-6 36,14 1 23,6 8 9,-4 0 20,-9 4 1,-14 2 7,-6 1 8,-7-4 4,-9-1 5,-6 2 0,-7-6 0,-11 4-6,-6-4-1,-2-1-3,-4 2-1,-3-1-4,-4 4 2,-8 5 3,0-2 16,0 5 11,0 4-20,-18 0-7,-10 0-8,-9 11 1,-2 10-7,-1 8 0,11 0 0,11 1-3,11 1-5,7-4 2,4 2-2,32-8 1,11-6 1,9-7 2,2-8 3,-7 0 0,-2-6-2,-7-12 3,-6-7 0,-3-5 3,-6 0 2,-9-7 0,-5 6 4,-3 5 1,-10 10 1,0 8-2,0 5-1,0 3-8,0 0 0,0 7-11,0 22-1,0 6 11,-8 9 1,0-3-6,1-8 0,5-11 3,2-11 2,0-8 0,0-3 1,0 0 6,6-6 3,23-21 3,11-9-3,5-1-1,-3 2-3,-8 6-4,-8 11-1,-7 6 0,-6 10-2,-3 2-2,0 0-2,3 8 0,1 16 2,-1 7 0,3 0 0,-3-6 0,0-6-3,3-6 4,-1-7-2,5-6 4,7 0 1,2-16 0,5-6 3,-1-5 0,-2 4 0,-4 2 2,-7 3-1,-7 5 0,-2 4-1,-9 8-3,4 1 0,-4 0-5,0 19-2,0 12 7,2 2-2,3 3 2,5-5 0,1-4 0,5-9-2,-1-3 0,8-8 2,2-7 1,2 0 2,2-11 1,-2-11-2,-5 9 1,-4 8-3,-9 1 1,-4 4-1,-2 0-3,-3 14 0,0 10-1,0 2 4,2-1 0,5 2 0,3-11 0,3-2-3,5-8 3,3-6 0,-2 0 3,8-8 2,0-14-1,0-8-1,-2-4 3,-2-1-1,-2 4-1,-8-2-1,-9 6 2,-4 4 0,-2 8 2,-4 2 2,-23 7-9,-13 6 0,-8 0-6,-8 2-3,0 22-5,7 7-13,15-4-62,17 2-134</inkml:trace>
          <inkml:trace contextRef="#ctx0" brushRef="#br0" timeOffset="-2353.19">1363 798 80,'6'-6'547,"-3"-3"-545,-3 2-2,0 7 8,0-2-1,0 2 0,0 0-7,0 0-1,3 0-3,-3 8 4,2 8 1,0 0 3,-2 3-4,0 4 1,0-2-1,0 4-1,0-1 0,0 0-4,0-4-6,0 0-12,0-8-65,0-3-127</inkml:trace>
        </inkml:traceGroup>
      </inkml:traceGroup>
    </inkml:traceGroup>
    <inkml:traceGroup>
      <inkml:annotationXML>
        <emma:emma xmlns:emma="http://www.w3.org/2003/04/emma" version="1.0">
          <emma:interpretation id="{412F3C17-1C84-4E89-BE56-2586A354E9DE}" emma:medium="tactile" emma:mode="ink">
            <msink:context xmlns:msink="http://schemas.microsoft.com/ink/2010/main" type="paragraph" rotatedBoundingBox="1036,3339 14022,2865 14070,4178 1084,4653" alignmentLevel="1"/>
          </emma:interpretation>
        </emma:emma>
      </inkml:annotationXML>
      <inkml:traceGroup>
        <inkml:annotationXML>
          <emma:emma xmlns:emma="http://www.w3.org/2003/04/emma" version="1.0">
            <emma:interpretation id="{FE090359-7D57-4838-821D-72BFE51ADB12}" emma:medium="tactile" emma:mode="ink">
              <msink:context xmlns:msink="http://schemas.microsoft.com/ink/2010/main" type="inkBullet" rotatedBoundingBox="1036,3339 2761,3276 2787,4000 1062,4063"/>
            </emma:interpretation>
            <emma:one-of disjunction-type="recognition" id="oneOf1">
              <emma:interpretation id="interp1" emma:lang="en-US" emma:confidence="0">
                <emma:literal>→</emma:literal>
              </emma:interpretation>
            </emma:one-of>
          </emma:emma>
        </inkml:annotationXML>
        <inkml:trace contextRef="#ctx0" brushRef="#br0" timeOffset="48084.94">1229 3894 85,'-35'-21'341,"-3"0"-317,2-2 29,2 6 15,10 7 3,15 6-33,9-1-14,0 4-17,0-2-7,0 3-12,14 0-7,26 0 4,35 0 7,39 0 6,38 0 2,18-3-2,-6-13-1,-12 2 3,-32-3-4,-29 5 1,-26 1-2,-25 1 3,-20 2-1,-11 3 3,-9 0 7,0-10 6,0 4-9,-5-8-4,-8 8 0,0 2 4,6 3-4,3 4 1,4 2-1,0 0 0,0 0-7,0 0-11,2 0-15,15 6 16,4 8 13,1 2-3,-5-1 7,-5-4 0,-7-4 2,-5-2-2,0 1-4,0 6 4,-14 4 9,-10 3-7,-5 3 0,-8 2-2,0-2-10,3 2-32,10-8-126</inkml:trace>
        <inkml:trace contextRef="#ctx0" brushRef="#br0" timeOffset="48446.78">2198 3363 561,'-33'0'16,"-5"4"-16,-6 36 0,-3 14 3,5 24 0,9 18-3,19 3-7,14-5-1,24-16-8,37-25-5,19-16 6,18-19 11,11-18 4,2 0 1,-2-38 0,-20-14 7,-19-16 6,-26-17 15,-19-9 0,-23-1-11,-2 8 6,-38 17-5,-24 16-1,-16 14-13,-5 13 3,1 15-8,6 12-6,9 9-10,9 28-28,10 12-87,7 5-257</inkml:trace>
        <inkml:trace contextRef="#ctx0" brushRef="#br0" timeOffset="69191.27">2252 3577 1,'-7'-2'35,"1"0"4,4 0 0,2 2-14,0 0-12,0 0 0,0-2-7,-2 2 0,2 0-6,0 0-5,0 0 4,0 0 1,0 0 0,0 0 0,0 0 0,0 0 0,0 0 0,0 0 7,0 0 5,-3 0 1,3 0 0,0 0-5,0 0-3,0 0-1,0 0-2,0 0 6,0 0 3,0 0 7,-3-2 14,1 2 3,0-4-5,-2 2-18,-1 0 3,3 0-1,0 2-4,2-2-1,-2-1-1,2 3 3,0 0 1,0 0-5,0 0-1,0 0-6,0 0-3,0 0-8,0 0-13,0 0-10,0 11 10,4 14 23,5 0-41,5 3-107</inkml:trace>
      </inkml:traceGroup>
      <inkml:traceGroup>
        <inkml:annotationXML>
          <emma:emma xmlns:emma="http://www.w3.org/2003/04/emma" version="1.0">
            <emma:interpretation id="{6EEAD119-5894-41F0-A107-81DDCAD92D18}" emma:medium="tactile" emma:mode="ink">
              <msink:context xmlns:msink="http://schemas.microsoft.com/ink/2010/main" type="line" rotatedBoundingBox="3315,3357 14026,2966 14070,4178 3359,4569"/>
            </emma:interpretation>
          </emma:emma>
        </inkml:annotationXML>
        <inkml:traceGroup>
          <inkml:annotationXML>
            <emma:emma xmlns:emma="http://www.w3.org/2003/04/emma" version="1.0">
              <emma:interpretation id="{77F50895-AF98-4E7E-BA30-A3EF79844C1A}" emma:medium="tactile" emma:mode="ink">
                <msink:context xmlns:msink="http://schemas.microsoft.com/ink/2010/main" type="inkWord" rotatedBoundingBox="3331,3343 8766,3282 8780,4489 3345,4551"/>
              </emma:interpretation>
              <emma:one-of disjunction-type="recognition" id="oneOf2">
                <emma:interpretation id="interp2" emma:lang="en-US" emma:confidence="0.5">
                  <emma:literal>synchronous</emma:literal>
                </emma:interpretation>
                <emma:interpretation id="interp3" emma:lang="en-US" emma:confidence="0">
                  <emma:literal>Synchronous</emma:literal>
                </emma:interpretation>
                <emma:interpretation id="interp4" emma:lang="en-US" emma:confidence="0">
                  <emma:literal>Synchrotrons</emma:literal>
                </emma:interpretation>
                <emma:interpretation id="interp5" emma:lang="en-US" emma:confidence="0">
                  <emma:literal>Synchronously</emma:literal>
                </emma:interpretation>
                <emma:interpretation id="interp6" emma:lang="en-US" emma:confidence="0">
                  <emma:literal>synchronously</emma:literal>
                </emma:interpretation>
              </emma:one-of>
            </emma:emma>
          </inkml:annotationXML>
          <inkml:trace contextRef="#ctx0" brushRef="#br0" timeOffset="52204.57">5342 3699 341,'0'-8'203,"-2"2"-178,-15 6 0,-13 3-4,-5 22-12,-10 15-3,3 9-6,6-1 0,12 0-5,17-4 0,7-2 0,0-8-5,20-6 0,11-6 2,7-12-2,7-7-6,4-3-47,2-13-72,0-21-141</inkml:trace>
          <inkml:trace contextRef="#ctx0" brushRef="#br0" timeOffset="52582.08">5616 3404 425,'0'-17'128,"-4"7"-90,-1 7 15,5 3-6,0 0-26,0 0-21,0 15-11,0 21 3,0 18 8,0 18 0,0 12-2,0 8-3,-2 4-3,-14-10-4,3-21-10,2-23-13,11-21 21,0-14 13,0-7 1,0 0 1,13-10 8,16-21 10,9-9 5,3-6-6,1 7-1,-9 9-3,-8 11-7,-5 11-4,-9 7-3,0 1-6,1 6 0,-4 20 2,1 12 3,0 4-2,-6-3 1,-1 3-6,2-13-16,0-5-42,5-12-83,5-9-224</inkml:trace>
          <inkml:trace contextRef="#ctx0" brushRef="#br0" timeOffset="53364.71">6085 3717 565,'-8'-8'36,"8"8"-36,0 8-9,0 27 7,0 13 2,0 8 0,10 1-2,-6-6-1,-4-2 2,0-11-5,-12-12-1,0-15 5,1-11 2,3 0 36,2-24-18,6-17-1,0-11 9,8-2-9,29 0-14,11 5 5,10 8-8,0 11 0,1 14-3,-8 15-5,-5 1 1,-8 9 0,-9 16-4,-13 1-3,-14 4-3,-2-10 1,0-2 1,-11-8-1,-9-10 16,-7 0 9,-2-1 0,-4-20-2,2-1-7,4 0 0,6 0-6,13 3-26,8 10-97,0 7-110</inkml:trace>
          <inkml:trace contextRef="#ctx0" brushRef="#br0" timeOffset="53712.77">6757 3876 467,'0'0'56,"0"0"-38,0 0 18,0 0-9,0 2-27,0 8-10,2 5-1,3-1 1,6 3-6,4-3-3,6-8 1,1-6 6,5 0 11,-2 0 1,-2-14 8,-2-6 13,-6-4 4,-5-2 2,-8-2 3,-2 0 3,0-4-4,-14 3-2,-12 10-20,-11 6-6,-7 13-1,-7 5-9,0 29-8,2 13-9,13 10-29,16-1-38,18-5-63</inkml:trace>
          <inkml:trace contextRef="#ctx0" brushRef="#br0" timeOffset="54112.1">7201 3757 394,'0'-11'172,"0"7"-142,0 4-3,0 0 7,0 0-26,0 11-8,0 18-4,0 6 3,0 8-1,-16-3-4,3-2-4,-1-12-3,5-8 1,5-12 12,2-6 1,2 0 2,0 0 14,0-17 5,18-14-6,10-9-3,13-8 1,1 3 1,5 5-6,-7 11-2,-9 11-2,-8 10-3,-13 8-2,1 0-3,-1 11-3,-4 15 2,1 9 2,-7 2-2,0 8 1,-5-5-4,-11-8-20,3-6-24,3-6-80,-6-10-285</inkml:trace>
          <inkml:trace contextRef="#ctx0" brushRef="#br0" timeOffset="56728.15">7695 3693 392,'3'-16'48,"-3"5"5,0 7 21,0 4-33,0 0-26,-11 9-15,-3 19-1,-3 7 0,5-2 0,7-4-4,5-8 0,0 0 0,0-5-1,13-6 4,8-4-3,1-6 4,5 0-2,2 0 2,0-22 1,-7-6 9,-4-6-3,-9-9 5,-9 2-1,0 1-1,0 5-7,-23 11 5,-1 6-7,-5 10-2,5 8-6,1 0-13,6 12-20,5 16-39,8 0-46,4-2-113</inkml:trace>
          <inkml:trace contextRef="#ctx0" brushRef="#br0" timeOffset="57352.43">8080 3591 285,'2'-14'120,"-2"6"-63,0 4 26,0 2-17,0 2-28,0 0-24,0 0-13,0 0-1,0 0-3,0 6-5,0 20 1,0 11 7,0 4 2,-6 7-1,2-7-1,4-7-4,0-7-5,0-8-5,20-9 7,7-8-2,8-2 8,7-16 1,4-18 2,-7-8 7,-5 0 2,-10 4 0,-13 4 5,-4 9 0,-7 9 3,0 5 1,0 11-2,0 0-13,0 0-5,-5 23-10,-5 15 0,-4 8 5,5 0-7,9-7-8,0-11-13,18-12-12,22-14-2,14-2-44,10-11-11,3-20-48,-5-12 32,-8-4 51,-12 0 67,-13 3 90,-13 8 12,-12 7 14,-4 10-52,0 9 17,-9 8-17,-6 2-42,-4 8-22,-2 26-3,3 14-5,9 6-9,9 0-24,2-5-20,23-9-25,-1-8 32,-8-10 54,-8-7 4,-6-4 13,-2-9 30,-2-2 29,-27 2 17,-8-2-68,-7 0-25,3 0-17,14 4-39,7 0-226</inkml:trace>
          <inkml:trace contextRef="#ctx0" brushRef="#br0" timeOffset="51097.03">3925 3481 357,'20'-14'50,"-13"-5"-27,-3 6 31,1-1 6,-2 6-8,-1-1-26,-2 0-3,0 1-10,2-2-1,-2 0-8,0 2-4,0 0-1,0 2-3,0-1-2,-25 7-5,-17 0-9,-16 0-4,-11 22 14,2 5-2,14 0-3,14 0-3,24-1-2,15 2-3,0 2 5,36 2 0,17 0 7,12 5 11,4 0 1,-5 6 1,-12-3 2,-17-2 1,-12-8-2,-17-8 5,-6-4 1,-4-1 11,-43 6 14,-26 0-8,-23 4-17,-9-4-6,7-4-3,14-4-1,16-7-7,20-7-13,17-1-28,21 0-79,10 0-120</inkml:trace>
          <inkml:trace contextRef="#ctx0" brushRef="#br0" timeOffset="51613.12">4115 3716 443,'0'-18'56,"0"2"-29,0 5 32,0 3 5,0 0-27,0 6-19,0 2-7,0 0-11,0 0 0,0 0-6,0 0-5,2 4-4,9 15 8,7-2 4,6 2 1,3-8-3,6-7 1,4-4-3,-2 0 3,1-20 2,-5-2 0,-12 0 2,-7 8 6,-5 8 1,-7 6 1,0 0-4,0 2-4,0 35-8,0 20 8,0 21 1,0 11 0,-7 9-1,-11 8-1,-16 7-1,-14-1-3,-8-18-10,0-27-23,7-31 16,7-25 22,0-11 26,-1-1-3,1-30-15,7-8 2,14-14-4,17-7-6,4-4-6,25 0-8,21 4 3,12 7-2,6 9-5,8 8-23,-1 7-44,-2 4-42,-11 7-131</inkml:trace>
          <inkml:trace contextRef="#ctx0" brushRef="#br0" timeOffset="51947.98">4633 3729 18,'6'-31'405,"-4"9"-343,0 8-27,2 7 13,-2 3 3,1 4-21,-1 0-30,0 4-4,4 20-5,0 10 5,-2 9-1,-4 7-8,0-4 1,0-8-1,-10-12-3,4-16 2,6-8 14,0-2 2,0-2 15,0-21 12,12-13-17,5-5 6,3 3 6,0 2-1,2 10-6,-1 7-10,-6 10-6,-1 6-1,-3 3-7,7 8-4,-1 23 1,3 11 3,-7 5-4,-7 1-14,-6-3-42,0-8-96</inkml:trace>
        </inkml:traceGroup>
        <inkml:traceGroup>
          <inkml:annotationXML>
            <emma:emma xmlns:emma="http://www.w3.org/2003/04/emma" version="1.0">
              <emma:interpretation id="{6F732F5C-C76E-4A8B-8E74-021062FF70E4}" emma:medium="tactile" emma:mode="ink">
                <msink:context xmlns:msink="http://schemas.microsoft.com/ink/2010/main" type="inkWord" rotatedBoundingBox="10006,3119 14026,2972 14066,4071 10046,4218"/>
              </emma:interpretation>
              <emma:one-of disjunction-type="recognition" id="oneOf3">
                <emma:interpretation id="interp7" emma:lang="en-US" emma:confidence="0.5">
                  <emma:literal>Detection</emma:literal>
                </emma:interpretation>
                <emma:interpretation id="interp8" emma:lang="en-US" emma:confidence="0">
                  <emma:literal>Detective</emma:literal>
                </emma:interpretation>
                <emma:interpretation id="interp9" emma:lang="en-US" emma:confidence="0">
                  <emma:literal>Detection:</emma:literal>
                </emma:interpretation>
                <emma:interpretation id="interp10" emma:lang="en-US" emma:confidence="0">
                  <emma:literal>Detectible</emma:literal>
                </emma:interpretation>
                <emma:interpretation id="interp11" emma:lang="en-US" emma:confidence="0">
                  <emma:literal>Detections</emma:literal>
                </emma:interpretation>
              </emma:one-of>
            </emma:emma>
          </inkml:annotationXML>
          <inkml:trace contextRef="#ctx0" brushRef="#br0" timeOffset="58149.24">10295 3346 575,'16'-18'54,"-14"17"-53,-2 1-1,0 15-10,0 25 10,0 13 0,0 4-2,0 3-12,0-1-24,-6-13-83,-6-5-125</inkml:trace>
          <inkml:trace contextRef="#ctx0" brushRef="#br0" timeOffset="58714.06">10014 3337 368,'0'-45'69,"0"13"-59,32 10 10,19 10-14,25 12 0,19 0-5,13 18 0,6 20-2,-12 7-2,-17 5-4,-25 0 3,-27 0 0,-24-4 4,-9 0 1,-38-4 9,-28-5 4,-24-6 11,-13-8-11,1-12-3,8-7 0,23-1-5,26-3-6,26 0-4,19 0-1,15-11-35,47-7-17,28-2 34,16-2 8,6 5-15,-12 2 21,-13 3 8,-11-1 1,-9 3 6,-3-5 3,-8 0 0,-5 1 6,-10-3 1,-8 3 0,-8-1 2,-8 4-1,-3 1-6,-10 2 1,-2 4 7,-2-1 11,0-3-4,0 3-13,0-4 5,-18 4-5,-7 3 1,0 2-7,-4 0-7,2 14 0,2 14 0,9 1-2,5 6-2,11-1-2,0 0-1,18-4 1,20-6-2,6-10 1,12-14 2,4 0-15,7-14-24,-3-18-57,1-7-123</inkml:trace>
          <inkml:trace contextRef="#ctx0" brushRef="#br0" timeOffset="58946.78">11670 3070 565,'-14'-10'56,"6"10"-8,5 0-15,1 0-13,2 0-6,0 4-13,0 28 0,0 16-1,-2 18 3,-6 6-2,0 0-1,6 1 0,0-5-4,2-6-2,0-10 1,0-10-3,0-9-11,2-18-16,23-15-56,8 0-81,8-26-166</inkml:trace>
          <inkml:trace contextRef="#ctx0" brushRef="#br0" timeOffset="59329.27">11543 3360 320,'-24'-3'50,"17"3"-50,7 0-11,27 0 2,26 0 9,23 0 0,13 0-2,-5 0-16,-8 0-9,-20-5 27,-20-2 15,-14-1 30,-13 2 2,-7 6 28,-2-3-1,0 3-23,0 0-14,0-5-20,0 1-13,-2-5-4,-9 3-6,-7 4 1,-5 2 4,-3 0-1,-3 0 2,-3 12 0,1 11 0,2 4 2,5 4 2,4 1-4,16-5-2,4 0-1,0-3-3,29-8 1,11-6-5,15-10-1,12 0-2,4 0-28,-3-14-76,-8 2-190</inkml:trace>
          <inkml:trace contextRef="#ctx0" brushRef="#br0" timeOffset="59545.93">12445 3402 535,'0'-7'62,"-2"3"-11,-4 2 7,-1 2-28,-2 0-13,-13 0-16,-14 24-1,-6 9-6,0 12 0,15-1-9,20 0-6,7-6-17,11-6-31,20-12-10,13-16-14,12-4-32,2-20-65</inkml:trace>
          <inkml:trace contextRef="#ctx0" brushRef="#br0" timeOffset="59744.01">12678 3369 139,'33'-82'89,"-8"-3"-12,-8 13 1,-9 18 7,-8 20 13,0 19-25,0 9-22,0 6-13,0 0-31,0 21-7,0 25-6,-8 22 6,-7 14 1,-1 7-1,-3 1-1,0 0-7,1-8-10,11-8-13,7-20-66,11-18-58,30-22-196</inkml:trace>
          <inkml:trace contextRef="#ctx0" brushRef="#br0" timeOffset="60026.87">12820 3352 247,'-5'-6'7,"5"6"-7,7 0-55,24 0 40,12 0 15,3 2 7,-5-2 4,-13 0 31,-12 0 34,-10 0 42,-3 0 10,-3 0-39,0 0-37,0 0-18,0 0-15,0 4-11,0 17-8,0 7-1,0 10-1,0 8 2,0-2-11,-7 0-10,-4-8-27,7-7-122,-3-19-335</inkml:trace>
          <inkml:trace contextRef="#ctx0" brushRef="#br0" timeOffset="60147">13205 3094 384,'-16'0'4,"6"10"-4,3 24-19,7 16-35</inkml:trace>
          <inkml:trace contextRef="#ctx0" brushRef="#br0" timeOffset="60410.09">13345 3559 204,'2'0'199,"1"0"-145,4 0 1,4 0 8,9-8-39,9-5-19,0-8-5,-5-1 0,-4 0-2,-11-3 2,-9 4 4,0 3 2,-2 1 18,-25 6-3,-11 3-3,-6 8-11,-3 0-6,3 1-1,8 21-5,9 9-5,16-1-6,9 1-12,2-4-32,33-8-99,21-11-146</inkml:trace>
          <inkml:trace contextRef="#ctx0" brushRef="#br0" timeOffset="60760.98">13665 3417 283,'12'-22'120,"-5"4"-49,-5 5 27,0 6-39,-2 4-24,0 3-21,0 0-14,3 0-10,-3 17-6,0 7 15,0 2 1,0 4-4,0-2-2,0-9 5,0-4 1,0-7 2,0-8 1,3 0 12,3 0 6,5-19 13,9-10 8,11-9-24,7-2-1,4 4-5,1 5-6,-5 10-4,-5 10-2,-4 11-2,-6 0-3,-6 24-2,-3 20 1,-10 19 4,-4 15 2,0 16-2,-16 10 1,-3-1-13,10-9-43,9-18-40,0-18-66,4-18-215</inkml:trace>
          <inkml:trace contextRef="#ctx0" brushRef="#br0" timeOffset="61479.47">12086 3359 47,'0'-2'39,"0"-1"-26,0 1 6,-2 2-13,0-4-6,2 2-41</inkml:trace>
          <inkml:trace contextRef="#ctx0" brushRef="#br0" timeOffset="61952.25">12086 3359 61,'-113'1'65,"102"3"-2,-2 1-9,0-1 11,-1 4-8,-1 2-20,3-3-9,1 2-10,5-2-9,1 0 2,2-1-1,3-2-5,0 0-3,0 0 1,0 2 1,0 1 2,10-2-6,1-1 3,5-2-3,-3-2 0,5 0 3,-3 0-3,5-4 0,-2-14 3,-2 0 6,-3-3-4,-6 8 2,0-2-4,-5 5 8,0 5-3,-2 0-7,0 3-1,0 2 0,0 0-2,0 0 2,0-1 1,0-2 1,0-3-2,0-2 0,0-2 3,0 0 0,-7 0 1,-2 4-1,0 2-2,1 2 4,-2 2-5,-5 0-16,-6 0-19,4 9-56,1 6-243</inkml:trace>
          <inkml:trace contextRef="#ctx0" brushRef="#br0" timeOffset="62810.08">11873 3419 327,'0'0'36,"0"0"-29,0 0 3,0 0-2,0 0-8,0 0 3,0 0-3,11 0 5,6 0 11,6 0 2,4 0-1,2 0-15,-2-10-2,0-3 5,-6-1 1,0-1-2,-5-4 5,-3-1-3,-5 1 0,0-2-2,-8 3 4,0 5-1,0 0 0,0 7 0,0 2 5,-6 4 3,-2 0-7,-5 0-7,-5 0 0,-5 0-2,-3 0 2,-6 12 0,1 5 0,0 0-1,-1 5 2,-1 3 0,4 2 1,3 0 2,8-4-4,7 2 2,6-3-3,5 0 0,0-3 1,7 0-1,20-3 1,13-5 3,8-4 5,4-7 1,2 0-8,-3 0 3,-7 0-5,-8 0-3,-7 0 2,-9-4 1,-9-2 1,-4-2 1,-5 2 2,-2-4-4,0 1-12,0 3-32,0 2-100,-13 0-253</inkml:trace>
          <inkml:trace contextRef="#ctx0" brushRef="#br0" timeOffset="63348">11458 3423 310,'0'0'18,"0"0"-18,5-2-20,24-5-5,11 0-14,9-2-134</inkml:trace>
          <inkml:trace contextRef="#ctx0" brushRef="#br0" timeOffset="63635.39">11639 3806 104,'0'0'46,"2"1"-26,13-1 30,6 0-6,-3 0-14,-1 0-16,-1-1-13,-3-7-1,-3-4 0,1-1-15,-3 0-89</inkml:trace>
        </inkml:traceGroup>
      </inkml:traceGroup>
    </inkml:traceGroup>
  </inkml:traceGroup>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2T05:17:01.899"/>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0D4060D2-91D4-4B16-9260-B4B12EA46B37}" emma:medium="tactile" emma:mode="ink">
          <msink:context xmlns:msink="http://schemas.microsoft.com/ink/2010/main" type="inkDrawing" rotatedBoundingBox="28064,9106 30514,8821 30526,8922 28076,9207" semanticType="underline" shapeName="Other"/>
        </emma:interpretation>
      </emma:emma>
    </inkml:annotationXML>
    <inkml:trace contextRef="#ctx0" brushRef="#br0">-6 332 270,'0'-5'152,"83"-26"-127,28-8-25,34-1 10,42-6 1,21 20 0,16 7-2,2 0-9,-7 4-2,-11 0 1,-18 2-1,-14 2-1,-23-1-2,-30-1 0,-30 1 2,-34 0-1,-27 8-3,-24 4-3,-8 0-18,-5 0-71,-38 13-73</inkml:trace>
  </inkml:traceGroup>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08T05:36:18.288"/>
    </inkml:context>
    <inkml:brush xml:id="br0">
      <inkml:brushProperty name="width" value="0.05292" units="cm"/>
      <inkml:brushProperty name="height" value="0.05292" units="cm"/>
      <inkml:brushProperty name="color" value="#FF0000"/>
    </inkml:brush>
  </inkml:definitions>
  <inkml:trace contextRef="#ctx0" brushRef="#br0">6035 5784 419,'-71'-6'98,"-5"-5"-97,20-3 1,41 14 1,15 0 26,0 0 7,56 0-32,50 0 2,57-12 0,46-8 0,39-9-6,11 4 0,-3 0-3,-13 6-8,-29 0 7,-27 6-9,-29 3 3,-29-1 2,-31 5 4,-36 2-12,-25 3-33,-27 1-9,-10 0-11,-10 0 6,-33 5-69</inkml:trace>
  <inkml:trace contextRef="#ctx0" brushRef="#br0" timeOffset="244.7">6017 5929 583,'-21'-18'17,"21"8"-17,52 0-48,45-8 45,34-6 3,36-4 4,36 4-4,28-2 0,24-3-15,-1 4-36,-19-1-13,-21 6-10,-35 3-3,-34 4 56,-39 3 15,-38 6-30,-33 4-68</inkml:trace>
  <inkml:trace contextRef="#ctx0" brushRef="#br0" timeOffset="1929.13">1521 4542 376,'-17'-44'220,"-8"2"-185,-2 25-14,23 17-4,4 0-11,6 10-6,32 33 0,16 21 7,18 14-2,7 4-5,0-1 0,-8-10-6,-13-7 2,-14-7-7,-11-12-30,-6-16-66,-9-19-190</inkml:trace>
  <inkml:trace contextRef="#ctx0" brushRef="#br0" timeOffset="2130.54">2025 4395 418,'-54'0'170,"1"6"-157,-5 45-12,-3 17 11,-3 18 6,-3 15-7,3 8-11,3 4 0,3-6-3,8-14-5,0-24-14,15-24-11,12-18-10,13-24-46,10-3-196</inkml:trace>
  <inkml:trace contextRef="#ctx0" brushRef="#br0" timeOffset="2458.29">2063 4948 350,'0'11'130,"0"14"-127,0 4-1,-19 9 0,-4 8 4,-8 6 2,2-3-8,6-12-2,7-16 2,12-16 0,1-5 6,3-16 2,0-30-1,3-17-2,21-6 23,10-1-6,5 8 0,4 13 3,-7 16-8,-5 14-5,-2 13-1,-4 6-10,2 6-2,-4 28-1,-4 19-2,-9 12 3,-7 16-3,-3 11-1,0 2-36,-11-15-109</inkml:trace>
  <inkml:trace contextRef="#ctx0" brushRef="#br0" timeOffset="3027.52">2090 5069 291,'8'-27'0,"35"2"-38,8-1 19,5 2 19,-3 2 15,-2 4-2,-4 1-5,-9 8 12,-11 3 32,-14 6 15,-6 0-18,-3 3-19,-4 26-7,0 13 5,0 6-15,-6 8-11,-12 0-2,-3-4-2,6-7-2,3-15-5,8-14 0,2-16 5,2-6 4,0-34 9,0-14-8,14-5 5,5-1 11,4 12 7,-5 10-1,2 10-5,0 12-3,-2 10-12,2 6-3,2 0 0,3 18-4,0 12 3,-8 6-4,-6-1-3,-6 4-2,-5-7-7,0-11 0,0-13-2,0-8 19,0-5 4,0-27 4,0-12 2,6-4 8,14 0 6,2 3 3,5 9-10,-2 11-6,2 6-6,-4 16-4,2 3-1,-4 5-3,-3 32-1,-5 11 3,-11 12-3,-2 6-2,0 9-16,-18-8-20,-6-7-62,1-13-230</inkml:trace>
  <inkml:trace contextRef="#ctx0" brushRef="#br0" timeOffset="3290.49">2989 4236 586,'-31'-23'47,"9"14"-32,11 8 11,4 1-2,5 0-8,2 14-16,-2 32-4,0 23 4,-1 20 0,3 7 0,0 1-2,0-7-7,7-3-3,15-15-10,7-17-29,10-16-38,3-23-39,-1-16-123</inkml:trace>
  <inkml:trace contextRef="#ctx0" brushRef="#br0" timeOffset="3543.5">3277 4365 483,'-18'-26'86,"4"16"-59,10 6 11,2 4 6,0 0-3,2 0-18,0 0-16,0 9-7,0 24 0,8 17 0,2 18 2,-8 11-2,-2 10 0,0-2 0,-16 1-1,-1-7-4,5-15-5,10-18-11,2-18-22,0-18-23,20-12-42,3-4-65,-4-32-38</inkml:trace>
  <inkml:trace contextRef="#ctx0" brushRef="#br0" timeOffset="3809.89">3288 4863 20,'-11'-62'103,"-23"3"-42,-3 11-2,-5 8-4,1 14-13,12 9-19,14 6-10,13 3-2,2 0-11,24-4-1,18-8 0,12-6 2,2-7 0,-6-3 3,-7 0 10,-11 4 35,-15 4 25,-8 8-7,-6 8-17,-3 8-9,0 4-16,0 4-15,-6 36-9,-7 17 3,0 19 0,8 6-3,5 0-1,0 0-1,0-6-3,0-3-11,0-9-38,-9-12-61,-26-10-192</inkml:trace>
  <inkml:trace contextRef="#ctx0" brushRef="#br0" timeOffset="4691.58">4084 5007 224,'-58'-22'260,"4"4"-198,10 12-17,15 2 27,15 0-25,14 4-19,9 0-28,44 0-2,41 0 2,47 0 5,32 0-4,21 0-1,7 0-6,-14 0-4,-18 0-4,-19-5-2,-28-2-4,-28-5 7,-30 0 7,-24-2 3,-24-3 3,-13-5 6,-3-1 1,0-4-4,-23 1-3,-6 2 0,-9 2-1,-5 2-2,1 2 1,5 6-1,1 0-1,12 2 3,3 1 1,10 4 0,7 2 4,2-2-1,2 3 2,0 2-3,0 0-2,21 0 2,11 2 4,8 10 1,-2 1-3,0 2-3,-9 0 0,0 2 1,-7 1-1,-2 1 0,-4-2-1,-10 1 2,-6 0-2,0 3 1,-27 2 5,-28 4-1,-23-1-5,-15 2-3,-11-2-5,2 2-30,7-4-152</inkml:trace>
  <inkml:trace contextRef="#ctx0" brushRef="#br0" timeOffset="5224.29">3970 4728 328,'4'-4'107,"-4"4"-78,0 0-9,2 0 11,-2 0 10,0 18-28,0 10-9,-4 12 9,-25 10-7,-15 7-3,-12 1 3,-4-4-1,8-12-5,15-14 2,14-12 5,17-5 5,6-3-6,0 1-2,0 1 1,29 0 1,13 0 2,14-2-8,12-5-1,9-3-14,2 0-57,-9-3-166</inkml:trace>
  <inkml:trace contextRef="#ctx0" brushRef="#br0" timeOffset="5522.48">4217 4255 432,'-20'-28'88,"7"16"-36,9 8-13,-1 0 4,5 4-1,0 0-22,0 18-20,0 24 1,0 20-1,0 7 0,0 0 0,0-4-1,0-5-4,-3-12-5,1-8-14,0-13-42,2-14-100,0-13-235</inkml:trace>
  <inkml:trace contextRef="#ctx0" brushRef="#br0" timeOffset="5701.59">4141 4179 435,'-17'-16'61,"10"7"-46,7 3 28,0-1 8,5-6-29,26-1-18,17-5-4,15 1-4,9 5-2,-10 6-21,-16 7-68,-17 0-137</inkml:trace>
  <inkml:trace contextRef="#ctx0" brushRef="#br0" timeOffset="5888.99">4255 4523 553,'-4'0'24,"1"-7"-7,1-2 18,2 1-9,0 5-14,0 0-12,0 3-21,0 0-30,0 0-55,2 0-210</inkml:trace>
  <inkml:trace contextRef="#ctx0" brushRef="#br0" timeOffset="6180.83">4654 4231 291,'-11'-18'205,"5"6"-186,0 6 0,6 0 21,0 3 3,0 3-13,0 0-30,8 0-5,18 0 5,17-4 2,3-1-2,12-9-3,-2-1-1,-5-1-3,-4-2-3,-12 2-16,-8 2-43,-11 4-44,-14 6-108</inkml:trace>
  <inkml:trace contextRef="#ctx0" brushRef="#br0" timeOffset="6370.29">4870 4153 405,'0'10'24,"0"4"-13,0 7 41,0 4 15,0 7-17,0 4-27,0 1-13,0 0-10,0 3-1,0 0 0,0 0-7,-2-3-17,-5-7-71,5-15-200</inkml:trace>
  <inkml:trace contextRef="#ctx0" brushRef="#br0" timeOffset="6632.65">5129 4395 542,'-14'-4'28,"3"4"-24,7 0 0,4 0 4,0 0-8,0 0-3,2 2-4,13 3 3,3-4 4,-7 1 1,-2-2-1,-7 0 2,-2 0 12,0 0 6,0-3-18,-19-9-2,-13 10-5,-11 2-15,-5 0-65,-6 9-234</inkml:trace>
  <inkml:trace contextRef="#ctx0" brushRef="#br0" timeOffset="7009.1">4436 4566 229,'-3'-2'181,"1"2"-168,0 0-7,2 0 9,0 0 10,0 0-14,4 0-10,15 0 5,0 0-3,-5 0-2,-5-7 4,-5-4-2,-4-3 0,0 2 4,0-1 8,-13 5 4,-5 2 0,3 5-7,-4 1-7,6 0-5,6 0-2,5 4-2,2 10-8,2 2-26,27-3-66,9 0-239</inkml:trace>
  <inkml:trace contextRef="#ctx0" brushRef="#br0" timeOffset="7758.16">5414 4726 463,'-16'-9'10,"14"9"-10,2 0 0,0 0 2,0 7 6,27 13 8,14 6-4,11 1-8,2 3-4,-6-4 2,-5-2-2,-12 0 0,-11-8 0,-8-2 0,-10 0 1,-2-2 2,0 2 9,-23 1 13,-14 4 3,-8-5-4,-8 2 0,3 2-1,4-2-3,5 1-11,8 0-1,4-1-5,9 0-3,6-4 0,6 2-4,6-6-12,2-1-22,0-7-83,22 0-211</inkml:trace>
  <inkml:trace contextRef="#ctx0" brushRef="#br0" timeOffset="8756.72">3226 4042 253,'-4'-35'99,"4"8"-30,0 11-9,0 6 15,0 9-21,-2 1-26,-6 39-26,-3 35 2,-5 33 13,1 18-8,1 11-6,6-6-3,5-14-3,3-16-2,0-21-3,19-28-4,12-16-8,6-26-4,-1-9-2,-5-6-11,-8-29 14,-10-10 19,-13-9 4,0-3 6,-11 4 10,-18 3-5,-5 7 7,-1 11 0,2 7-3,4 9-5,6 6-6,12 5-2,9 5-2,2 0-1,7 0-5,26 0 6,11 0 0,12-7 0,0-6 1,-7 2-1,-18-2 0,-9 0-4,-12-1 0,-8-6-14,-2-1-51,0 1-92,-2-4-185</inkml:trace>
  <inkml:trace contextRef="#ctx0" brushRef="#br0" timeOffset="8991.49">3444 3938 436,'0'-8'95,"2"8"-61,9 0-14,10 8-4,12 21 19,9 14-13,5 15-11,-1 15-6,-9 13-3,-13 10-1,-17 7-1,-7 3 0,-20-4-2,-22-4 0,-10-16-7,-2-10-18,1-17-16,4-11-56,4-12-112</inkml:trace>
  <inkml:trace contextRef="#ctx0" brushRef="#br0" timeOffset="9349.48">2974 3900 411,'-3'-10'68,"-10"10"-45,-5 0 15,-8 19-4,-12 26-13,-2 31-4,2 26-2,9 17-2,13 8-7,16-7-6,0-9 0,33-17-1,10-15-3,9-13-4,3-16-14,11-17-39,6-17-105</inkml:trace>
  <inkml:trace contextRef="#ctx0" brushRef="#br0" timeOffset="10030.03">3291 3998 283,'-14'-16'179,"5"8"-131,7 8 11,0 0-15,2 27-26,0 38-13,0 32 20,0 31-7,-7 17-11,-7 9-4,-1-10-3,3-22-5,10-30-3,2-25 2,8-29 1,15-18-8,2-20-8,2 0 1,-7-37 15,-7-13 5,-6-9 4,-7-8-2,0 8 1,-22 5-3,-11 16 7,-8 11-2,-3 15-2,-1 9 3,3 3-5,6 0 0,14 17-1,9 3 0,13 0-2,0-4-1,19-3 1,24-9 2,15-4 0,13 0 2,9-21 1,-2-6-2,-9-6 1,-13 3-2,-16 1 2,-15 6 2,-14 2-2,-8 4 3,-3 0-1,0 4-4,-12-2-8,-8 6-6,0 9-48,-7 0-134</inkml:trace>
  <inkml:trace contextRef="#ctx0" brushRef="#br0" timeOffset="10340.41">3464 3917 434,'3'-11'87,"3"11"-56,9 0-28,10 20 8,13 21 12,7 24-2,1 20-10,-3 15-5,-12 15-3,-14-4-3,-14 2-1,-3-8-1,-22-7-2,-27-10 1,-14-12-17,-6-13-51,0-13-82,12-8-213</inkml:trace>
  <inkml:trace contextRef="#ctx0" brushRef="#br0" timeOffset="11006.97">3284 4064 534,'0'24'9,"0"39"-8,-12 27 8,1 24-3,7 13 8,4 7-12,0-12-2,11-24-6,12-27-6,-1-27 5,-3-16 5,0-15-6,-4-13-24,-1 0 5,-1-19 24,-5-23 3,-5-11 1,-3-5 4,-9-1-2,-22 8 0,-9 7 3,-7 14 2,-2 8 3,0 10-2,2 10 7,14 2-8,11 0-1,11 0-1,8 0-6,3 10 3,3-3-2,28-1 1,15-6 6,21 0 4,14-6-2,6-19 0,-1-3-4,-10-1-2,-16 4 2,-20 3 0,-17 7 2,-17 8-5,-6 2 0,0 5-3,-15 0-6,-22 6-21,-9 19-26,-5 0-94</inkml:trace>
  <inkml:trace contextRef="#ctx0" brushRef="#br0" timeOffset="11358.91">2971 3963 401,'0'4'20,"-8"52"-12,-15 28-8,-1 28 7,2 18-5,6 14-2,3 1-6,13-11-142</inkml:trace>
  <inkml:trace contextRef="#ctx0" brushRef="#br0" timeOffset="16488.5">8296 5566 210,'0'-12'47,"-10"2"-19,-1 4 21,-5 0 4,1 0 3,1 2-6,3-2-2,4 1-15,7 5-7,0-1-10,0 0-16,9-5-6,20 0 5,13-3 0,10 5-2,4-2-8,-1 2-15,-8 4-33,-10 0-41,-10 0-86</inkml:trace>
  <inkml:trace contextRef="#ctx0" brushRef="#br0" timeOffset="16660">8228 5677 431,'-7'-2'26,"7"-5"-26,15-2-36,24-3 31,5-3 0,5 3 2,2 2-101</inkml:trace>
  <inkml:trace contextRef="#ctx0" brushRef="#br0" timeOffset="17363.84">5890 5929 323,'-17'-12'71,"10"6"-46,4 4-5,3-2 18,0 0 8,19-4-20,30-6-22,35-4 0,41-8-3,34-6-1,34-8-4,26-5-4,17 0-2,18-1-12,-3 1-13,-1 4-19,-25 0-6,-35 7 22,-42 6 36,-45 7 2,-32 7 6,-23 1-2,-22 7 0,-10 4-4,-16 2-5,0 0-10,-21 0-36,-10 6-66</inkml:trace>
  <inkml:trace contextRef="#ctx0" brushRef="#br0" timeOffset="17528.92">8676 5432 156,'-14'-10'0,"1"5"-16</inkml:trace>
  <inkml:trace contextRef="#ctx0" brushRef="#br0" timeOffset="23653.79">10164 5707 162,'-20'0'39,"-2"-4"-22,2-1-14,1 5 5,13 0 27,4 0 0,0 0-9,2 0-11,0 0-5,0 0 11,0 0 1,0 0-8,0 0-4,0 0-2,10 0-1,6 0 1,5-1-5,3 1-1,7 0 0,9 0-1,7 0 0,4 0-1,3-2 0,-1 2 0,-2 0 0,3 0 0,-1 0-1,3 0 0,2 0 0,2 0 0,7 0 0,5-4 1,3-1 3,1 0-3,-5 3 1,-2 0-1,0 0 0,3 0 0,1 2 2,8-2-2,3 2 3,0-3-3,-1 2 2,-3-3-1,-8 0 1,-1-1 2,0 1 1,3 1 2,3-2-3,2 2-2,0-1 2,0 1-4,-6 3 0,-3 0-1,-6 0 1,-1 0-2,-1 0 1,5 0 0,-1 0 1,5 0-1,4 4 0,-2 1 0,7-4 1,2 2-2,7 0 2,1 2 0,-6-4-1,-5 4-2,-8-1 3,2-3-1,5 2 2,0-3-1,5 0 0,4 0-5,2 0 3,5 0 2,1 0 0,-1 0-1,4 0-3,-5-4 4,-4 0 2,-10 2 0,-10-1-1,-13 3-1,-4-1 0,-7-2 0,-7 1 0,-2 1-1,-1-4 1,6 4 0,-6-4 0,12 1 0,-2 0-2,1-1 2,1-1 0,0 2-1,2 1 0,7 2 1,4 1 0,0 0-1,3 0 0,1 0-1,5 0 2,4 0 3,8 0-3,6 0-3,2 0 3,5 0 0,1-5 0,1 1 0,2-1-1,-3-2 1,3 1 0,3 2 0,-3 3 2,-2 1-2,-7-3 0,-6 2 0,-8 1 0,4 0 0,-2 0-1,6 0-1,6 0 2,2 0 0,9 0 0,3 0-5,4 0 5,2 0 0,0 4 2,0 1-1,-2-1 2,-4 1-2,1-4 2,-3-1-3,-5 0 2,-5 0-1,-9 0-1,-2 0-1,1-6-1,-10 1 2,-4 1 1,-11 4-1,-12 0-2,-4 0 1,-4 0 1,-1 0-1,-3 0-1,1 0-2,0 0 3,3 0-2,5 0 2,7 0-2,8 0-3,8 0-5,3 0 5,-5 4-2,-1-3 7,-10-1 1,-3 0 0,-2 0 3,-9 0-2,-5 0 0,-6 0-1,-1 0 4,0 0-2,2 2-1,2 2-1,-1 0 0,-1 1-1,-3 1 2,-3-3-1,-4 1 1,3-1 1,-7-2 0,1-1 0,-1 0 0,1 0 4,-1 0-4,3 0 2,-1 0-2,4 0 1,3 0-2,4 3-1,-1-3 1,-3 1 0,-1 1-1,-11-2 1,1 0 2,-6 0 1,-2 0 2,-3 0 5,0 0 2,0 0 1,0 0-8,-3 0-6,-10 0-5,-6 0-7,2 0-35,1 0-105</inkml:trace>
  <inkml:trace contextRef="#ctx0" brushRef="#br0" timeOffset="44714.78">21957 6268 152,'-16'-8'20,"-3"2"11,-2-1 54,2-4-20,-6 1-7,0-2 8,1 1-17,1 0-7,6 5-16,3 0-3,5 6-1,5 0-10,2 0-3,2 0-4,0 0-5,0 0-2,13 0-8,38 2 7,43 12 3,62-1 6,64-8-4,73-3 0,65-2-2,52 0-4,54-2 4,45-12 0,27-6-2,23-6-3,2 4 4,-19 0-1,-21 4-2,-38 4 2,-39 2 0,-45 2 1,-58 1-11,-58 9 8,-59-4-5,-54 0-6,-47-1-2,-39-6-2,-31 4 10,-11-2 9,-3 1-1,1 1 0,2 3 2,1 0-2,-6 1 2,-3 1-1,-5 1 2,-9 1-1,-9 0 0,-5 0-1,-3 0 0,-1 0 2,5 0-1,4 0-1,12 0-1,10 0-1,9 0 1,14 3-1,10 9 0,9-2 2,2 3-1,-4-4 1,-7 1-1,-14-3 2,-9-2-2,-9-2 2,-3-1 0,0 0-1,2 0 1,5-1-1,4 3-1,5-1 1,3-1 1,0-1-1,6 1 0,7 2 0,8 1 1,11-1-1,8 4 1,-1 2-1,4 1-2,-1 1 2,-7-1-1,-14-1 0,-20-6-2,-22 1 3,-16-5 2,-9 1 1,-4-1 7,0 0-10,7 0-2,5 0-18,11 0 16,12 0 4,7-6-5,-3-2-1,-3 2 2,-9-2 2,-9 1 0,-9-1 2,-7-1 4,-2 0-4,0 0 0,0 0-2,0 3-6,-4 6-24,-12 0-101</inkml:trace>
  <inkml:trace contextRef="#ctx0" brushRef="#br0" timeOffset="58936.64">12923 5511 10,'169'-17'0</inkml:trace>
  <inkml:trace contextRef="#ctx0" brushRef="#br0" timeOffset="71665">16933 7778 43,'11'-17'0,"-5"6"2,4 1-2,1 2 6,-5 4 3,4 2-9,-4 0-2,3-2-2,-3 2-7,-1 2 1</inkml:trace>
  <inkml:trace contextRef="#ctx0" brushRef="#br0" timeOffset="101843.46">9935 5813 211,'0'0'31,"0"0"-19,0-12-10,0 6 3,0 3 22,0 2 10,0 1-14,0-2-6,0 2-6,0 0-1,0 0 1,0 0-1,0 0-6,0 0 2,0 0-1,0 0 2,0 0-4,0 0 4,0 0-1,0 0 1,0 0 3,0 0 2,0 0 1,0 0 0,0 0-4,0 0-4,0 0-1,0 0-2,13 0 3,5 0-1,1 0 0,6 0-2,4 0-1,0 0 2,2 0-2,5 0 1,4 0 0,3 0 0,5 0-2,4 0 2,4 0-2,4 0 1,-2 0-1,-3 0 0,1 0-1,-1 0 2,1 0-1,7 0 1,3 0-1,13 0 0,7 0 3,3 0-1,0 0-1,-4-5 0,0-1 0,7 1-1,-1 1 3,5 0-3,-5 2 0,0-2 0,-1 4-2,1 0 1,5 0 1,2 0 0,-1 0-1,6 0 1,2 0 0,-5 0 0,2 0 0,-1 0 0,-3 0 0,-2 0-1,2 0 1,4 0 0,7 0 1,1 0-1,-6 0 0,-4 0 0,-8 0 0,-3 0-1,-2 0 0,2 0 1,-7-6 0,1-2 0,-3-1 1,-4 4-1,0-1 3,-3-1-3,6 6 5,-2-1-4,6 2 0,6 0 3,7 0 0,10 0 1,12 0 4,3 0-3,1 0-3,-6 0 1,-3 0 1,-5 0-2,-4 3 0,-8 1 0,-9 3 0,0 0-1,-4 4 0,4-1 0,6 0-1,3 1 1,6-4 1,5 0-1,2 2 0,10-3 2,1 0-2,-4 0 2,-3 3-3,-8-3-1,-2-1-1,-3-2 1,0 0 0,-7-1 0,2-2 0,-2 2 0,3-2 0,0 0 0,-1 0 0,-1 0-1,-5 0 1,-6 0 0,-6 2 0,-6-2 0,-3 0 0,-11 0 0,-5 0 0,-15 0-3,2 0 2,1 0 1,-7 0-2,0 0 1,-4 0-2,-2 0 0,0 0 0,-3 0-1,3 0 1,0 0 1,6 0 1,8 0 0,3 0 0,5 0 1,0 0 0,2 0 0,1 0-1,-2-2 0,2-2 1,0 4 0,0 0 0,6 0 0,-2 0-2,-2 0 2,-6 0-1,-3 2 0,-7 2 1,0 0-1,-3-2 2,-1 0-1,-3 2 1,0-2-1,0-2 1,3 2-1,0-2 0,-3 0 1,0 0-1,-4 2 1,-1-2-1,1 4 0,4-2 0,-2 2 0,2-2 0,-2 1 0,-6-2 1,-6-1 0,-5 0-1,-4 0 3,-3 0-2,2 0 3,-5 0-2,3 0 2,1 0-4,-2 0 0,3 0 0,0 0 2,-4 0-1,-1 0 3,0 0 2,-2 0-1,0 0 0,0 0 3,0 0-3,0 0 0,2 0-2,-2 0 0,0 0 0,2 0 0,-2 0-1,0 0 0,0 0 2,0 0-1,0 0 0,4 0-1,-4 0-1,5 0-1,3 0 0,0 0 0,0 0 0,1 0 0,-2 0 0,2 0 0,4 0 0,-1 0 0,-1 0 0,-1 0-1,0 0 1,-1 0 0,-3 0 0,1 0 1,0 0-1,-5 0 0,0-1 0,-2 1 0,3 0 0,-1 0-1,0 0 1,0 0-1,0 0 1,0 0-1,1 0 0,-3 0 1,0 0-1,0 0 1,0-3-1,0 0 1,0-3-8,-9-5-11,-18 1-34,-15-5-85,-22-2-270</inkml:trace>
  <inkml:trace contextRef="#ctx0" brushRef="#br0" timeOffset="103509.75">9990 5911 350,'-20'-6'18,"0"-4"15,-3-1-30,10 8 4,11 3 25,2 0 13,0 0-26,9 0-17,26 0-2,21 0 7,15 0 2,23 3-1,20 6-4,24 1-1,20 3-2,25-4 1,15-3 0,23-2-2,17-4 1,9 0 2,17-7-3,5-10-1,7-1 1,5 4 5,2 4-4,-4 0-1,-1 2 0,-3 2-1,-11 2 1,-3 2-2,-16 2 1,-11 0 0,-18 0 1,-11 0-3,-13-3 0,-20 2 0,-17 0 1,-9-2 0,-13 0 2,-4 0-1,-4 1 1,-7-2 0,0 4 0,-5-2 0,5 0 1,3 0-1,-3 0 1,-2 0-1,0 0 0,7 2-1,6-2 1,4 0 0,-2 2 0,-1-2 0,-3 2 1,-4-3-1,-6 3 0,-1 0 1,0 0 0,-4 0 0,-8 0-1,-14 0 0,-11-1 0,-2-1 0,0-1 0,10 0 0,0 0 0,7 1 0,1-1 2,-1 1-2,-3 2 1,-4-1-1,-4 1 0,-3 0 0,0 0 0,-1 0 0,-8 0 0,-7 0 2,-10 0 1,-12 0-2,-11 0 1,-10-5 0,-4 1 3,3 2-1,11 0-4,9 2-1,10 0-1,1 0-2,0 2-1,-4 4-2,-7-1 1,0-4-5,-9-1-6,-6 0-30,-7 0-133</inkml:trace>
  <inkml:trace contextRef="#ctx0" brushRef="#br0" timeOffset="105984.65">14159 4179 107,'4'-20'14,"3"7"3,-1-1-12,2 3 10,0-1 35,-3-1 7,-3 5-9,0-2-19,-2 2-4,0-2-5,0 3 3,0-4 2,-6-1-11,-19 5-9,-8-3-5,-9 4-1,-12-3 1,-8 1 1,-5 0 0,-5 0-1,-6 1 2,-4 4-2,-5 2 2,-7-3-2,-6 4 1,-4 0 1,-2 0-2,2 0 0,2 0 0,-8 4 1,-2 3-1,-3 5 0,1 2 0,7 0 2,7 0 1,6 0 3,3 7 0,4 1 2,5 4 2,-1 2-4,3 0 7,0 5-1,-5 5 1,5-1 0,4 3 2,16-2 1,16-2-5,17-2-1,9 0-4,14 2-3,2 1 2,2 3-1,0 0-2,6 7 2,19 4 1,4 5-2,6 4 3,1 6-2,-1 1 1,2 1-3,-6 2 0,4-4 1,-1-3-1,1-5 0,1-7 0,-5 0-1,0-5 0,2-6-1,5 4 1,3-4 0,9 5 1,8 1-2,7-2 1,11-4 1,2-4-2,2-8 1,5-6-1,7-8 0,5-4 1,10-9 0,0-1 0,0 0 1,3 0-1,-2 0 0,8 0 0,5 0-1,-3 0 0,-4 0 0,-8-1 0,-1 0 0,-4-5-1,1-1 1,0 1 0,3-4-1,6-3 1,12-1 0,1-7 0,4-7 0,-1-6 0,-4-7 1,1-4 1,-5-4-1,-17 0-1,-15 2 2,-18 5-1,-16 4 2,-13 4 0,-6 1-1,-8 1 2,-3 0 1,-4-1-3,-2-3 2,-2 1 1,1 1-4,-6-2 3,2 2-1,-5 0 0,-1 2 1,1 1-3,-1 4 1,-1-2-1,2-3 3,-5-4-1,2-4-1,-4-4 0,0-4 0,0-2 1,0-2 1,0 0-2,0-1 1,0 3 2,-10-1-1,-9 1 2,-3-3-2,-12 3-1,-3 0 1,-13 1-2,0 4 2,-4-1-3,-4 1 0,-4 2-1,-7 4 2,0 3-2,-3 0 2,3 6-2,7-5 0,4 6 1,2-2 0,12-1-1,-3 2 1,0 1-1,-11-5 0,-22 7 0,-16 0-2,-17 2-1,-10 4 3,1 8 0,10 5-1,14 6 1,11 2 0,9 0-2,0 12 1,0 9-1,0 6 0,-9 1-1,-6 3 0,-3-2 1,-4 2-3,4 0-6,7 6-9,13-1-22,24 4-21,26-9-100</inkml:trace>
  <inkml:trace contextRef="#ctx0" brushRef="#br0" timeOffset="107360.03">14678 5390 70,'0'0'39,"0"0"-16,0 0 3,0 0 17,0 0-17,0 0-26,0 0 1,0 0-1,0 0 5,0 0 4,0 0-2,0 0-7,0 0-1,0 0 1,0-2-6,0 2-26,0 0-37</inkml:trace>
  <inkml:trace contextRef="#ctx0" brushRef="#br0" timeOffset="110388.9">19740 13298 137,'0'-9'26,"-6"4"-23,1 1-3,5 4 2,0 0-2,0 0-24,0 0-3,0 0-52</inkml:trace>
  <inkml:trace contextRef="#ctx0" brushRef="#br0" timeOffset="110553.61">19740 13298 209,'-56'66'5,"48"-69"-5,3 3-28,5 0-30</inkml:trace>
  <inkml:trace contextRef="#ctx0" brushRef="#br0" timeOffset="111109.38">19896 12947 3,'-13'-3'275,"1"-5"-219,4 0-1,8-4-1,0-4-6,13-8-22,30-9-17,15-2-5,11-9 1,8-5 3,4-1 2,-8 6 1,-11 7-1,-17 15-5,-20 13-4,-14 7-1,-9 2-5,-2 0-5,-4 0-22,-34 20-5,-12 6-38,-8-1-97</inkml:trace>
  <inkml:trace contextRef="#ctx0" brushRef="#br0" timeOffset="111313.57">19919 12716 223,'-2'-8'65,"2"-3"-21,0 3 7,0 4 1,0 0 1,0 4-24,0 0-25,0 0-4,0 8-4,0 12 0,0 8-1,0 0-8,0 3-14,-5-8-25,2-5-63,3-3-136</inkml:trace>
  <inkml:trace contextRef="#ctx0" brushRef="#br0" timeOffset="111483.55">20181 12803 217,'0'-1'155,"-22"1"-116,-16 0-10,-6 7-1,-6 7 8,6 2-23,7 1-13,8-1-5,10 2-15,6-2-13,13-4-23,0-7-191</inkml:trace>
  <inkml:trace contextRef="#ctx0" brushRef="#br0" timeOffset="112361.38">20774 11962 215,'20'-41'77,"-8"15"-8,-12 2-12,0 4 6,0 3-4,-19 9-25,-5 8-17,-7 0-12,-7 25-4,-2 13-1,7 6-2,12 2-3,15 0-8,6-2-3,17 2-1,21 3-2,5-4 1,1-2 7,-11-9-11,-10-8 7,-17-8 13,-6-4 2,-6-4 7,-28-2 4,-3-4-1,-6-4 0,7 0 3,7-8-3,10-13 3,11-6-2,8 1-8,0-2 0,12 4-3,15 6-3,2 7-6,7 5-5,-5 6-5,-2 0-17,-2 0-82</inkml:trace>
  <inkml:trace contextRef="#ctx0" brushRef="#br0" timeOffset="112717.72">21340 11562 331,'-2'-12'68,"-19"9"-17,-3 3-22,-10 9 3,-10 32 2,-7 26-9,-5 13-10,7 10-10,16 2-5,17-6-4,16-5-8,10-6-7,29-13-12,15-9-30,3-18-57,-1-13-114</inkml:trace>
  <inkml:trace contextRef="#ctx0" brushRef="#br0" timeOffset="112979.77">21411 11889 348,'-17'-14'52,"3"5"-5,7 8 13,3 1-9,2 0-26,0 0-19,0 10-6,-4 18 0,0 6-1,-1 1 0,-1 2-6,-2-3-1,1-2-8,3-5-10,4-6-21,2-11-44,8-10-45,26 0 10</inkml:trace>
  <inkml:trace contextRef="#ctx0" brushRef="#br0" timeOffset="113200.49">21467 12073 95,'0'-2'103,"0"2"5,0 0-60,-7 4-39,-7 14-9,6 1 0,6-2-6,2-6-9,2-7 3,23-4-5,8 0 17,9-21 4,-3-11 12,-2-1 8,-8-4 6,-12 3 1,-7 5 5,-10 2-1,0 5-15,-10 8-13,-13 8-7,-2 6-11,-2 0-18,7 10-58,5 7-254</inkml:trace>
  <inkml:trace contextRef="#ctx0" brushRef="#br0" timeOffset="113389.18">21964 11949 487,'-5'-8'29,"5"4"-27,0 2-2,0 0 0,25-2-7,19-3-4,16 4-9,5-5-30,-5 0-99</inkml:trace>
  <inkml:trace contextRef="#ctx0" brushRef="#br0" timeOffset="113864.63">22429 11837 136,'-13'-6'354,"7"6"-319,4 0-14,-4 0 6,-4 2-5,-3 16-18,1 7-4,1 2-7,9-4-15,2-2-11,11-9-21,22-5-45,10-7-15,-5 0 30,-7 3 84,-14-3 12,-10 2 5,-7 2 23,0-3 24,0 4-20,0-1-22,0 0-6,0-4-10,0 2-6,0-2-5,16 0 3,10 0 2,8-2 0,3-12 7,2-2-2,-8 0 5,-7-1 3,-6 5 16,-7-5 7,-4 3 5,-2-4-7,-5-2-9,0-3-3,-8 2-8,-9-2-13,-3 3-1,-2 6-6,2 9-11,1 5-20,9 0-61,-1 8-199</inkml:trace>
  <inkml:trace contextRef="#ctx0" brushRef="#br0" timeOffset="114140.57">23060 12073 212,'0'-5'253,"0"5"-203,-9 0-6,-19 3-6,-15 22-6,-6 2-12,6 8-12,10-3-8,13-2-3,17-3-4,3-6-7,14-6-6,24-12-4,14-3-35,3-2-64,2-22-157</inkml:trace>
  <inkml:trace contextRef="#ctx0" brushRef="#br0" timeOffset="114371.39">23341 11533 231,'-16'-15'313,"9"11"-265,7 4-19,0 0-11,7 16-12,22 22 9,12 16-1,-2 17-10,-7 11-3,-22 2-1,-10 2-2,-23-6-2,-29-5-9,-10-7-16,-7-12-33,7-8-104</inkml:trace>
  <inkml:trace contextRef="#ctx0" brushRef="#br0" timeOffset="114506.68">23704 12240 447,'0'-1'114,"0"-2"-59,-9 3-46,-20 0-9,-13 0-12,-16 5-71</inkml:trace>
  <inkml:trace contextRef="#ctx0" brushRef="#br0" timeOffset="116539.66">19700 16940 132,'-11'-4'52,"2"-3"-21,3 2-3,6-5-13,0-4-11,0 6-4,6-3 0,3 4 0,-5 3 0,-1 0 5,-3 4 10,0 0 16,0 0 10,0 0-12,0 0-15,-10 0-6,0 0-3,-1 13-3,3-5-2,6 11 0,0-5-3,2 2-5,0-2-4,0-4-9,4-2-15,10-8-6,1 0-3,2 0 15,-7-14 30,-1-4 6,-4 0 20,-3 0 4,-2 5 10,0 5 14,0-1-9,0 1-5,-14 8-10,-1 0-23,1 0-2,-1 8-5,4 9-1,4 6-5,3-2-1,4-6-9,0-1-8,0-6 0,2-3 0,12-5-4,-3 0 17,2-13 11,-4-1 4,0-1 7,-7 2 3,-2 5 5,0-2 3,0 10 7,0 0-6,-6 0-15,-8 10-6,-1 11-2,1 6-9,7 1-7,7-10-12,0 1-8,0-12-23,14-7-31,3 0 21,-1-4 52,-5-18 17,-9-1 26,0 6 10,-2-7 1,0 8-10,0 6-16,0 6-11,0 0-19,0 4-85</inkml:trace>
  <inkml:trace contextRef="#ctx0" brushRef="#br0" timeOffset="122731.4">14907 13772 9,'-6'-6'51,"-3"-8"-43,-2 8 10,0 6 13,2 0 3,-5 0-1,3 0-5,-5 3 8,1 4 3,-1-1 6,5-2 0,5 0-6,4-2-10,2-2-6,0 0-8,33 0-7,20 0 1,21 0-1,17-10-5,9 1-2,10 2-1,-3 0-3,-1-2-6,-9 5-4,-16-4-16,-16 4-7,-22 2-32,-24-1-43,-13 3 7</inkml:trace>
  <inkml:trace contextRef="#ctx0" brushRef="#br0" timeOffset="122990.63">14758 13872 363,'-31'-8'44,"11"4"-20,17 2-16,3-2 7,31-4-1,37 1 5,32-6-9,23-1-7,14 2-3,2 1-1,-14 2-1,-21 3-6,-21 4-11,-25 0-4,-23 0-2,-22 2-25,-13 0-71,0 0-40</inkml:trace>
  <inkml:trace contextRef="#ctx0" brushRef="#br0" timeOffset="123243.78">15163 13802 331,'-21'0'66,"11"0"-43,10 0-5,0 0 6,39 0 2,21-5-14,20-2-8,20 0-4,9-6-2,0 1 0,-10 1-1,-20 5 1,-23 4-1,-22 2-1,-20 0-4,-14 0 2,0 0 6,-12 0 0,-13 0-8,-1 0-22,1 0-30,9 0-121</inkml:trace>
  <inkml:trace contextRef="#ctx0" brushRef="#br0" timeOffset="125930.82">16679 5459 74,'-5'-6'40,"-8"-1"5,-3 1 8,1 4 16,8-2 18,1-2-10,-4 4-11,4-2-16,-3 2-11,5-2-5,-1 4-5,5-2-9,0 2-5,0 0-10,9 0-5,42 0 0,42-4 4,44 0-2,39-4 2,31-2-4,20 4 0,21 0-1,10 6 0,9 0 2,3 0 0,-12 8-1,-12 2-1,-30-4 1,-36-2-3,-36 1 3,-40-5 0,-36 1 0,-28-1-5,-22 0 1,-13 0 1,-5 0 0,0-6 2,-11-10-13,-20-2-17,-12 0-16,-6 6-17,-4 6-41,-5 4-60</inkml:trace>
  <inkml:trace contextRef="#ctx0" brushRef="#br0" timeOffset="126415.15">16526 5472 407,'-43'-12'9,"18"6"-2,14 5-7,11 1 2,7 0 2,46 0 20,43 0 9,49-3-17,38 3-6,39-2-4,17 0-1,8 2 0,3 0-3,-7 0 1,-6 8-3,-9-3 1,-18-5 0,-19 0-1,-37 0 3,-38-5 5,-36 1 1,-35 0-3,-24 2-1,-11 0 3,-10 2 7,0 0-2,0 0-3,0 0-6,0 0-2,0 0-2,0 0-4,2 0-8,5 0-4,1 4 8,2 9-4,1-2-15,0-1-29,-2-2-48,0 1-87</inkml:trace>
  <inkml:trace contextRef="#ctx0" brushRef="#br0" timeOffset="129529.01">11409 16986 260,'-17'-6'59,"6"2"-34,8 4-25,3 0-2,0-3-5,7 3 0,15-5-2,7-3-2,2 6-22,-2-6-8,-4 0 14,-9 6 12,-10-2 15,-6-1 0,0 5 19,-6 0 1,-21 0 4,-9 0 6,-2 0 3,2 0-5,3 0-7,4 0-5,10 0-2,7 9-8,5-3-6,7 6-1,0-2-7,0-2-5,19 2-11,4-6-3,8-4-1,1 0-19,-3 0-6,-5-9 17,-11 4 36,-7-7 5,-6 2 13,0 2 15,-6 2 6,-15-3-1,-8 9 10,-7 0-20,1 0-11,4 5-6,2 9-3,8 0 0,7 2-7,10 2-1,4-4-8,2-3-4,27-8-7,10-3-5,3 0-2,2-14-1,-3 0 10,-12-3 11,-14 9 6,-11-5 2,-4 7 18,-4-6 7,-21 6 7,-4 6-4,-4 0-2,-3 0-15,3 6-7,6 10-1,10-1-2,9-8-3,8 7-2,0-8-7,12 2 0,17-8-2,7 0 0,-1 0 1,-2-8 1,-8-2 1,-10 0 4,-5 3 4,-8-2 2,-2 3 3,0-2 1,-10 0 6,-7 6-3,-5 2 1,2 0-5,0 0-3,4 6-2,5 6-1,7-2-2,4 2 1,0-2-10,12-10-1,17 0-8,3 0-5,1-10-1,-6-10 10,-9 2 16,-9 5 1,-9-6 7,0 1 14,-25 7-11,0 4-3,-1-1-7,2 8-4,5 0-36,4 0-146</inkml:trace>
  <inkml:trace contextRef="#ctx0" brushRef="#br0" timeOffset="133007.84">16806 5809 114,'212'-11'0,"-14"10"-100</inkml:trace>
  <inkml:trace contextRef="#ctx0" brushRef="#br0" timeOffset="133895.22">19539 14193 86,'6'-32'9,"-6"2"-9,0 6-2,0 0 2,0 3 1,0 3 1,0 2-2,0 0 0,4 1-1,2-2 1,3-1-2,5 0-12,-1 1-56</inkml:trace>
  <inkml:trace contextRef="#ctx0" brushRef="#br0" timeOffset="134485.81">19800 13839 1,'0'52'0,"-2"9"-1</inkml:trace>
  <inkml:trace contextRef="#ctx0" brushRef="#br0" timeOffset="140181.71">22017 6182 90,'0'-9'18,"9"0"-2,7 1 0,-1-2 23,-1 2 19,-10 4-13,-4 2-8,0 0 1,0 0-17,0 0-8,-2 2-2,0 0-5,-5 0-5,2 0 0,-3 0 0,-1 0-1,-3 0 0,4 0 0,3 0 1,-1 0-1,4 2 0,0 0 0,-6-2 0,6 4 0,-7-2 5,-4-2-3,-1 2 5,-3-2 3,-1 0 3,0 0 4,3 0 7,-1 0 2,3 0-7,4 0 1,-3 0 0,8 0-9,2 0-2,2 0 2,0 0-3,0 0-8,0 0-1,6 0 1,28 0 0,21-2 4,28-8 0,26-2-1,23-5-2,20-5 1,19-3-2,20-3-2,23-1 2,16 3 2,1 6-2,10 1 2,0 0 0,-3 3 0,2 1-2,-1-2-1,-5 5 1,-2 4-1,-2 1 0,8 1 1,0-3 0,7 3 0,0-4-3,-8 4 1,-4 0 2,-7 4 0,-10 2 0,-2 0 0,-8 0 0,2 0 0,-3 0-2,-7 0-3,-1 0 4,-12 0-1,-12 0 1,-15 0 1,-11 0 0,-10 0 0,-15 3 0,-11 2-1,-13 1 0,-11 0-3,-9 0 1,-5 4-2,-2-1 2,-3-1 0,-11-1 1,-1-1 0,-9-2 2,-7 0 0,-9-2-2,-6 0 2,-7-2 0,2 0 1,4 0-1,12 0 1,11 0-1,11 0 0,9 0 0,6 2-2,10 7 4,2-3-2,3 3 0,3 1 1,1 4-1,3 3 1,6 1 1,-3 0-2,4 1 0,-4-1-2,-4 0 1,-9-1 1,-11-5 0,-14-5 0,-20-1 0,-18-6 0,-15 0 0,-7 0 1,0 0-1,0 0-21,0-6-114,-18-12-192</inkml:trace>
  <inkml:trace contextRef="#ctx0" brushRef="#br0" timeOffset="141744.54">23189 5482 292,'25'0'9,"8"0"-9,14 0-14,13 0 9,-22 0 4,-2 0 0,-1 2-11,-1 4-6,-3 1 2,-6-4 13,-10-3 3,-15 0-4,0 0-11,-15 0 6,-28 0-9,-14 0 3,-11 0 7,-3 0 8,-4 0 10,1 0 7,3 0 3,6 3 2,5-2-4,13 1-6,13 1 7,17-3 2,10 1 3,7 0-24,11 2-10,27-1 10,16-2 4,10 0-4,7 0 3,-2 0-2,-9-6-1,-17 0 4,-16 0-1,-16-2 4,-11-2 8,-4-3 16,-30 5-22,-9-5 3,-7 5-11,-2 2-1,3 6 0,7 0-8,11 0-16,12 2-22,17 10-82</inkml:trace>
  <inkml:trace contextRef="#ctx0" brushRef="#br0" timeOffset="142653.5">23136 5582 124,'-13'0'0,"6"0"-11,7 0 0,0 0 11,0 0 5,20 0-4,9 0-1,6 0 0,4 0 0,-6 0-7</inkml:trace>
  <inkml:trace contextRef="#ctx0" brushRef="#br0" timeOffset="143158.54">23027 5603 325,'-31'-6'28,"8"1"7,12 5-23,9 0 13,2 0 4,28 0-20,42 0 1,39 0-3,44 0 1,42 0 0,36 0-4,25 0 1,20 0-1,15 0-1,-4 0 1,-7 12 0,-3 7-2,-18-6 0,-32-1-2,-36-7 0,-44-5-1,-49 0 1,-35 0 0,-32-5 0,-25-4-2,-6-3 2,-17-5-9,-45 7-23,-28 5-43,-37 5-88</inkml:trace>
  <inkml:trace contextRef="#ctx0" brushRef="#br0" timeOffset="143513.74">22705 5861 523,'-24'-22'7,"24"14"-7,18 2-43,53 0 43,36-4 11,31-1 8,30 8-6,23 3-7,30 0-5,28 0-1,21 3 2,15 10 0,7 4-2,-5-4-1,-15-3 0,-18-6 1,-29-4 0,-42 0 5,-43 0-3,-50 0-2,-44 0-6,-28-2 0,-18-4 1,-9-2-3,-42 0-27,-24 5-26,-31 0-113</inkml:trace>
  <inkml:trace contextRef="#ctx0" brushRef="#br0" timeOffset="143732.77">24361 5878 190,'100'-25'317,"27"11"-317,29 3-38,12-2 13,-10 5 24,-23 4-2,-27 4-17,-33 0-138</inkml:trace>
  <inkml:trace contextRef="#ctx0" brushRef="#br0" timeOffset="144709.29">16198 7357 325,'-27'-6'34,"6"-4"-12,17 7-19,4 3 4,0 0 6,16 0 8,24 0-11,22 0-5,17 0-4,12 0 1,16 0-2,19 0 1,15 0 0,3-3-1,2 3-2,-17 0-4,-18 0-2,-21 0 1,-30 0-4,-29 1 1,-22 8-4,-9 3-19,-21 3-4,-29-1-122</inkml:trace>
  <inkml:trace contextRef="#ctx0" brushRef="#br0" timeOffset="145013.4">16127 7443 452,'-37'-10'34,"20"8"-34,17 2-1,0 0 1,31 0 0,31 0 13,26 0-4,18 0-6,19 0-2,7 0-2,3 0 1,-3 0 0,-12-2-1,-15-5-3,-21-4 4,-21 3-1,-25 2-1,-18 4 0,-18-2 1,-2-1 1,0 0-10,-17 2-39,-2 0-53,2 2-71</inkml:trace>
  <inkml:trace contextRef="#ctx0" brushRef="#br0" timeOffset="185182.93">26017 4038 318,'-52'-60'0,"-6"-4"-7,-2 16-14,-15 14 19,12 0 2,-9-2 9,-5-3-1,-10 5-5,-9 2-1,-13 4-2,-16 2 0,-19 7-2,-22 8-3,-19 9 4,-15 2 1,-20 14 1,-8 24 5,1 15 1,7 13 0,21 20 1,21 22 3,19 24-3,26 21-4,21 15 1,28 7-1,33 5-3,36 8 2,15-5 0,50 0-1,39-7 2,32-11-4,30-7-1,26-16-1,25-25-3,37-35 0,30-38-8,37-34-5,21-10-17,5-44 8,-6-25 27,-19-26 21,-31-28 18,-42-27-19,-41-33 5,-48-16 4,-39-4 11,-40-6 9,-46 9-3,-27 17-16,-78 12-8,-54 23-12,-62 25-7,-49 29-3,-33 36 0,-20 35-8,4 23-11,26 50-8,37 42-37,46 20-53,45 22-113</inkml:trace>
  <inkml:trace contextRef="#ctx0" brushRef="#br0" timeOffset="186114.63">24593 5955 478,'0'-16'25,"0"16"-25,0 10-2,0 43 2,-29 35 7,-18 56 18,-20 61-6,-22 67 1,-23 67-16,-21 50-3,-12 32-1,9-6-3,27-19-15,40-42 4,31-47-6,14-34 20,-5-27 6,-16-17-5,-17-8 3,-25-3 1,-15-11-3,-6-11 0,0-13-2,7-23 1,14-19 0,14-13-1,12-12 0,10-8 0,11-9 0,4-15 0,5-11 1,0-8 0,-4-3 2,-3-1-2,-1-7 4,2-4-3,5-9-1,8-5-1,0-9-1,2-4 1,3-8 2,2-1-2,5-1 0,-1 5 0,-5 1 0,-7 12-2,-3 9 2,-10 12 1,-4 10-1,-2 7 0,-6 6-2,-4 7 1,-4 7 0,-4-1 1,-2 5-1,1-6-1,1-3 2,8-3 0,-4 5 0,1 5 0,-1-4 2,0 6-1,0-5-1,0 2 0,2-1 1,3-9 1,8-10-1,10-14 0,10-20 1,4-6 2,6-10-3,5-4-1,-2-6-1,1-1 0,5-8-2,-2-1-5,2 0-20,3 0-16,3-10-15,0-13 4,0 0-43,17-2-39</inkml:trace>
  <inkml:trace contextRef="#ctx0" brushRef="#br0" timeOffset="186431.59">21001 13874 268,'-10'-16'36,"0"4"-21,6 5 3,1 4 24,1 3 2,2 0-12,0 28-11,0 22-10,0 22-1,0 14-2,-6 8-5,-10 4-3,-6-7 0,-7 0 0,-2-11 1,0-9-1,0-10 1,4-15-1,6-11 0,11-16 0,7-6 0,3-12-9,7-1-19,24-10-24,13-22-17,14-14-36,7-5-30</inkml:trace>
  <inkml:trace contextRef="#ctx0" brushRef="#br0" timeOffset="186609.9">21288 14358 126,'41'-31'124,"-13"12"-24,-12 8-24,-9 3-6,-5 6-12,-2 2-13,0 0-5,-17 12-26,-14 18-13,-10 6-1,-3 2 0,-4 2-1,6-6-4,9-5 1,6-11-4,16-8-5,9-10-2,2 0-29,11-37-88,20-20-90</inkml:trace>
  <inkml:trace contextRef="#ctx0" brushRef="#br0" timeOffset="187815.66">31206 4285 298,'6'-51'27,"-6"-1"-18,0-6-1,-4-2 0,-16-3 15,-18-6 0,-27 4 10,-26 2-9,-30 2-12,-27 2-11,-35 2 0,-35 5 6,-37 6-5,-23 9 3,-18 16 0,4 15 1,17 6 6,22 40 0,26 28-2,13 30-2,17 29-6,12 23 1,16 25 0,24 21 3,23 27 2,26 26 1,31 11-5,30 6-1,26-6-3,9-30-3,49-23 0,34-25 3,39-34 0,40-29 0,46-37 5,41-36 0,45-32 4,40-14 0,30-16 5,3-16 1,-10-6 2,-25-10-8,-34-10 2,-21-17-2,-19-21 1,-15-27 1,-7-33-3,-15-34-5,-20-30-3,-33-10 0,-47 8 0,-50 22 5,-59 25-3,-33 16-1,-79 11 3,-64 8-4,-68 12 0,-72 19-3,-47 31-3,-29 40-3,-3 38-13,36 40-26,38 54-7,49 27-85,56 9-285</inkml:trace>
  <inkml:trace contextRef="#ctx0" brushRef="#br0" timeOffset="189488.81">28496 6192 367,'-46'-39'0,"-8"24"-3,-4 7-7,-4 1 10,-7 3 6,-9 4-1,-4 0 1,-5 0-1,-3 9-4,-1 7 2,-9 6-2,-7 0 1,0 6-1,-5 3-1,-4 2-1,-6 7 1,-22 3 0,-17 4 0,-21 6 0,-19 5 1,-20 7 1,-24 12 1,-9 12 0,-18-1 1,-11 4-3,-9 0 5,-13-2-4,-16 7 2,0 5 3,0 4-2,3 4-4,6-1 2,-7 0-1,5-2 0,-2 2 0,-1-3 1,-1 1-1,-3 13 0,-11 4 4,2 5 0,7 3-1,9-2-4,16 4-1,11 4 1,5 3 0,13-2 1,12-5 1,10 0-3,16-8 0,3 4 2,12-1 0,13-1 0,5 3 2,6-1-1,14-2-1,5 5-1,9 1-1,14-2 0,5-3 0,6-5 2,14-3 0,7-1-1,5 8-1,3 5 1,4 1 0,-2 3-1,4-4 1,2 0 1,1-3-2,12-3 1,7-7-1,6-7 0,-2-2 0,0 0 0,-2 3 0,-7 8 0,0 13-1,-2 3 1,0 8 1,-1 2 0,3-7 0,5 0 0,6-15 1,7-8 0,7-10 0,6 1 3,5 0 0,-2 2 0,-1 3 2,0-3-2,4-9-1,5-12 2,9-19-1,16-21-1,5-20 1,8-9-3,7-4-1,0-1 0,0-3 1,0 2 0,-2-1-1,0-1 1,-1-5-2,1 1 0,-1-3 0,1 2 0,-4 6 0,-5 6 0,-9 13 0,-7 6 0,-7 10 0,-3 4 1,-3 2-1,3-1 0,6-6 2,4-8-1,10-7-1,8-16 1,4-9 0,5-6-1,0-2-5,0 0-2,0 0-2,0-19 4,0-12 3,12-13-24,-1-10-35,1-5-50,-6-3-80</inkml:trace>
  <inkml:trace contextRef="#ctx0" brushRef="#br0" timeOffset="189707.07">12892 15069 337,'-8'-26'46,"4"14"17,4 8-39,0 2-8,0 2-2,0 12 0,0 34 2,-7 23-4,-4 22-11,-7 14 0,-2 9-1,3-10-1,1-9-5,5-21-13,4-20-11,7-14-9,0-17-14,15-16-60,19-7-45</inkml:trace>
  <inkml:trace contextRef="#ctx0" brushRef="#br0" timeOffset="189933.45">13713 15444 297,'70'-30'40,"-30"18"17,-23 10-47,-17 2-3,0 0 32,-36 29 11,-16 15-38,-9 6-9,-4 6-2,-4-2 4,-6-6 11,-12 2 11,-18 0-2,-11 4-5,-2 7-6,18-3-14,30-14-2,35-8-6,35-14-18,14-16-77,50-6-124</inkml:trace>
  <inkml:trace contextRef="#ctx0" brushRef="#br0" timeOffset="190045.45">13633 16070 403,'-107'4'0</inkml:trace>
  <inkml:trace contextRef="#ctx0" brushRef="#br0" timeOffset="196252.86">19660 14752 223,'-22'-4'31,"-5"0"-31,0 0-31,11 4 22,12 0 9,2 0 6,-3 0-6,-3 0-3,-2 0-7,-3 12-3,-2 2-6,1-1-12,1-2-38</inkml:trace>
  <inkml:trace contextRef="#ctx0" brushRef="#br0" timeOffset="196714.8">19499 14874 162,'-4'0'58,"4"0"-30,-2 0-28,2-2-1,0-2 1,0 1 4,18-10 0,10 8-4,7-4-5,-2 4 4,2 1-5,-6 4-10,0-8-3,-7 5-4,1 0 3,-10 3-13,-8 0 0,-5 0 3,0 0 30,-12 0 0,-17 0 4,-7 0 10,-1 0 18,-3 3 5,-5 3-2,3-1 5,2 0-9,7-1-2,8 1 5,13-1-10,8 0-12,4 0-12,0 6-4,25-7 1,10 1-2,8-4-5,6 0-11,2 0-9,-2-7-21,0-6-34,-11 4-18</inkml:trace>
  <inkml:trace contextRef="#ctx0" brushRef="#br0" timeOffset="197064.16">15707 15606 47,'-49'-9'0</inkml:trace>
  <inkml:trace contextRef="#ctx0" brushRef="#br0" timeOffset="197896.61">15255 15775 393,'-22'-9'28,"15"5"-19,7-2-9,7-1-1,31-7 1,20-3 3,19 0-1,17-1-2,4 3-4,-2 2-4,-12 3-6,-14 6-17,-17 4-52,-20 0-59</inkml:trace>
  <inkml:trace contextRef="#ctx0" brushRef="#br0" timeOffset="198097.24">15146 15855 301,'-100'6'36,"15"6"5,23 2-34,24-9-5,24-1 7,14-4 18,36 0-21,36 0-4,30-13-2,20-9-12,12-2-5,7-2-8,-6 4-60,-14 4-83</inkml:trace>
  <inkml:trace contextRef="#ctx0" brushRef="#br0" timeOffset="198301.21">15478 15913 368,'-16'-4'19,"16"0"-19,13-5-55,37-8 17,18-1 25,11 5 8,4-2-13,-6 1-139</inkml:trace>
  <inkml:trace contextRef="#ctx0" brushRef="#br0" timeOffset="-187138.13">17623 16842 4,'0'0'21,"0"-5"-1,0 5 10,0-3-6,0-1-3,0 0 3,0-2-3,0 2 0,0 4-11,-2-4-5,0-4 9,0 6 4,0-7-4,2 9-1,-3-3-6,3 3-5,0-4 11,0 2 22,0-2-5,-2 4-14,0 0-8,2 0-8,-4 32 0,4 16 1,0 10-1,0 10-3,4 2-17,18 3-21,-4-15-127</inkml:trace>
  <inkml:trace contextRef="#ctx0" brushRef="#br0" timeOffset="-185943.22">21764 16651 186,'2'-14'34,"-2"0"-19,0 2-1,0 7-1,0 5 12,0-1 11,2 1-14,-2 0-20,4 0-2,3 14 0,1 9 3,2 12 0,-4 1 1,3 9-4,-2 5-2,2 2-4,0 2-24,-5 5-98</inkml:trace>
  <inkml:trace contextRef="#ctx0" brushRef="#br0" timeOffset="-184479.82">21857 16677 113,'-2'-18'21,"-3"1"16,-2 8-22,3-1 11,0 2 36,-1-1-31,1 4 5,2 5-1,2 0-18,0 0-6,0 0-5,0 0-6,0 18 0,0 22 0,0 19 1,0 7-1,0 6-2,0 3-13,4 2-18,13-11-85</inkml:trace>
  <inkml:trace contextRef="#ctx0" brushRef="#br0" timeOffset="-163935.06">16185 12779 28,'8'-21'42,"-6"0"-3,1-1 9,-3 8-2,0 4 4,0-2-13,-7 2-8,-9 2 12,1 0-23,3 4-3,4 2-5,5 2-4,3 0-6,0 0 0,15 0-4,31 0 4,22 0 2,32-16 0,37-8 0,32-6 0,23 1-2,17 2 0,5 3-3,-7 5 1,-4 9-2,-18 6-4,-20 4 1,-24 0-7,-24 8-6,-20 6-11,-18-6-1,-14-1-10,-28-7-9,-14 0-2,-19 0 35,-4-11 16,0-1-4,-2 0-8,-7-1-40</inkml:trace>
  <inkml:trace contextRef="#ctx0" brushRef="#br0" timeOffset="-163195.03">16084 12887 86,'-56'-9'23,"10"-5"0,8 2-3,9-1 1,13-1 16,16 0 11,0-4-23,43-2-11,30-1-9,31-6 1,26 1-2,24 2-3,31 0 1,17-2-1,28 0-1,17-1-1,-2 3-4,1 1-3,-13 1-4,-15 3 5,-19 7-5,-37 11 9,-37 1-10,-46 7-17,-48 16-10,-31 4-102</inkml:trace>
  <inkml:trace contextRef="#ctx0" brushRef="#br0" timeOffset="-160636.22">22743 10592 81,'23'-6'1,"-17"-1"141,-4-7-108,4 0-1,-2 5-4,0-4-3,5 2 3,0 0-10,2 3-16,2 6-3,1 2-4,-3 15-14,-7 10-25,-4-6-91</inkml:trace>
  <inkml:trace contextRef="#ctx0" brushRef="#br0" timeOffset="-158928.72">16040 13000 89,'-38'-28'20,"11"9"20,4 2-8,7-1 4,6 0 15,1 5 6,9 5-19,0 7-12,0 1-24,25 0 0,25 0 4,27 0-6,25 1 0,25 7 3,26-5-3,37-3-2,28 0-2,32-25 4,17-4-2,-4-1 1,-18 9-4,-38 14 5,-35 7-7,-39 1-6,-32 22-2,-34 3-23,-34-1-52,-33-2-135</inkml:trace>
  <inkml:trace contextRef="#ctx0" brushRef="#br0" timeOffset="-158568.98">15435 13050 250,'-62'-38'21,"29"15"17,24 8-10,9 5-28,42-2 0,56-6 1,53-7 8,46-2 9,36-3-16,21-1 4,20 3-2,12 6-3,6 9-1,-2 2-2,-21 7-6,-22 2 3,-37 2-3,-36 0 1,-45 0-9,-44 17-8,-48 3-26,-37 1-121</inkml:trace>
  <inkml:trace contextRef="#ctx0" brushRef="#br0" timeOffset="-158277.32">15720 12991 169,'0'-45'109,"43"11"-89,33 13-20,31 9-3,31-2-2,27-4 3,24 0 2,28 3 3,9-2-2,20 3-1,1 4-2,-6-2-6,-10 3 3,-26 4 0,-31 3-3,-34 2 0,-39 0-6,-36 0-25,-34 8-25</inkml:trace>
  <inkml:trace contextRef="#ctx0" brushRef="#br0" timeOffset="-153393.56">19636 17008 1,'0'0'2,"0"0"-1,0 0 1,0 0-2,0 0 1,0 0 1,0 0-2,0 0 0,0 0-2</inkml:trace>
  <inkml:trace contextRef="#ctx0" brushRef="#br0" timeOffset="-150440.08">19678 14044 6,'0'0'4,"0"0"9,0-1 83,0 1-96,0 0-5,0 0-5,0 0-8,0 0-2,0 0-23</inkml:trace>
  <inkml:trace contextRef="#ctx0" brushRef="#br0" timeOffset="-150265.45">19678 14044 9,'31'-7'0,"-31"7"-2</inkml:trace>
  <inkml:trace contextRef="#ctx0" brushRef="#br0" timeOffset="-145436.35">20195 16226 30,'-23'0'40,"13"0"8,10 4-48,0 2-66</inkml:trace>
  <inkml:trace contextRef="#ctx0" brushRef="#br0" timeOffset="-77756.61">16111 8941 6,'-13'0'10,"-3"0"-4,5 0 2,4 0 3,7 2-11,0-2 2,0 0-2,0 0 0,11 0-10</inkml:trace>
  <inkml:trace contextRef="#ctx0" brushRef="#br0" timeOffset="-77485.38">16111 8941 24,'10'-23'9,"-10"23"-5,0 0 34,0 0-23,0 0-10,0 0-1,0-3-1,0 3 6,3-2 3,0 1 1,-3-2 2,0 3 3,0 0 1,0 9 0,-10 28-1,-23 15 28,-11 16-14,-4 3-20,6-4-12,7-2 0,8-13-3,9-10-3,5-10-6,6-10-10,3-8-17,4-8-62</inkml:trace>
  <inkml:trace contextRef="#ctx0" brushRef="#br0" timeOffset="-77142.66">16358 9126 49,'0'12'3,"0"7"68,-15 6-26,-10 9-17,-6 7-6,-9 12 5,-7 7-1,-11 8-3,-9 5-13,-4 1-6,-5 0-3,5-7-1,8-4 0,16-6-10,16-9-27,16-10-81</inkml:trace>
  <inkml:trace contextRef="#ctx0" brushRef="#br0" timeOffset="-76841.83">16532 9503 96,'4'0'131,"-4"0"-81,0 9-42,-27 23-2,-12 12 9,-13 9 6,-12 5-6,-10 5-7,-6 3-6,-5 5-1,1 2-1,-1 1 0,9 4-3,13-8-6,15-13-6,21-17-151</inkml:trace>
  <inkml:trace contextRef="#ctx0" brushRef="#br0" timeOffset="-76595.96">16474 9837 87,'0'0'200,"-7"9"-172,-24 23-25,-7 8 5,-11 10-3,-9 8 2,-4 3-4,4-2-2,11-6-1,13-15-5,17-10-12,13-14-47,4-11-102</inkml:trace>
  <inkml:trace contextRef="#ctx0" brushRef="#br0" timeOffset="-76406.36">16927 9994 100,'-65'16'102,"-7"12"-61,12 0 8,6 10-7,4 1-12,0-1-13,4-1-13,10-2-4,9-4-6,7-6-23,11-8-31,7-6-97</inkml:trace>
  <inkml:trace contextRef="#ctx0" brushRef="#br0" timeOffset="-76227">17140 10401 152,'-24'2'88,"1"-2"-31,1 4-16,0 2-15,4 2-26,3 2-1,3 0-21,8-2-65</inkml:trace>
  <inkml:trace contextRef="#ctx0" brushRef="#br0" timeOffset="-76069.88">17483 10586 119,'-31'7'36,"4"1"-10,-2 3-26,0-1-8,0 0-59</inkml:trace>
  <inkml:trace contextRef="#ctx0" brushRef="#br0" timeOffset="-74915.39">15874 10475 52,'-15'-4'9,"-3"-2"81,-2-2-66,2 2 9,5 0 10,1 2 8,4 2-12,3 0-10,5 2-10,0 0 1,0-2-8,0 2-7,11 0 4,23 0 0,17 0-3,14-4-2,17-2-2,16 5-2,9-2-1,9 3 0,6 0-1,10 0-5,6 0-9,7 0-25,-3 0-35,-15 0-40,-19 0 22</inkml:trace>
  <inkml:trace contextRef="#ctx0" brushRef="#br0" timeOffset="-74455.39">15489 10495 309,'0'-19'39,"0"11"-24,40-1-14,27-1 6,22 2 2,16-1 11,13 8-2,9 1-10,11 0-8,7 0 0,4 0-3,7 0 1,5 0-7,-6 0-4,-12 0-8,-18 0-5,-29-5 7,-34 3 16,-24-4 3,-27-3 1,-11 1 7,0 0 0,-7-3-6,-20 4-1,-4 1-1,-7 5-1,-3 1-13,-11 0-45,-10 0-78</inkml:trace>
  <inkml:trace contextRef="#ctx0" brushRef="#br0" timeOffset="-73716.97">15763 10475 123,'-31'-6'91,"11"-1"-61,7 4-5,11 3 3,2 0 8,8 0-12,28 0-3,24 0-8,20 0-2,23 0-8,19 0-1,12-4-1,9-2-1,6 0 0,7 2 0,-2-3-7,-9 1-2,-21-1-11,-32 0 16,-28-2 1,-24 5 3,-13-2 3,-10 2-1,-3 0 4,-5 0 1,-5 2-3,0 2 1,-4 0-1,0 0-4,0 0 0,4 0 0,-2 0-4,4 0 0,1 0 1,-1 0-3,1 0 0,-2 0 1,-1 0 4,1 0-3,-3 2 4,2-2 0,-4 1 0,2-1 0,0 0 0,1 0 1,1 0-1,5 0 0,2 0 0,7 0 0,4 0 0,3 0 0,2 0-1,-3 0-3,-6 0-1,-2 0 5,-10 0 0,-4 0-1,-2 0 2,0 0-1,0 0 5,0 0-1,0 0 1,0 0-2,0 0-2,0 0 2,0 0-2,-2 0 0,0 0-1,-2 0-1,1 0 0,1-1-1,2 1-2,0 0-8,0 0-42,0 0-100</inkml:trace>
  <inkml:trace contextRef="#ctx0" brushRef="#br0" timeOffset="-72064.25">16636 10156 66,'-24'-6'3,"-5"6"2,11 0-5,10 3-3,-4 8-20</inkml:trace>
  <inkml:trace contextRef="#ctx0" brushRef="#br0" timeOffset="-71856.13">16679 10437 201,'-7'-6'32,"-2"1"-32,7 5-16,2 0-11,0 0 9,0 0-3,2 0-51</inkml:trace>
  <inkml:trace contextRef="#ctx0" brushRef="#br0" timeOffset="-71512.22">16679 10437 5,'15'-76'191,"-23"68"-160,3 4-14,5 4-4,0 0-3,0 0-10,0 0-3,11 14-14,7 4-40</inkml:trace>
  <inkml:trace contextRef="#ctx0" brushRef="#br0" timeOffset="-69372">19990 15440 67,'2'0'7,"-2"0"115,0 6-97,-5 12-1,-19 6-4,-7 9-3,-9 3-2,-5 0-9,-4 8-5,-2-4-1,4-1-10,7-1-19,11-15-61,11-2-25</inkml:trace>
  <inkml:trace contextRef="#ctx0" brushRef="#br0" timeOffset="-69154.96">20335 15789 121,'-29'0'256,"-7"9"-239,-1 8-17,-3 16 2,-10 6-2,-10 10 0,-9 1-2,1-2-15,0 2-33,13-10-39,14-4 0</inkml:trace>
  <inkml:trace contextRef="#ctx0" brushRef="#br0" timeOffset="-68954.03">20669 16190 260,'-69'14'62,"-18"30"-17,-8 6-1,-10 8 5,9-9-11,4-9-24,13 2-13,18 0-1,22-4-12,20-4-30,19-6-44,7-9-91</inkml:trace>
  <inkml:trace contextRef="#ctx0" brushRef="#br0" timeOffset="-68765.47">21088 16571 359,'-26'0'51,"-35"12"-26,-15 10 21,-8-8-11,-1-4-9,12 3-20,13-4-6,19 3-4,22 6-24,19-3-32,2 2-36,40-8-91</inkml:trace>
  <inkml:trace contextRef="#ctx0" brushRef="#br0" timeOffset="-68113.79">19261 15597 160,'0'-17'197,"0"3"-131,-7 5-26,7 4-13,0 5-12,14 0-3,26 13 1,20 9-3,9 6-9,12 2-1,0 2-4,-2 3-16,-6-2-47,-5 5-53,-13-5-97</inkml:trace>
  <inkml:trace contextRef="#ctx0" brushRef="#br0" timeOffset="-67856.05">18988 15869 439,'-23'-13'63,"9"12"-45,14 1-18,10 6 0,34 16 1,25 8 14,20 3-6,16 7-9,4 4 0,-9-4-4,-7 0-12,-14-4-42,-15-1-29,-8-8-77,-16-9-28</inkml:trace>
  <inkml:trace contextRef="#ctx0" brushRef="#br0" timeOffset="-67639.16">18664 16181 80,'-33'-8'360,"14"3"-334,19 5-26,43 13-3,37 10-1,25-4 4,20-2 4,8 1-3,-1 12-1,-14-1-27,-20-3-43,-26-1-46,-37-10-27</inkml:trace>
  <inkml:trace contextRef="#ctx0" brushRef="#br0" timeOffset="-67437.98">18319 16427 407,'0'-4'25,"2"4"-25,34 0-2,19 14 1,19 8 1,17 0 0,16 14-2,4-5-78,5-4-102</inkml:trace>
  <inkml:trace contextRef="#ctx0" brushRef="#br0" timeOffset="-67265">18433 16754 380,'-3'-5'88,"3"2"-88,53 3-61,34 8-27,18 6-36</inkml:trace>
  <inkml:trace contextRef="#ctx0" brushRef="#br0" timeOffset="-65489.21">19221 16437 159,'-29'4'124,"-4"-4"-66,4 0-38,4-4-12,21 4 14,4 0 17,0 0-11,2 0-21,22 0 6,10 18-7,1 4-5,6 0-1,3 6-1,3-1-7,4-2-14,-2 1-22,-2 2-27,-4-2-58</inkml:trace>
  <inkml:trace contextRef="#ctx0" brushRef="#br0" timeOffset="-65248.86">18903 16731 344,'0'-5'74,"0"2"-74,27 3-13,14 0 7,9 8 6,0 4-2,6 7-1,0 3-54,-4 2-85</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2T05:17:02.221"/>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05AF3623-AFF7-4544-A4F3-D9E77D366099}" emma:medium="tactile" emma:mode="ink">
          <msink:context xmlns:msink="http://schemas.microsoft.com/ink/2010/main" type="inkDrawing" rotatedBoundingBox="28418,9248 30788,9109 30793,9197 28423,9337" shapeName="Other"/>
        </emma:interpretation>
      </emma:emma>
    </inkml:annotationXML>
    <inkml:trace contextRef="#ctx0" brushRef="#br0">2 183 403,'-9'-12'40,"9"1"-34,14-4 40,49-5-26,41-3-17,51 2 1,32 6-4,31 0 0,18 4-1,-3 5 0,-1 3-2,-21-3 0,-15 4-3,-29-1-4,-31-3 8,-31 4 1,-42-3 1,-32 0 2,-17 3-1,-14 2-1,3 0 0,-3 0-22,0 0-62,0 0-159</inkml:trace>
  </inkml:traceGroup>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2T05:18:10.023"/>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0A6A66C8-2540-41B9-A883-DC9F8C3B66DB}" emma:medium="tactile" emma:mode="ink">
          <msink:context xmlns:msink="http://schemas.microsoft.com/ink/2010/main" type="writingRegion" rotatedBoundingBox="642,1266 16422,720 16478,2323 697,2869"/>
        </emma:interpretation>
      </emma:emma>
    </inkml:annotationXML>
    <inkml:traceGroup>
      <inkml:annotationXML>
        <emma:emma xmlns:emma="http://www.w3.org/2003/04/emma" version="1.0">
          <emma:interpretation id="{1F619EB5-1B71-4859-B61A-627B2E364A69}" emma:medium="tactile" emma:mode="ink">
            <msink:context xmlns:msink="http://schemas.microsoft.com/ink/2010/main" type="paragraph" rotatedBoundingBox="642,1266 16422,720 16478,2323 697,2869" alignmentLevel="1"/>
          </emma:interpretation>
        </emma:emma>
      </inkml:annotationXML>
      <inkml:traceGroup>
        <inkml:annotationXML>
          <emma:emma xmlns:emma="http://www.w3.org/2003/04/emma" version="1.0">
            <emma:interpretation id="{43CAAF6D-0729-4352-894F-D5E995727EB3}" emma:medium="tactile" emma:mode="ink">
              <msink:context xmlns:msink="http://schemas.microsoft.com/ink/2010/main" type="line" rotatedBoundingBox="642,1266 16422,720 16478,2323 697,2869"/>
            </emma:interpretation>
          </emma:emma>
        </inkml:annotationXML>
        <inkml:traceGroup>
          <inkml:annotationXML>
            <emma:emma xmlns:emma="http://www.w3.org/2003/04/emma" version="1.0">
              <emma:interpretation id="{78DE7EB1-ABD9-4F49-847F-CD701C4634BF}" emma:medium="tactile" emma:mode="ink">
                <msink:context xmlns:msink="http://schemas.microsoft.com/ink/2010/main" type="inkWord" rotatedBoundingBox="649,1488 2374,1428 2405,2320 680,2379"/>
              </emma:interpretation>
              <emma:one-of disjunction-type="recognition" id="oneOf0">
                <emma:interpretation id="interp0" emma:lang="en-US" emma:confidence="0.5">
                  <emma:literal>30</emma:literal>
                </emma:interpretation>
                <emma:interpretation id="interp1" emma:lang="en-US" emma:confidence="0">
                  <emma:literal>300</emma:literal>
                </emma:interpretation>
                <emma:interpretation id="interp2" emma:lang="en-US" emma:confidence="0">
                  <emma:literal>☹</emma:literal>
                </emma:interpretation>
                <emma:interpretation id="interp3" emma:lang="en-US" emma:confidence="0">
                  <emma:literal>320</emma:literal>
                </emma:interpretation>
                <emma:interpretation id="interp4" emma:lang="en-US" emma:confidence="0">
                  <emma:literal>380</emma:literal>
                </emma:interpretation>
              </emma:one-of>
            </emma:emma>
          </inkml:annotationXML>
          <inkml:trace contextRef="#ctx0" brushRef="#br0">103 89 212,'-59'0'261,"30"0"-211,9-8-47,15 1 17,5 4 38,0 3-30,0 0-20,30 0-8,31 0-2,30 0 2,24 3 2,13 7-2,9 0 1,4 1-1,-4-1 0,-4-3 0,-22 2-2,-26 0-1,-23-7 0,-22 1 0,-16 0 0,-17-3 1,-1 0 2,-6 0 2,0 0-2,0 0 0,0-6-5,-13-6-4,-7-3 0,-4-3-3,-4 0 0,2 1 3,-4 0 2,-4 2 5,2 5 2,0 2 3,10 0 1,7 6 2,15-1 2,0 3-1,0 0-7,0 0-4,10 0-3,27 21 7,11 4 1,9 1 2,0-3-3,-3-2 0,-12-5 0,-5 4 0,-15-6 0,-5 1-3,-10-4 3,-7 0 4,0 1-4,-10 1 5,-21 0 0,-9 4 0,-7-3-5,-4-2-4,7 2-6,11-12-8,9-2-54,14 0-117</inkml:trace>
          <inkml:trace contextRef="#ctx0" brushRef="#br0" timeOffset="382.69">1199-228 299,'-54'-7'97,"-17"7"-72,-6 5 14,4 36 26,-4 19-25,14 23-21,18 8-9,23 6-7,22-2-3,13-5-1,53-8-3,22-14 2,17-14 1,11-16-8,-2-16 8,-9-20-3,-6-2 3,-14-21 1,-11-24 2,-17-16 2,-14-14 8,-15-10-2,-19-1 2,-9-6 4,-12 4-4,-39 7-2,-11 6-2,-6 13-3,-6 15 0,3 11-5,5 13-1,7 15-4,2 8-9,3 2-27,3 36-104,-1 2-286</inkml:trace>
        </inkml:traceGroup>
        <inkml:traceGroup>
          <inkml:annotationXML>
            <emma:emma xmlns:emma="http://www.w3.org/2003/04/emma" version="1.0">
              <emma:interpretation id="{32E2A355-4074-439C-8DB9-43E8EE549306}" emma:medium="tactile" emma:mode="ink">
                <msink:context xmlns:msink="http://schemas.microsoft.com/ink/2010/main" type="inkWord" rotatedBoundingBox="3487,1186 10848,893 10911,2483 3550,2776"/>
              </emma:interpretation>
              <emma:one-of disjunction-type="recognition" id="oneOf1">
                <emma:interpretation id="interp5" emma:lang="en-US" emma:confidence="0.5">
                  <emma:literal>Asynchronous</emma:literal>
                </emma:interpretation>
                <emma:interpretation id="interp6" emma:lang="en-US" emma:confidence="0">
                  <emma:literal>Asynchronously</emma:literal>
                </emma:interpretation>
                <emma:interpretation id="interp7" emma:lang="en-US" emma:confidence="0">
                  <emma:literal>Asynchmonons</emma:literal>
                </emma:interpretation>
              </emma:one-of>
            </emma:emma>
          </inkml:annotationXML>
          <inkml:trace contextRef="#ctx0" brushRef="#br0" timeOffset="2924.18">4933-61 448,'0'-6'65,"3"6"-35,-3 0 0,0 0-3,2 0-25,1 23 1,3 16-3,-3 10 0,-3 7-3,0 0 1,-9-10-2,-6-13-2,7-15-5,8-14 11,0-4 1,0-7 10,32-34 3,10-12-3,10-3 10,2 5 6,-10 8-5,0 16-5,-10 4-5,-12 13-5,-7 6-5,-10 4-2,0 0-7,-5 40 0,0 13 4,0 12-4,-7 0-9,-20-1-28,5-17-80,10-12-187</inkml:trace>
          <inkml:trace contextRef="#ctx0" brushRef="#br0" timeOffset="5848.95">5778-100 19,'0'-16'47,"0"-4"132,-2 5-129,-21 2-5,9 5 6,-3 8-26,-3 0-2,-9 0-14,-10 23-5,-9 18 2,-8 15 6,2 6 5,5 2-11,17-3-1,22-8-5,10-6 0,0-9-3,25-12-1,26-8-4,20-18-9,6 0-18,4-18-76,0-24-102</inkml:trace>
          <inkml:trace contextRef="#ctx0" brushRef="#br0" timeOffset="3316.04">5768-131 481,'0'-18'44,"-15"8"-16,6 8 8,4-1-18,2 3-15,3 0-3,0 0-12,0 0-9,0 0 9,0 10 5,0 1-3,0-4-8,0-7 5,0 0 13,0 0 3,0 0 7,0 0-1,-2-2-3,-1-6 0,-1 0-3,1 3-1,3 0-1,0 3-1,0-2 0,0 4 0,0 0-2,0 0 0,0 0-1,0 0 2,0 0-3,0 0-5,0 0-12,0 0-15,0 0-13,0 0-65,0-8-202</inkml:trace>
          <inkml:trace contextRef="#ctx0" brushRef="#br0" timeOffset="6569.06">6228-554 41,'8'-51'250,"-8"8"-153,0 21-9,0 12-18,0 2-11,0 8-31,0 0-28,-6 16-8,-6 27-1,-7 21 8,-1 20 1,-3 13-1,-8 11-1,-3 4-3,-6-13 0,6-17 1,11-28 0,12-25 4,11-21 1,0-8 3,0 0 4,40-27 8,22-19 5,15-10-7,3 2 2,-18 11-4,-13 15-4,-19 10-1,-13 10-7,-8 8 0,-6 0-5,-3 16-7,0 22 7,0 11 2,0 4-8,0-7-12,0-14-42,0-13-35,5-19-1,18 0 15,8-19 7,6-23 79,3-9 5,-6-5 77,-5 5-2,-9 8 6,-3 12-15,-9 9-12,-6 12-12,2 5-16,-4 5-17,6 0-14,-4 4-10,3 26-2,-1 21 8,-4 13 1,0 7-6,-21 7-1,-12-19-3,2-19-14,14-19 5,11-21 22,6 0 21,0-13 1,11-28-12,28-14-10,19-1 0,10 6-2,3 11-3,0 10-3,-12 14-1,-10 13-5,-18 2-1,-13 0 0,-13 2-3,-5 13 8,0 1 3,-15-3 3,-7-4 4,-3-9 2,4 0 8,1-14-3,0-14-6,10 0-1,1-4-14,6 8-88,3 3-123</inkml:trace>
          <inkml:trace contextRef="#ctx0" brushRef="#br0" timeOffset="1313.21">3277-251 437,'-34'10'16,"-17"36"-9,-20 31 21,17-11-2,4 6-6,1-1-9,7-6-6,5-17-3,10-9-2,17-19 1,7-12-1,3-8 0,0 0 0,0-11 12,33-38 19,21-25-20,24-23-7,15-12-2,1 0-1,-1 15 0,-16 23 3,-18 25 1,-13 16 4,-14 20-2,-7 10-7,0 11-4,-4 44-1,-5 27 5,-4 21 5,-10 15-5,-2 2-2,0-7-5,0-15-7,3-24-24,6-21-23,2-17-70,-7-23-251</inkml:trace>
          <inkml:trace contextRef="#ctx0" brushRef="#br0" timeOffset="1546.56">3030-3 244,'-6'-9'167,"6"0"-160,35 1-5,41-2 0,24-3 5,16-2-4,4-3-3,-19 3 0,-20 1 0,-31 5-1,-24 3 0,-23 3-2,-3 3-1,-15 0-23,-30 0-42,-15 11-59</inkml:trace>
          <inkml:trace contextRef="#ctx0" brushRef="#br0" timeOffset="2048.83">4226-123 234,'5'-13'134,"-5"-2"-84,0 2 37,0-1-18,-28 7-42,-11 3-18,-15 4-9,-7 0 0,2 9-4,5 20-7,14 1-1,15 6-10,21 0-6,4 1-6,24-3-1,30 1 6,8-6 16,0 2 9,-8-3 4,-13-2 0,-19-3 3,-11-6-1,-11 1 6,0 1 6,-20 1 9,-22 1 2,-15 4-14,-5-2-11,-1-3-2,9-4-14,12-6-15,13-5-23,12-5-143</inkml:trace>
          <inkml:trace contextRef="#ctx0" brushRef="#br0" timeOffset="2579.79">4251 25 11,'14'-23'3,"-2"0"281,-1 3-206,-2 1-17,-1 10 13,-4 2-23,-2 7-9,-2 0-24,0 0-17,0 5-1,3 25 0,-1 6 4,4 2-2,6 0-1,2-7-2,6-9-1,8-9-4,8-13-2,13 0 2,5-17 3,-5-24-2,-10 2 5,-16 3 2,-18 11 3,-5 12 7,0 8 1,0 5-5,0 10-8,-17 36-3,-11 21 1,-3 14 2,-1 14 0,-1 13-2,-8 8-3,-9 9 0,-13-1-6,4-23-11,-1-21-8,4-32 30,7-24 9,0-19 9,7-5 0,8-23-5,14-25-3,18-16-10,2-8 0,44-9-4,33-2-1,18 1 0,13 4-8,-2 3-12,-6 12-28,-11 6-50,-22 9-83</inkml:trace>
          <inkml:trace contextRef="#ctx0" brushRef="#br0" timeOffset="6883.84">7329-44 111,'0'3'277,"0"-3"-167,0 0-101,0 5 0,0 8 11,-3 7-17,0 3-3,3 2-2,0-2-11,15-5 7,24-7 2,10-11 4,4 0 2,1-18-2,-11-17 15,-12-10 0,-20 2 3,-8-3 4,-3 5 9,-10 6-8,-19 5-6,-8 11-13,0 11-4,-5 8-9,-4 0-2,1 34-12,8 9-25,13 0-38,14-1-72</inkml:trace>
          <inkml:trace contextRef="#ctx0" brushRef="#br0" timeOffset="7265.65">7874-185 432,'0'-10'64,"0"9"-21,0 1 6,0 0-33,0 7-16,0 26-7,-17 15 6,-3 6 1,0 2-5,1-5 2,1-15 1,11-10-1,3-19 3,4-7 3,0 0 9,0-2 14,34-32 14,20-12-24,9-5 1,8-3-3,-9 11-6,-11 5-4,-8 14-1,-18 14-3,-8 10 0,-11 0-4,-6 19-2,0 24 1,0 15 4,-2 8-2,-22-1-9,4-12-13,10-12-40,10-12-32,0-19-27,5-10-166</inkml:trace>
          <inkml:trace contextRef="#ctx0" brushRef="#br0" timeOffset="7589.58">8542-54 11,'22'-33'170,"-17"6"67,-5 12-159,0 8 18,0 7-21,0 0-40,0 0-31,-13 18-4,-13 15-2,4 8 1,7 0-4,12-5-4,3-9-1,6-3 0,28-8 1,15-14-2,10-2 7,3 0 4,-8-23 0,-11-7 3,-15-9 3,-14 0 4,-14-1 0,0 1 2,-14 4-5,-28 0-1,-12 13-5,-5 7-1,-5 15-3,8 0-5,4 0-10,15 20-13,18 9-34,19-1-42,0-6-69</inkml:trace>
          <inkml:trace contextRef="#ctx0" brushRef="#br0" timeOffset="8383.52">8940-143 22,'39'-21'313,"-11"-4"-211,-9 4-38,-4 8 11,-10 2-5,-1 10-25,-4 1-20,0 0-17,0 0-1,0 0-7,0 1 0,0 23-5,0 8 5,0 10 0,-12-1 0,4 0-2,-1-5-3,7-8 0,2-10-2,0-8-4,11-8 2,29-2 4,14 0 3,20-25 1,2-8 2,-5 2 1,-17 0-1,-20 6 6,-16 7 1,-13 9 3,-5 3-1,0 6-2,0 0-7,0 0-1,0 15-8,-5 18 2,1-3-5,4-4-10,4-4-4,40-13 6,18-9 4,16 0-4,10-2-16,-1-27 5,1-4 0,-7-8-17,-8-2 11,-11-6 18,-19 4 13,-17 4 5,-16 9 6,-6 12 1,-4 10 4,0 4 6,0 6-8,0 0-9,0 0 0,0 0 0,0 0 4,0 0 5,0 0 11,0 0 8,0 0 10,0 0-1,0 0-8,-4 0-6,4 0-9,-5 0-1,0 0-7,-10 0-3,-7 0-3,-10 0-1,-7 0-1,2 0-1,0 0 1,11 11-1,6 10-1,9 3 0,11 5 0,0 5-4,6 1-1,25 1-7,6-1-8,0 2-5,-7-6 5,-6-1 8,-13-10 9,-11-5 7,0-7 3,0-3 4,-11-5 6,-21 0 4,-2 0-7,0 0-5,4-2-5,15-14-5,6-4-23,9-3-151</inkml:trace>
        </inkml:traceGroup>
        <inkml:traceGroup>
          <inkml:annotationXML>
            <emma:emma xmlns:emma="http://www.w3.org/2003/04/emma" version="1.0">
              <emma:interpretation id="{813F112E-AB97-4432-AF03-15046B1B731E}" emma:medium="tactile" emma:mode="ink">
                <msink:context xmlns:msink="http://schemas.microsoft.com/ink/2010/main" type="inkWord" rotatedBoundingBox="11729,931 16424,768 16464,1941 11770,2103"/>
              </emma:interpretation>
              <emma:one-of disjunction-type="recognition" id="oneOf2">
                <emma:interpretation id="interp8" emma:lang="en-US" emma:confidence="0.5">
                  <emma:literal>Detection</emma:literal>
                </emma:interpretation>
                <emma:interpretation id="interp9" emma:lang="en-US" emma:confidence="0.5">
                  <emma:literal>Dele then</emma:literal>
                </emma:interpretation>
                <emma:interpretation id="interp10" emma:lang="en-US" emma:confidence="0">
                  <emma:literal>Detection,</emma:literal>
                </emma:interpretation>
                <emma:interpretation id="interp11" emma:lang="en-US" emma:confidence="0">
                  <emma:literal>Dele Then</emma:literal>
                </emma:interpretation>
                <emma:interpretation id="interp12" emma:lang="en-US" emma:confidence="0">
                  <emma:literal>Dele when</emma:literal>
                </emma:interpretation>
              </emma:one-of>
            </emma:emma>
          </inkml:annotationXML>
          <inkml:trace contextRef="#ctx0" brushRef="#br0" timeOffset="9114.11">11350-659 553,'0'0'54,"0"0"-54,-7 22-10,-13 27 9,-2 12 1,-3 8-11,5 3-26,3-16-126</inkml:trace>
          <inkml:trace contextRef="#ctx0" brushRef="#br0" timeOffset="9644.14">11063-680 396,'0'-43'116,"17"14"-99,28 13-4,26 16 6,22 0-6,19 29-4,9 27-3,2 13-5,-24 15-1,-22 3 0,-40-2-4,-37-6-3,-4-12 5,-60-16 0,-30-13 2,-19-18 1,-10-12 2,4-8 2,20 0 1,25-23-4,35 0 1,29 0 1,13 0-4,65 8-5,35 2-4,25 7 7,17 4-3,0-3 1,-2-1 1,-3-5 3,-10-8 1,-7-9 1,-13-10 2,-19-8 4,-22-3 5,-24 2 5,-19 7 11,-23 11 10,-3 5-4,-12 8-10,-40 5-11,-27 11-12,-20 0-2,-3 29 0,6 15-2,24 7-2,26 5-1,24 1-2,22-7-1,0-3 0,46-7 3,21-9 0,22-10-5,4-11-14,1-10-12,-6 0-31,-8 0-74,-13-22-186</inkml:trace>
          <inkml:trace contextRef="#ctx0" brushRef="#br0" timeOffset="9876.92">13028-847 16,'0'-14'573,"0"0"-520,0 14-5,0 0-11,0 0-12,0 0-10,0 16-15,0 35-1,-3 23 1,-9 21 1,-5 9-1,-5 2-4,-5-9-3,2-14-7,3-15-10,8-23-32,8-17-51,6-20-139</inkml:trace>
          <inkml:trace contextRef="#ctx0" brushRef="#br0" timeOffset="10221.82">12969-361 313,'-4'-4'130,"4"-3"-109,0 1 7,29-2-15,22-3 3,20 2-15,11-4 1,-3-3-2,-4 1 1,-23-3 4,-17 3 10,-16 0 15,-15 1 18,-4-1-6,0 4-14,-6 0-8,-22 2-5,-15 9-8,-11 0-7,-3 0 0,3 31-1,9 11 0,16 3-5,19 1 0,10 0-1,0-7-1,34-6-4,16-8 0,11-9-16,3-11-28,5-5-21,-3 0-26,-2 0-132</inkml:trace>
          <inkml:trace contextRef="#ctx0" brushRef="#br0" timeOffset="10633.97">13922-435 18,'0'-3'506,"0"-2"-415,0 3-42,-17-1 6,-12 3-17,-8 0-20,-8 3-9,-3 23-9,5 9 0,12 8-5,11 0-5,17 3-3,3-9-9,26-7-15,37-4-16,18-10-5,22-11-50,-4-5 74,-6 0-66,-19-36-13,-13-15-6,-5-16 119,-4-22 24,2-8 55,-9 2 7,-14 9 5,-16 22 17,-13 12 4,-2 19-42,0 15-21,0 9-16,0 9-3,0 0-24,0 25-6,-19 33-5,-13 27 5,-10 28 0,-10 9 0,-4 5-5,2-9-8,5-21-9,17-14-35,27-25-51,5-18-71,20-22-34</inkml:trace>
          <inkml:trace contextRef="#ctx0" brushRef="#br0" timeOffset="10889.1">14320-341 20,'17'0'5,"16"0"148,13 0-111,3 0 7,-4 0 23,-6-2 0,-7-1 11,-13-1-8,-7 4-10,-9-4-18,-3 4-12,0 0-16,0 0-10,0 19-9,0 18 0,3 12 0,-3 5-2,0 3-8,-18-9-13,-7-7-50,11-15-117</inkml:trace>
          <inkml:trace contextRef="#ctx0" brushRef="#br0" timeOffset="11358.06">14907-67 130,'0'0'408,"0"0"-371,0 0-22,0 0 3,0-4-18,15 4-12,7-4-12,10 3-11,1-3-45,-7-3 2,-4-4 53,-10-5 25,-9-1 10,-3-6 17,0-3 13,0 1 13,-15-4 6,-10 2-25,-6 7 6,6 3-12,1 14-19,2 3-8,2 0-1,0 25-9,0 13-5,6 5-13,11 1-37,3-3-109</inkml:trace>
          <inkml:trace contextRef="#ctx0" brushRef="#br0" timeOffset="11744.66">15426-181 159,'12'-15'316,"-12"1"-203,0 9-58,0 5-1,0 0-27,0 0-25,0 13-2,-5 15-2,-10 8 2,1-1-1,2-3-3,4-10 2,5-7-2,3-7 2,0-8 2,0 0 2,0-5 7,0-24 3,23-9-7,6-7 6,10-4 2,6 3-4,4 5 0,2 11 2,-9 9-3,-5 10-3,-5 11-5,-10 0-1,-5 16-2,-7 23 0,-10 13 3,0 8 0,-15 4 1,-22 2-1,-2-5-2,4-1-6,6-7-8,15-10-25,-3-12-76,-6-24-351</inkml:trace>
          <inkml:trace contextRef="#ctx0" brushRef="#br0" timeOffset="13364.76">15308-294 17,'-3'-5'8,"3"-1"-7,0 4 1,0-3-1,3-1 178,-3 4-89,0 0-40,0 2-10,2 0 2,-2 0-10,3 0-7,0 0-16,-1 0-6,5 0-3,-2 0 1,-2 0 3,3 0 3,-6 0 0,3 0 3,-3 0-3,0 0-3,0 0-4,3 0 0,4 13-2,11 10-2,8 7-13,4 1-26,4-6-133</inkml:trace>
        </inkml:traceGroup>
      </inkml:traceGroup>
    </inkml:traceGroup>
  </inkml:traceGroup>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2T05:18:21.064"/>
    </inkml:context>
    <inkml:brush xml:id="br0">
      <inkml:brushProperty name="width" value="0.05833" units="cm"/>
      <inkml:brushProperty name="height" value="0.05833" units="cm"/>
      <inkml:brushProperty name="color" value="#ED1C24"/>
      <inkml:brushProperty name="fitToCurve" value="1"/>
    </inkml:brush>
  </inkml:definitions>
  <inkml:trace contextRef="#ctx0" brushRef="#br0">-1 7 357,'0'-16'100,"0"14"-100,0 2-13,0 11-46,0 26-84</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37:14.899"/>
    </inkml:context>
    <inkml:brush xml:id="br0">
      <inkml:brushProperty name="width" value="0.05292" units="cm"/>
      <inkml:brushProperty name="height" value="0.05292" units="cm"/>
      <inkml:brushProperty name="color" value="#FF0000"/>
    </inkml:brush>
  </inkml:definitions>
  <inkml:trace contextRef="#ctx0" brushRef="#br0">19850 1371 576,'-58'9'55,"-29"16"-53,-11 23 4,38 20 5,6-15 4,12-3-12,15 2-3,17-7-4,10-3-8,6-9 0,34-13-9,20-16-7,19-4-25,18-19 5,3-25-1,-4-5 27,-17 4 19,-15 1 3,-22 11 20,-18 9 14,-13 12 11,-9 8 10,-2 4-4,0 0-14,-22 0-10,-12 16-21,-1 5-4,6 2-4,12-3 2,11-4-8,6-4-5,0-2 0,23-8 0,8-2 3,10-2 5,5-20 1,-4-1 2,-7-2 2,-12 5 2,-13 2 2,-8 4 1,-2-1 2,-7 4-1,-19-2-5,-9 6-1,-2 0-6,8 4-6,5 0-24,8 2-56,12-1-104</inkml:trace>
  <inkml:trace contextRef="#ctx0" brushRef="#br0" timeOffset="286.07">20615 1291 391,'10'-14'110,"-10"8"-74,0-2 22,-2 4 1,-23 4-23,-12 0-27,-11 0-9,4 24-2,3 2-10,14 1-9,21 0-16,6 4-31,23-4-13,23-4-10,8-5-2,-5-6 55,-18-3 38,-18 0 28,-13 1 26,-17 2 27,-39 4 2,-20 6-59,-8-3-24,5-2-1,19-9-8,27-6-14,24-2-31,9-10-121</inkml:trace>
  <inkml:trace contextRef="#ctx0" brushRef="#br0" timeOffset="865.83">21030 970 190,'0'0'322,"0"18"-285,0 14-34,0 11 3,-8 2 5,-2 2 7,-1-1-10,3-6-8,-4-10 0,3-10-4,5-10 1,0-10 3,4 0 2,0-18 4,0-21-1,0-22 0,19-9 6,18-9 5,7-1 3,2 8-4,-3 14-1,-5 20-2,-7 18-4,-2 18-3,0 2-5,2 36-2,2 16 2,-1 15 0,-8-3 0,-3 1-3,-6 1-1,-5 1-4,-2-3-15,-2-10-65,-1-21-249</inkml:trace>
  <inkml:trace contextRef="#ctx0" brushRef="#br0" timeOffset="1031.62">21026 1058 202,'-29'-7'291,"15"2"-254,14 0-26,21 1-2,32-7-1,20-2-1,12-2-7,0 0-15,-12 6-39,-23 4-141</inkml:trace>
  <inkml:trace contextRef="#ctx0" brushRef="#br0" timeOffset="2217.75">23680 5129 181,'-52'0'324,"-55"38"-300,14 44-22,-12-8-2,5-1 9,15-9 7,29-8-10,34-6-6,22-3-10,17-7-5,35-12-12,21-14-34,19-14-61,15-14-48,4-22 44</inkml:trace>
  <inkml:trace contextRef="#ctx0" brushRef="#br0" timeOffset="2483.37">23848 5490 106,'32'-16'152,"-21"8"-37,-11 8-28,0 0 3,-18 0-33,-11 16-30,-6 8-17,8 4-8,9-2-2,18 0-1,0-3-7,11-8-5,20-4 2,7-10-1,9-1 5,4-9 3,-4-18 3,-7-7 1,-13 0 2,-16 2 5,-8-1 1,-3 6 0,-8 3-4,-25 6 1,-9 2-5,-5 6-2,9 4-4,5 4-15,15 2-51,13 0-80,5 0-119</inkml:trace>
  <inkml:trace contextRef="#ctx0" brushRef="#br0" timeOffset="2749.87">24324 5253 394,'0'-5'94,"0"2"-47,0 3 3,0-2-8,0 2-19,-7 0-17,0 0-6,4 23-8,3 9-9,0 4-7,19 2-24,12-6-45,-2-4-13,-10-4 41,-16-6 65,-3 0 27,-22 0 36,-25-2 10,-4 0-22,-5-5-32,11-5-19,14-6-3,16 0-17,15-6-45,15-21-133</inkml:trace>
  <inkml:trace contextRef="#ctx0" brushRef="#br0" timeOffset="3216.8">24691 5328 368,'5'0'90,"-5"28"-51,0 6 13,0-2-16,0 5 3,0-6-19,0-3-14,0-8-6,0-8-2,0-8-3,0-4 0,0 0 5,0-26 0,0-16 2,0-14-1,2-15 4,16-10 2,8-6 0,12 9-5,7 12 0,6 17-2,2 22-1,-4 10 1,-7 11-3,-7 6-2,-14 3 1,-7 23 1,-14 8 1,0 8-1,-27 4 0,-8 2-6,1-2-9,14-4-1,18-4 0,2-7 5,29-7-2,11-2 6,-3-2 10,-3-2 3,-16 3 4,-14-2 10,-4 3 9,-29 4 11,-31 1-5,-13-4-15,-8-2-10,10-7-4,13-5-3,18-6-2,18-3-11,15 0-22,7-20-107,29-17-350</inkml:trace>
  <inkml:trace contextRef="#ctx0" brushRef="#br0" timeOffset="3338.61">25836 5340 515,'7'8'30,"-7"0"-30,0 0-2,-5 1-17,-19 2-55,-18-11-262</inkml:trace>
  <inkml:trace contextRef="#ctx0" brushRef="#br0" timeOffset="3950.61">24542 5245 497,'0'-23'68,"0"-6"-50,-16 8 6,3 10-4,0 3-7,3 6-13,2 2-2,-1 8-34,-3 17-79,6-2-353</inkml:trace>
  <inkml:trace contextRef="#ctx0" brushRef="#br0" timeOffset="6000.88">6675 4407 172,'11'-22'219,"-11"0"-152,0 10-30,-4 10 13,-3 2-6,-7 0-12,-5 0-11,-6 20-12,-2 12-9,2 3 0,6 8-4,7 1-5,12-1-11,0-5-22,16-8-48,20-11-92</inkml:trace>
  <inkml:trace contextRef="#ctx0" brushRef="#br0" timeOffset="6283.1">6916 4552 228,'0'-2'215,"0"2"-160,0 0-33,0 0 0,0 0-5,0 0-12,0 0-5,2 7-8,9 3-4,7-1-6,6-7 4,5-2 4,0 0 6,-4-14 4,-9-4 2,-8-2 3,-8 1 8,0 1 7,-14 5-6,-15 0 3,-4 6-8,-3 7-9,3 0 0,2 0-7,6 5-11,6 12-19,7 1-56,8 0-88</inkml:trace>
  <inkml:trace contextRef="#ctx0" brushRef="#br0" timeOffset="6450.83">7259 4359 57,'6'-13'296,"-6"8"-229,0 0-3,-4 4-3,-12 1-30,-3 0-16,-2 4-10,-1 24-5,4 8-16,7 9-14,11 0-32,4-3-56,32-7-82</inkml:trace>
  <inkml:trace contextRef="#ctx0" brushRef="#br0" timeOffset="6564.51">7341 4659 99,'-20'7'161,"-21"5"-82,-9 2-55,-4-2-24,10-5-3,10-4-16,16-3-50,16-3-198</inkml:trace>
  <inkml:trace contextRef="#ctx0" brushRef="#br0" timeOffset="6950.13">7584 4379 439,'-9'-1'76,"7"1"-68,2 0-8,0 17-1,0 16 1,4 11 3,9 0-3,3-3-1,-5-8-5,-4-13 2,-4-10 4,-3-8 0,0-2 8,0-8 10,-12-27-4,-5-10 2,0-17 13,11-11 11,6-7-17,0-3-7,15 10-7,12 19 0,2 18-3,0 20-4,2 16-2,10 0-2,7 30 0,4 20 2,-6 16-1,-7 9-1,-11 6-2,-6 3-5,-5 2-20,-9-5-88,-8-15-322</inkml:trace>
  <inkml:trace contextRef="#ctx0" brushRef="#br0" timeOffset="7112.82">7610 4448 393,'0'-25'34,"32"-3"-34,24-4-4,15 1 0,5 4-10,-10 7-28,-14 10-138</inkml:trace>
  <inkml:trace contextRef="#ctx0" brushRef="#br0" timeOffset="7487.17">8516 4449 588,'-25'-13'0,"13"11"-2,12 2-29,0 0-31,0 0-63</inkml:trace>
  <inkml:trace contextRef="#ctx0" brushRef="#br0" timeOffset="8298.1">9275 4073 450,'0'-14'66,"0"14"-59,-9 0 9,-18 18 11,-13 23-9,-9 18-7,-3 10-4,11-2-5,11-4-2,20-11-4,10-13-5,8-7-2,32-15 0,12-16-3,12-1 8,3-21-1,-3-16 4,-6-1-1,-15 2 4,-14 8 5,-11 7 0,-12 13 6,-4 5 4,-2 3 6,0 0-5,0 0-8,0 0-7,0 14-1,0 6-2,0 0-2,16-4-8,7-8 3,6-6 5,6-2 2,-1-4 2,-3-15 5,-6-4 1,-12 3 7,-13 2 3,0 0 7,-7 1 2,-22 4-10,-6 1-8,-6 4-7,3 3-1,5 5-2,4 0-5,4 0-9,4 0-16,2 3-45,15 7-65,4-2-66</inkml:trace>
  <inkml:trace contextRef="#ctx0" brushRef="#br0" timeOffset="8602.79">9979 4082 322,'0'-5'98,"-6"2"-25,-13-1-21,0 4-19,-4 0-7,5 0-19,5 0-7,1 14-4,8 9-6,4 5-2,0 5-5,10 2-2,19-2-5,2-6 7,2-6 0,-2-7 9,-9-1 8,-6-5 0,-9-2 2,-7-2 0,0 3 12,-30 2 5,-9-1-16,-11 0-3,8-6 0,7-2-10,12 0-17,12-6-107</inkml:trace>
  <inkml:trace contextRef="#ctx0" brushRef="#br0" timeOffset="9115.62">10220 4087 455,'6'0'45,"1"4"-36,5 22 34,-2 3 1,3 10-11,1 1-19,-1 0-8,3 0-5,-7-6-1,-3-6-6,-1-11-5,-5-8-2,0-9 4,0 0 9,-5-17 3,-12-20 0,1-17 3,3-12 9,13-12-8,0-3-2,17 3-2,28 12-3,6 16 0,5 16-4,0 19 3,-7 14-1,-9 1 1,-9 12-1,-10 19 1,-15 6-5,-6 7 2,-14 8 2,-24 4-1,1-8-11,6-7-4,15-10-1,16-10 4,0-9 6,31-9 1,12-3 4,5 0 4,2 0 3,-13 7 4,-12 1-2,-12 7 5,-13-1-1,-2 9 7,-34 7 8,-14 4-9,-16-2-10,-1-1-2,9-6-2,10-7-1,10-3-7,11-4-12,13-2-25,12-6-136</inkml:trace>
  <inkml:trace contextRef="#ctx0" brushRef="#br0" timeOffset="9385.34">11572 4137 578,'-33'0'109,"17"0"-93,14 0-16,2 0-4,11 0-1,31 0 1,21-6-2,14-8 4,2 1-24,-15 7-90,-24 6-217</inkml:trace>
  <inkml:trace contextRef="#ctx0" brushRef="#br0" timeOffset="9531.7">11604 4421 497,'0'0'89,"19"0"-84,26 0-1,11-8 8,8-7-11,5-1-1,2 3-19,-4 5-56,-16-2-282</inkml:trace>
  <inkml:trace contextRef="#ctx0" brushRef="#br0" timeOffset="15189.55">12771 3585 498,'22'-14'75,"-8"14"-75,-14 32-15,0 22 15,0 15 0,6 7 0,5-2-1,1 3-14,-4 0-29,-8-6-124</inkml:trace>
  <inkml:trace contextRef="#ctx0" brushRef="#br0" timeOffset="15377.69">12461 4385 380,'-2'0'199,"2"0"-199,36-18-2,26-8 2,22-10 1,19-2-1,4 5-3,5 6-22,-15 15-85,-30 12-255</inkml:trace>
  <inkml:trace contextRef="#ctx0" brushRef="#br0" timeOffset="15694.87">12617 4620 489,'-7'0'66,"7"0"-60,0-3-6,22-8 0,21-3 8,8 8-3,3 6-4,-10 2-1,-13 27-2,-21 18-1,-10 11 0,-29 12 1,-32 9-2,-7-8-7,2-10-8,20-25 4,23-20 15,23-16 6,16 0 0,45-26-1,28-14 7,19-13-1,15-1-9,2 6-2,-7 8-7,-16 10-14,-17 10-66,-31 4-233</inkml:trace>
  <inkml:trace contextRef="#ctx0" brushRef="#br0" timeOffset="19277.91">13965 3932 363,'-61'0'68,"6"12"-61,-3 48 14,7-10 17,7 5-10,19 0-15,16-2-13,9-9-3,0-9-8,29-10 3,16-12 1,17-13 2,11 0 2,3-27 0,-5-2 3,-15-1 0,-18 11 2,-18 7 0,-15 8 6,-5 4-3,0 0 5,0 0-4,0 18-3,-7 14-1,-3 3-2,10 2-6,0-7-7,30-11-2,8-14-3,6-5 4,4-5 4,-7-22 10,-7-2 2,-14-3 9,-13 5 7,-7 0 6,-2 4-4,-30 0-6,-5 4-9,-6 6-3,3 3-2,7 4-3,6 3-4,14-1-10,5 2-11,8-2-17,3-3-48,33-3-56,15-4 2</inkml:trace>
  <inkml:trace contextRef="#ctx0" brushRef="#br0" timeOffset="19527.73">14602 4007 61,'50'-13'82,"-21"5"-14,-17 6 8,-7 2-6,-5 0-7,0 0 7,-9 0-21,-18 14-34,-8 8-15,-1 4-3,9 2-7,14 1-13,13-4-11,5 1-19,26-3-18,5-5 8,-5 0 49,-7-2 14,-15-3 8,-9 4 14,0-3 17,-29 4 16,-18 6-14,-10-3-23,-1 2-18,13-4-4,13-8-15,19-2-35,13-9-231</inkml:trace>
  <inkml:trace contextRef="#ctx0" brushRef="#br0" timeOffset="21962.24">15240 3699 276,'13'-14'87,"-13"8"-57,0 3 46,0 3 3,-5 0-26,-15 3-12,-8 35-16,-19 27-21,-14 23-4,3 13 1,10 9-1,19 0-3,25-9-3,4-11-7,21-20-6,22-29-17,10-23-31,7-18-57,2-4-123</inkml:trace>
  <inkml:trace contextRef="#ctx0" brushRef="#br0" timeOffset="22311.33">15525 4044 373,'-21'-2'77,"4"2"-63,1 0 22,1 15-10,-1 9-12,5 5-12,2 3-2,0 3-3,0-8-5,3-2 0,-1-12 5,3-7 3,1-6 0,3 0 4,0 0 6,0-17-4,0-18 2,3-10-4,18-10 3,8 3-1,5 4 1,-1 15-1,-4 12 1,-6 11-1,-3 10-3,2 0-3,2 4 1,3 23-1,0 6 0,-2 5-1,-6 2-2,-3 3-9,-9-3-6,-5-1-22,-2-4-85,0-11-204</inkml:trace>
  <inkml:trace contextRef="#ctx0" brushRef="#br0" timeOffset="22470.83">15478 4054 207,'0'-12'47,"36"0"-47,22-2-13,13-1 7,2 2-14,1-1-40,-7 6-48</inkml:trace>
  <inkml:trace contextRef="#ctx0" brushRef="#br0" timeOffset="22634.32">16004 3953 33,'0'0'205,"0"0"-179,13 0-20,12 0 25,4 0 2,6-11-15,3 1-10,0-1-8,-2 4-5,-7 2-5,-10-1-10,-5 1-38,-11 1-122</inkml:trace>
  <inkml:trace contextRef="#ctx0" brushRef="#br0" timeOffset="22878.47">16052 3866 436,'-4'-3'105,"4"0"-84,0 3 7,0 0-4,0 0-8,0 18-16,0 13 1,0 8 0,0 5-1,0 1-2,0 0-5,0 0-12,-2-5-24,-9-11-97,4-10-211</inkml:trace>
  <inkml:trace contextRef="#ctx0" brushRef="#br0" timeOffset="23352.84">16416 3892 431,'0'0'82,"0"0"-82,0 0 4,0 12-3,0 4 10,0 2-11,-2-3 0,2-8-3,0-3 1,0-4 2,0 0 6,-2 0 9,2-16 12,0-15 0,0-10-8,15-9-8,16-3-3,10 1-5,-2 10-2,1 14-1,-4 12-1,-9 13-1,-7 3 0,-7 0 0,-8 16-5,-5 15 2,0 11 4,-22 4-2,-7-6-7,8-5-7,10-7 0,11-6 11,0-1 4,3-4 2,17-3 0,-1 1 1,2-3 0,-8-1 0,-9-1 1,-4 1 3,-2-1 6,-27 1 0,-9 2-7,-2-4-4,5-2-2,8-7-6,9 0-8,14-9-44,4-15-121</inkml:trace>
  <inkml:trace contextRef="#ctx0" brushRef="#br0" timeOffset="23529.08">16705 3592 298,'8'-4'180,"-6"4"-112,6 0-53,8 0 11,16 19 3,10 19-2,13 10-10,1 11-11,-7 5-5,-14 2-1,-19 2-3,-16 2-5,-20 1-6,-38-5-40,-15-4-91,-10-12-202</inkml:trace>
  <inkml:trace contextRef="#ctx0" brushRef="#br0" timeOffset="23934.08">17467 3996 464,'-8'-6'88,"8"4"-64,0-2-10,31-6-8,21-4 4,16-6-1,12 1-6,7 1-3,-9-5-8,-9 3-6,-15 0-10,-18 1-22,-19 4-69,-17 5-175</inkml:trace>
  <inkml:trace contextRef="#ctx0" brushRef="#br0" timeOffset="24098.48">17721 3773 380,'-8'-6'148,"1"6"-99,7 0-21,0 0 10,0 6-6,0 27-12,0 15-2,4 14-7,1 4-11,-3 6-1,-2 5-9,0 3-18,0-6-85,-13-17-450</inkml:trace>
  <inkml:trace contextRef="#ctx0" brushRef="#br0" timeOffset="25001.78">18560 3746 438,'-14'-11'103,"-28"11"-74,4 18-8,-9 22 1,-3 7-8,13 1-8,15 0-6,17-4-6,5-4-8,16-6-5,20-14-8,3-13-6,6-7-16,0 0 23,-5-17 26,-6-3 5,-11 0 19,-4 5 14,-9 0 12,-2 5-9,-2 6-17,-1 0-17,-1 4-7,12 0-6,1 0-2,10 12 6,4 4 1,-6 3-5,-2-4 3,-4 0 3,-5-9 0,-8-5 0,-1-1 3,-3 0 10,0-9 1,-2-12-1,0 0-4,0 0-2,-4-1-2,-11 2-5,-1 0-2,5 3-4,3 0-7,8 5-14,0 2-45,0 6-35,14 1 27,11-1 11,-1 4 14,5-3 29,0-1 26,2 0 36,4-4 26,-2-3 3,-2 2 7,-8-1-1,-4 2-17,-9 2-19,-3 6-10,-7 0-11,0 0-8,0 0-6,0 0-2,0 0-4,0 14-3,0 16 3,0 8-6,0 0-6,7 3-6,9-8-2,-8 0 8,-8-5 16,0 2 2,-15-4 6,-18 2 3,-5-4-6,-5-1-3,8-1-18,1-5-108,7-7-294</inkml:trace>
  <inkml:trace contextRef="#ctx0" brushRef="#br0" timeOffset="25363.06">18784 4456 475,'-31'-4'183,"-2"4"-158,-5 36-25,-9 19 6,-5 13 7,8 11-5,17 1-8,19 3 0,8-7-7,8-7-6,28-12-16,20-21-60,8-24-91,5-12-173</inkml:trace>
  <inkml:trace contextRef="#ctx0" brushRef="#br0" timeOffset="25678.16">19101 4676 315,'0'-3'195,"-11"3"-144,2 0-27,-1 5-9,0 15-10,-4 6-2,-1 4-2,-1 0-1,1-3-1,-4 0-2,0-9 3,1-7 0,5-10 2,1-1 4,10 0 11,2-20 3,0-17-4,9-8-2,25-7-7,8 4 0,7 10-4,0 10 0,-4 16-3,-3 10 0,-5 2 0,-3 14-3,-5 20 1,-7 8 0,-9 4-2,-8 0-13,-5 2-42,-2-4-118</inkml:trace>
  <inkml:trace contextRef="#ctx0" brushRef="#br0" timeOffset="25816.32">18963 4828 306,'50'-25'0,"18"-4"2,10 3-5,0 2 1,-1 7-26,-8 0-87</inkml:trace>
  <inkml:trace contextRef="#ctx0" brushRef="#br0" timeOffset="25964.5">19491 4707 373,'0'0'104,"0"0"-79,0 0 9,4-4-6,23-11-14,11-1-14,11-3-6,2-2-25,2 0-75,-3 2-179</inkml:trace>
  <inkml:trace contextRef="#ctx0" brushRef="#br0" timeOffset="26428.75">19894 4520 434,'0'0'106,"0"0"-91,2 0 6,0 0 8,0 8-9,1 7-4,-1 3-11,-2 3-5,0-3-1,0-1-3,0 0-5,-7-9-6,1-6-1,4-2 13,-1-8 3,3-19 0,0-16 7,18-6 10,15-2 2,12 1-6,1 7 1,0 11-5,-4 12-4,-9 10-3,-6 10-2,-9 0-1,-7 0-1,-11 21-3,0 4 1,-15 7 0,-20 5-7,2-4-14,11 0-3,11-3 7,11-6-6,0 0 9,9-2 16,9-3 2,-2 4 10,-3-3 6,-9-1-1,-4 0 9,0-2-2,-17 0 11,-17-3-7,-7 3-13,0-10-11,7-7-2,9 0-2,15-5-10,10-22-27,0-13-126,21-12-241</inkml:trace>
  <inkml:trace contextRef="#ctx0" brushRef="#br0" timeOffset="26610.81">20212 4101 392,'0'-9'199,"5"9"-139,13 0-46,13 6 15,16 23 0,16 11-4,10 12-8,2 8-14,-5 10-3,-15 7-1,-23 13 0,-32 10-5,-29 10-6,-68 2-18,-30-11-73,-8-15-199</inkml:trace>
  <inkml:trace contextRef="#ctx0" brushRef="#br0" timeOffset="27011.22">20409 3635 287,'29'-43'302,"11"12"-258,9 9-36,6 10 13,-3 12 1,-10 4 1,-2 42-11,-4 28-2,-5 23-5,-12 18 0,-5 10 0,-5 10-3,-2-3-2,4-1-1,0-3-1,-4-14-3,-5-8 3,-2-12-2,-18-13 2,-29-13-2,-22-9-2,-18-10-1,-17-6-3,-6-12-7,4-9-24,4-10-64,5-12-277</inkml:trace>
  <inkml:trace contextRef="#ctx0" brushRef="#br0" timeOffset="27774.86">13602 3856 333,'0'-27'72,"24"5"-72,30-8 0,18-5 7,12-8-2,3-5-3,-5 2-2,-8 4-3,-19 10-17,-23 12-35,-32 11-286</inkml:trace>
  <inkml:trace contextRef="#ctx0" brushRef="#br0" timeOffset="27985.89">13561 3878 339,'-10'50'58,"-1"20"-32,3 19 35,6 13-14,2 14-9,0 11-12,8-2-17,9-6-9,5-17 0,3-21-4,6-23-2,11-22-2,19-24-11,21-12-2,25-38-37,7-30-139</inkml:trace>
  <inkml:trace contextRef="#ctx0" brushRef="#br0" timeOffset="73719.38">15692 4895 421,'-22'22'44,"-9"-7"-42,2-12-2,22 1 9,7-4 29,0 0-6,0 0-13,0 0-16,0 0-3,0 0 0,0 0 0,0 0 2,7 0 0,1 0 0,6 2 0,3-2 0,4 0 0,6 0 1,6 0 0,7-6-1,7-8 1,6-4-2,5-4 1,6-3-2,6 0 1,1-3 1,2-1-2,-6 6 2,-11 0-1,-9 6 1,-14 9 0,-13-1-2,-4 5 2,-10 4-1,-3 0 0,-1 0 2,-2 0 1,0-2 0,0 2-3,0 0-1,0 0 0,0 0-1,0 0 1,0 0 0,0 0 0,0 0 1,0 0 2,0 0-2,-20 0-1,-13 0-1,-16 10-5,-10 9 4,-7 6 0,-5 3-1,-1 0 4,-6 5-3,2-1 3,-1 2-1,2-2 3,11-4 0,16-6 0,16-9 3,18-7 0,14-3-6,0-3-7,21 0-5,30 0 12,27-17 3,27-26-1,24-13-1,13-9 0,1 4-1,-5 0 1,-6 11-1,-12 6 1,-17 7 0,-28 13-1,-32 10 0,-30 13 0,-13 1 5,-27 0 10,-33 4-3,-24 24-12,-24 12 1,-12 13 0,-7 1 3,0 3-3,0 2-1,5-1 0,6-7-1,20-6 1,23-15 0,30-16 1,26-7-1,17-7-3,6 0-12,38 0 3,28-25 12,26-17 1,25-15-1,14-6 0,6-6-1,-5 6 1,-12 10-1,-29 11 1,-30 20 0,-29 12 2,-34 7-1,-4 3 8,-42 0 6,-29 15-7,-28 19-7,-16 11 2,-15 8-2,-3 3 0,6-2 0,11-8 0,22-7-1,23-9 0,26-16 1,28-6-1,17-8-4,15 0-16,37-2 8,26-27 8,20-12 4,15-12 0,1 2 0,-12 2-1,-21 15 0,-23 10-1,-25 14-6,-18 6-6,-12 4-20,-3 0-20,0 0-49,-22 0-118</inkml:trace>
  <inkml:trace contextRef="#ctx0" brushRef="#br0" timeOffset="74932.58">19092 6106 198,'-40'13'313,"33"-13"-313,7 0-65,31-19 24,18-8 41,9-3 3,7-2-1,13-6-2,8-6-1,8-7-3,3 1 1,-2 0 1,-9 6 2,-9 5 1,-19 7 0,-25 14 1,-20 9 3,-13 9 6,-19 0 35,-40 17-22,-25 19-21,-21 11 0,-19 12-3,-11 3 0,2 3 0,8-9-5,22-17 5,36-13 0,34-15 5,33-9-5,6-2-17,42-9 6,21-21 11,18-12 0,13-10 0,11-4-2,3 0-4,-5 4 2,-13 6 1,-16 10 3,-26 13 1,-25 11 1,-29 12 5,-10 0 20,-48 25 3,-26 15-20,-23 12-9,-13 8 1,-9 5 1,4-6-1,20-9 0,29-18-1,36-18 6,40-11-7,11-3-4,52-19-6,28-20 7,27-17 3,21-9 3,5-3-3,-5 8 0,-26 14 0,-35 17 2,-36 14 4,-32 12 6,-10 3 4,-50 12 24,-28 20-30,-27 16-10,-17 3-4,-3 3-3,7-7-8,18-8-34,15-15-143</inkml:trace>
  <inkml:trace contextRef="#ctx0" brushRef="#br0" timeOffset="103230.72">20170 6284 546,'-40'22'31,"-7"-6"-19,18-10-12,29 0-24,0-6 14,0 0 10,0 0 1,0 0-1,0 0-2,9 0-2,7 0-8,-1-14-17,-1-6-39,-5-4-56,-9 1-141</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0:58.330"/>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AE9CE5BD-63BB-4273-908B-87CECA860A65}" emma:medium="tactile" emma:mode="ink">
          <msink:context xmlns:msink="http://schemas.microsoft.com/ink/2010/main" type="writingRegion" rotatedBoundingBox="1809,791 5912,440 6018,1670 1915,2020"/>
        </emma:interpretation>
      </emma:emma>
    </inkml:annotationXML>
    <inkml:traceGroup>
      <inkml:annotationXML>
        <emma:emma xmlns:emma="http://www.w3.org/2003/04/emma" version="1.0">
          <emma:interpretation id="{D5122F52-2BA6-4E27-AFC9-768FB1EF2788}" emma:medium="tactile" emma:mode="ink">
            <msink:context xmlns:msink="http://schemas.microsoft.com/ink/2010/main" type="paragraph" rotatedBoundingBox="1809,791 5912,440 6018,1670 1915,2020" alignmentLevel="1"/>
          </emma:interpretation>
        </emma:emma>
      </inkml:annotationXML>
      <inkml:traceGroup>
        <inkml:annotationXML>
          <emma:emma xmlns:emma="http://www.w3.org/2003/04/emma" version="1.0">
            <emma:interpretation id="{C3A45FCA-C7FE-48BA-B318-632FF4EBB9F2}" emma:medium="tactile" emma:mode="ink">
              <msink:context xmlns:msink="http://schemas.microsoft.com/ink/2010/main" type="line" rotatedBoundingBox="1809,791 5912,440 6018,1670 1915,2020"/>
            </emma:interpretation>
          </emma:emma>
        </inkml:annotationXML>
        <inkml:traceGroup>
          <inkml:annotationXML>
            <emma:emma xmlns:emma="http://www.w3.org/2003/04/emma" version="1.0">
              <emma:interpretation id="{CFD60422-BF30-4EAD-98E9-C420B4A4DAD4}" emma:medium="tactile" emma:mode="ink">
                <msink:context xmlns:msink="http://schemas.microsoft.com/ink/2010/main" type="inkWord" rotatedBoundingBox="1809,791 5912,440 6018,1670 1915,2020"/>
              </emma:interpretation>
              <emma:one-of disjunction-type="recognition" id="oneOf0">
                <emma:interpretation id="interp0" emma:lang="en-US" emma:confidence="0.5">
                  <emma:literal>Frost's</emma:literal>
                </emma:interpretation>
                <emma:interpretation id="interp1" emma:lang="en-US" emma:confidence="0.5">
                  <emma:literal>From fs</emma:literal>
                </emma:interpretation>
                <emma:interpretation id="interp2" emma:lang="en-US" emma:confidence="0">
                  <emma:literal>Frosts</emma:literal>
                </emma:interpretation>
                <emma:interpretation id="interp3" emma:lang="en-US" emma:confidence="0">
                  <emma:literal>Front's</emma:literal>
                </emma:interpretation>
                <emma:interpretation id="interp4" emma:lang="en-US" emma:confidence="0">
                  <emma:literal>Frolf's</emma:literal>
                </emma:interpretation>
              </emma:one-of>
            </emma:emma>
          </inkml:annotationXML>
          <inkml:trace contextRef="#ctx0" brushRef="#br0">510 488 22,'9'-9'200,"2"5"-191,-2 1-9,1 3 0,0 0-2,-2 0-4,1 0-3,-7 0 5,1 0 1,-3 0 3,0 0 2,0 0 12,0 0 24,0 0 6,0-2-2,0 2-5,0 0-5,0 0-13,0 0-19,0 12-9,0 22 0,0 9 9,-5 6 12,-15 2-3,0 0-4,-3-5-3,9-3 7,-3-7-4,5-6-1,1-4-2,3-5 1,5-12 2,3-2-1,0-7-3,0 0 1,0 0-2,3 0 1,19 0-1,10 0 9,7-3-1,1-10 1,-3 3-7,-6-1-2,-6 3 1,-4 3-1,-10 3 0,-5 0 1,-3 2-1,-3 0-1,0 0 1,0 0 0,0 0-6,0 0-9,0 0-26,0 0-81,0-17-112</inkml:trace>
          <inkml:trace contextRef="#ctx0" brushRef="#br0" timeOffset="-1378.28">502 499 88,'0'0'236,"0"0"-147,0 0-63,0 0-13,0 0-2,3 8-1,-1 18-10,-2 13-7,0 12 7,0 5 2,-17 8 3,-10-6 1,-2-3-2,4-12 1,7-15-4,9-10 1,7-10 4,2-8 0,0 0 0,2 0-3,22 0-1,4 0 0,6 0-1,8-14-1,1-6-14,0-5-44,1-13-123</inkml:trace>
          <inkml:trace contextRef="#ctx0" brushRef="#br0" timeOffset="-1063.42">1008 763 389,'0'0'90,"0"11"-81,-12 5-1,0 6 3,4 7 3,8-2-7,0 4-7,0-5 0,0-6-3,23-8-2,6-1-4,1-11 2,11 0 3,-4-2-3,-1-27 7,-5-6 0,-5-10 3,-6 5 3,-12-3-4,-6 8 5,-2 11-1,0 3 3,-22 8-4,-15 11-3,-5 2-2,-9 0-3,-1 18-9,7 13-15,6-6-62,13-12-119</inkml:trace>
          <inkml:trace contextRef="#ctx0" brushRef="#br0" timeOffset="-2622.82">73-1 166,'-35'0'15,"10"11"-13,14-3-1,11-1-1,0-5-2,0 4-9,0-1 9,0-5-9,0 0-20,-3 0-23</inkml:trace>
          <inkml:trace contextRef="#ctx0" brushRef="#br0" timeOffset="-1889.91">-60 198 190,'-17'0'286,"17"0"-250,0 0-28,0-4 1,17-3-9,22-4 0,18-5 0,11-6 11,-2 1-11,-7-5 4,-10-2-4,-4-8-1,-8-9-1,-6-1 2,-8 2 0,-15 5 3,-8 14-2,0 7 0,-8 4 3,-12 13 0,-2 1-3,-5 0 0,2 7 0,-4 38-1,4 26 4,0 21-4,4 12 0,8 6 1,4-5-1,4-6 2,-5-11-2,0-9 0,-5-13 0,-2-15-2,-5-7 1,-1-14-9,-6-7-20,0-13-34,2-10-38,-2 0 3,1-18-8</inkml:trace>
          <inkml:trace contextRef="#ctx0" brushRef="#br0" timeOffset="-1722.4">-242 553 156,'0'-25'85,"37"-4"-64,25 0-9,21-7 8,15 2-6,5 5-4,0 3-10,-19 4 4,-18 11-4,-21 11-2,-21 0-2,-17 0-17,-7 11-52,-17 2-105</inkml:trace>
          <inkml:trace contextRef="#ctx0" brushRef="#br0" timeOffset="719.87">1925-70 23,'-29'-10'414,"11"8"-373,11-3-5,7 5 8,0 0-14,7 0-30,30 0-10,17 12 10,10 13 5,7 4-4,-4-1 1,4-2 1,-3-1-3,1-5 0,-5-4 0,-7 2 1,-3-3 0,-13-8-1,-11 4 0,-10-7 0,-8 0 3,-10 1-2,-2 0 2,0 2 1,0 11 3,-17 10-1,-25 12 1,-14 7 7,-8-1-3,-3 1-5,-1-7 1,-1 1-2,7-2 0,6-9-1,12-4-1,10-6 1,12-4-3,11-8-1,4-1 0,7-7-2,0 2-7,0-2-16,32 0-38,10-24-47,24-25-139</inkml:trace>
          <inkml:trace contextRef="#ctx0" brushRef="#br0" timeOffset="1214.94">3441-67 6,'19'0'119,"4"-11"-41,0 2-54,0-4 4,-1 0-1,3-5 10,2-6-3,-5-3-9,4-4-9,-3-5-5,-9 1-6,-3-1 5,-11 9-1,0 3-2,0 8 4,-6 10 1,-20 4-6,-2 2-3,-6 14 13,0 28-10,9 17 3,8 14 0,5 6-4,9 7 2,3 3-4,-5-2 0,-2 1 1,0-14-3,-11-2 1,1-6-2,-10-8-2,0-9-7,-4-8-22,6-15-121,-4-18-152</inkml:trace>
          <inkml:trace contextRef="#ctx0" brushRef="#br0" timeOffset="1427.96">3028 365 23,'0'-13'360,"21"-9"-300,27-1-59,15-4 8,7 3-2,5 0-3,-5 8-4,-12 3 0,-19 8 0,-16 3-5,-12 2-9,-11 0-1,0 0-23,0 0-20,-4 0-22,-13 0 9</inkml:trace>
          <inkml:trace contextRef="#ctx0" brushRef="#br0" timeOffset="2258.77">3691 170 127,'-9'0'267,"1"0"-224,1 0-14,-1 0-8,-6 0-21,-3 8 1,-6 6-1,-6-3 0,4 2-9,-9-13-61,6 0-167</inkml:trace>
          <inkml:trace contextRef="#ctx0" brushRef="#br0" timeOffset="1919.67">3829 419 16,'12'-11'241,"2"-1"-133,1-1-52,-10 2 8,-5 7-15,0 1-8,0 3-3,-5 0-21,-24 0-17,-11 0-6,-8 13 6,6 7 0,7 1 3,16-4-6,13 3 0,6-4-7,0 2-7,3 3-7,22-4 11,-3 1 0,5 5 7,-8-2 6,-1 1 0,-1-1 0,-15-3 1,-2-1 1,0-2-2,0 1-1,-26-3 1,-2 1 8,-3-4-1,-4-9-7,8 1-2,0-2-30,0 0-57,4-9-118</inkml:trace>
        </inkml:traceGroup>
      </inkml:traceGroup>
    </inkml:traceGroup>
  </inkml:traceGroup>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1:28.327"/>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39591E14-F2A1-43E4-81C2-291599BAA8BC}" emma:medium="tactile" emma:mode="ink">
          <msink:context xmlns:msink="http://schemas.microsoft.com/ink/2010/main" type="inkDrawing" rotatedBoundingBox="123,6972 2927,5952 2937,5979 133,6999" semanticType="underline" shapeName="Other"/>
        </emma:interpretation>
      </emma:emma>
    </inkml:annotationXML>
    <inkml:trace contextRef="#ctx0" brushRef="#br0">85 1002 326,'-49'6'106,"21"-5"-61,19-1 8,9 0 1,26 0-33,51-17-19,36-23-2,46-20 5,38-17 4,29-13-7,30-9-1,8-1-1,0 1-2,-9 9-1,-24 9-2,-24 14-2,-31 10 7,-40 12 0,-33 7 2,-39 12-2,-27 10 0,-20 9 4,-17 7-2,0 0-2,-8 0 0,-31 11-8,-15 12-11,-15 6-26,-5 0-19,-2 0-76,-4-4-162</inkml:trace>
  </inkml:traceGroup>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2:05.602"/>
    </inkml:context>
    <inkml:brush xml:id="br0">
      <inkml:brushProperty name="width" value="0.05833" units="cm"/>
      <inkml:brushProperty name="height" value="0.05833" units="cm"/>
      <inkml:brushProperty name="color" value="#ED1C24"/>
      <inkml:brushProperty name="fitToCurve" value="1"/>
    </inkml:brush>
  </inkml:definitions>
  <inkml:trace contextRef="#ctx0" brushRef="#br0">-1 42 82,'0'-27'430,"0"15"-376,0 6-42,0 6-11,0 0-1,0 0-25,0 23-110</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2:04.457"/>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7FD280F8-0C46-4EE4-8C82-9E9DD9EEDA2C}" emma:medium="tactile" emma:mode="ink">
          <msink:context xmlns:msink="http://schemas.microsoft.com/ink/2010/main" type="inkDrawing" rotatedBoundingBox="1391,10180 4531,9862 4534,9896 1394,10214" semanticType="underline" shapeName="Other"/>
        </emma:interpretation>
      </emma:emma>
    </inkml:annotationXML>
    <inkml:trace contextRef="#ctx0" brushRef="#br0">-2 318 556,'-25'0'38,"25"0"-38,32 0-33,64-4 33,51-14 16,75-7-5,42-3-11,22-2 3,4-2 0,-15 4 2,-5 3 0,0 2 5,-14 3-2,-23 2-3,-41 0-5,-50 2 2,-48 4-2,-40 4 0,-37 0 0,-17 6-6,0-1 5,-39 3-17,-30 0-22,-15 3-90,-24 18-165</inkml:trace>
  </inkml:traceGroup>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2:25.953"/>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A698EA3F-74BE-4A3B-86B6-E0261AC3DA7A}" emma:medium="tactile" emma:mode="ink">
          <msink:context xmlns:msink="http://schemas.microsoft.com/ink/2010/main" type="inkDrawing" rotatedBoundingBox="6223,10985 6599,8401 7214,8490 6839,11075" semanticType="scratchOut" shapeName="Other"/>
        </emma:interpretation>
      </emma:emma>
    </inkml:annotationXML>
    <inkml:trace contextRef="#ctx0" brushRef="#br0">687-2 445,'-29'0'46,"-16"38"-45,-20 46 6,-17 44 18,-9 36 6,-2 35 1,7 30-12,15 22-8,17 15-6,22 2-6,27-1-7,5-30-7,68-40-14,43-49-14,31-56-60,20-46-59</inkml:trace>
  </inkml:traceGroup>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21-01-27T06:52:26.501"/>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B6054C41-648B-4283-A6B1-70306B5E21FA}" emma:medium="tactile" emma:mode="ink">
          <msink:context xmlns:msink="http://schemas.microsoft.com/ink/2010/main" type="inkDrawing" rotatedBoundingBox="9547,10669 9826,8270 10340,8330 10061,10728" semanticType="verticalRange" shapeName="Other"/>
        </emma:interpretation>
      </emma:emma>
    </inkml:annotationXML>
    <inkml:trace contextRef="#ctx0" brushRef="#br0">356-2 485,'20'0'41,"19"11"-31,15 50-10,11 38 9,-9 29 3,-10 33 5,-17 28-7,-21 20-5,-8 19-5,-34 10-2,-34-4-2,-23-16-7,-20-19-8,-10-27-38,-7-35-60,8-34-33</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3D7B07-7C02-4028-94C7-A27A87D6BB67}" type="datetimeFigureOut">
              <a:rPr lang="en-US" smtClean="0"/>
              <a:t>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32171-14CC-4405-8B8F-BAB4F6AE2F06}" type="slidenum">
              <a:rPr lang="en-US" smtClean="0"/>
              <a:t>‹#›</a:t>
            </a:fld>
            <a:endParaRPr lang="en-US"/>
          </a:p>
        </p:txBody>
      </p:sp>
    </p:spTree>
    <p:extLst>
      <p:ext uri="{BB962C8B-B14F-4D97-AF65-F5344CB8AC3E}">
        <p14:creationId xmlns:p14="http://schemas.microsoft.com/office/powerpoint/2010/main" val="4141545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ques10.com/p/11434/explain-the-following-with-reference-to-radio-rece/" TargetMode="External" /><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F32171-14CC-4405-8B8F-BAB4F6AE2F06}" type="slidenum">
              <a:rPr lang="en-US" smtClean="0"/>
              <a:t>1</a:t>
            </a:fld>
            <a:endParaRPr lang="en-US"/>
          </a:p>
        </p:txBody>
      </p:sp>
    </p:spTree>
    <p:extLst>
      <p:ext uri="{BB962C8B-B14F-4D97-AF65-F5344CB8AC3E}">
        <p14:creationId xmlns:p14="http://schemas.microsoft.com/office/powerpoint/2010/main" val="315286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F32171-14CC-4405-8B8F-BAB4F6AE2F06}" type="slidenum">
              <a:rPr lang="en-US" smtClean="0"/>
              <a:t>28</a:t>
            </a:fld>
            <a:endParaRPr lang="en-US"/>
          </a:p>
        </p:txBody>
      </p:sp>
    </p:spTree>
    <p:extLst>
      <p:ext uri="{BB962C8B-B14F-4D97-AF65-F5344CB8AC3E}">
        <p14:creationId xmlns:p14="http://schemas.microsoft.com/office/powerpoint/2010/main" val="3759000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F32171-14CC-4405-8B8F-BAB4F6AE2F06}" type="slidenum">
              <a:rPr lang="en-US" smtClean="0"/>
              <a:t>30</a:t>
            </a:fld>
            <a:endParaRPr lang="en-US"/>
          </a:p>
        </p:txBody>
      </p:sp>
    </p:spTree>
    <p:extLst>
      <p:ext uri="{BB962C8B-B14F-4D97-AF65-F5344CB8AC3E}">
        <p14:creationId xmlns:p14="http://schemas.microsoft.com/office/powerpoint/2010/main" val="1105983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https://www.ques10.com/p/11434/explain-the-following-with-reference-to-radio-rece/</a:t>
            </a:r>
            <a:endParaRPr lang="en-US"/>
          </a:p>
        </p:txBody>
      </p:sp>
      <p:sp>
        <p:nvSpPr>
          <p:cNvPr id="4" name="Slide Number Placeholder 3"/>
          <p:cNvSpPr>
            <a:spLocks noGrp="1"/>
          </p:cNvSpPr>
          <p:nvPr>
            <p:ph type="sldNum" sz="quarter" idx="10"/>
          </p:nvPr>
        </p:nvSpPr>
        <p:spPr/>
        <p:txBody>
          <a:bodyPr/>
          <a:lstStyle/>
          <a:p>
            <a:fld id="{47F32171-14CC-4405-8B8F-BAB4F6AE2F06}" type="slidenum">
              <a:rPr lang="en-US" smtClean="0"/>
              <a:t>35</a:t>
            </a:fld>
            <a:endParaRPr lang="en-US"/>
          </a:p>
        </p:txBody>
      </p:sp>
    </p:spTree>
    <p:extLst>
      <p:ext uri="{BB962C8B-B14F-4D97-AF65-F5344CB8AC3E}">
        <p14:creationId xmlns:p14="http://schemas.microsoft.com/office/powerpoint/2010/main" val="4152029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Deviation 200,</a:t>
            </a:r>
            <a:r>
              <a:rPr lang="en-US" baseline="0" dirty="0"/>
              <a:t> beta = 0.1</a:t>
            </a:r>
          </a:p>
          <a:p>
            <a:pPr marL="228600" indent="-228600">
              <a:buAutoNum type="arabicPeriod"/>
            </a:pPr>
            <a:r>
              <a:rPr lang="en-US" baseline="0"/>
              <a:t> 9 KHz</a:t>
            </a:r>
            <a:r>
              <a:rPr lang="en-US" baseline="0" dirty="0"/>
              <a:t>, 200 </a:t>
            </a:r>
            <a:endParaRPr lang="en-US" dirty="0"/>
          </a:p>
        </p:txBody>
      </p:sp>
      <p:sp>
        <p:nvSpPr>
          <p:cNvPr id="4" name="Slide Number Placeholder 3"/>
          <p:cNvSpPr>
            <a:spLocks noGrp="1"/>
          </p:cNvSpPr>
          <p:nvPr>
            <p:ph type="sldNum" sz="quarter" idx="10"/>
          </p:nvPr>
        </p:nvSpPr>
        <p:spPr/>
        <p:txBody>
          <a:bodyPr/>
          <a:lstStyle/>
          <a:p>
            <a:fld id="{47F32171-14CC-4405-8B8F-BAB4F6AE2F06}" type="slidenum">
              <a:rPr lang="en-US" smtClean="0"/>
              <a:t>50</a:t>
            </a:fld>
            <a:endParaRPr lang="en-US"/>
          </a:p>
        </p:txBody>
      </p:sp>
    </p:spTree>
    <p:extLst>
      <p:ext uri="{BB962C8B-B14F-4D97-AF65-F5344CB8AC3E}">
        <p14:creationId xmlns:p14="http://schemas.microsoft.com/office/powerpoint/2010/main" val="384327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F32171-14CC-4405-8B8F-BAB4F6AE2F06}" type="slidenum">
              <a:rPr lang="en-US" smtClean="0"/>
              <a:t>94</a:t>
            </a:fld>
            <a:endParaRPr lang="en-US"/>
          </a:p>
        </p:txBody>
      </p:sp>
    </p:spTree>
    <p:extLst>
      <p:ext uri="{BB962C8B-B14F-4D97-AF65-F5344CB8AC3E}">
        <p14:creationId xmlns:p14="http://schemas.microsoft.com/office/powerpoint/2010/main" val="318302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23/01/2020</a:t>
            </a:r>
          </a:p>
        </p:txBody>
      </p:sp>
      <p:sp>
        <p:nvSpPr>
          <p:cNvPr id="5" name="Footer Placeholder 4"/>
          <p:cNvSpPr>
            <a:spLocks noGrp="1"/>
          </p:cNvSpPr>
          <p:nvPr>
            <p:ph type="ftr" sz="quarter" idx="11"/>
          </p:nvPr>
        </p:nvSpPr>
        <p:spPr/>
        <p:txBody>
          <a:bodyPr/>
          <a:lstStyle/>
          <a:p>
            <a:r>
              <a:rPr lang="en-US"/>
              <a:t>ADC - IIIT Bhopal</a:t>
            </a:r>
          </a:p>
        </p:txBody>
      </p:sp>
      <p:sp>
        <p:nvSpPr>
          <p:cNvPr id="6" name="Slide Number Placeholder 5"/>
          <p:cNvSpPr>
            <a:spLocks noGrp="1"/>
          </p:cNvSpPr>
          <p:nvPr>
            <p:ph type="sldNum" sz="quarter" idx="12"/>
          </p:nvPr>
        </p:nvSpPr>
        <p:spPr/>
        <p:txBody>
          <a:bodyPr/>
          <a:lstStyle/>
          <a:p>
            <a:fld id="{58A79D6A-F8A9-4142-87E8-70739027CFC8}" type="slidenum">
              <a:rPr lang="en-US" smtClean="0"/>
              <a:t>‹#›</a:t>
            </a:fld>
            <a:endParaRPr lang="en-US"/>
          </a:p>
        </p:txBody>
      </p:sp>
    </p:spTree>
    <p:extLst>
      <p:ext uri="{BB962C8B-B14F-4D97-AF65-F5344CB8AC3E}">
        <p14:creationId xmlns:p14="http://schemas.microsoft.com/office/powerpoint/2010/main" val="2719605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23/01/2020</a:t>
            </a:r>
          </a:p>
        </p:txBody>
      </p:sp>
      <p:sp>
        <p:nvSpPr>
          <p:cNvPr id="5" name="Footer Placeholder 4"/>
          <p:cNvSpPr>
            <a:spLocks noGrp="1"/>
          </p:cNvSpPr>
          <p:nvPr>
            <p:ph type="ftr" sz="quarter" idx="11"/>
          </p:nvPr>
        </p:nvSpPr>
        <p:spPr/>
        <p:txBody>
          <a:bodyPr/>
          <a:lstStyle/>
          <a:p>
            <a:r>
              <a:rPr lang="en-US"/>
              <a:t>ADC - IIIT Bhopal</a:t>
            </a:r>
          </a:p>
        </p:txBody>
      </p:sp>
      <p:sp>
        <p:nvSpPr>
          <p:cNvPr id="6" name="Slide Number Placeholder 5"/>
          <p:cNvSpPr>
            <a:spLocks noGrp="1"/>
          </p:cNvSpPr>
          <p:nvPr>
            <p:ph type="sldNum" sz="quarter" idx="12"/>
          </p:nvPr>
        </p:nvSpPr>
        <p:spPr/>
        <p:txBody>
          <a:bodyPr/>
          <a:lstStyle/>
          <a:p>
            <a:fld id="{58A79D6A-F8A9-4142-87E8-70739027CFC8}" type="slidenum">
              <a:rPr lang="en-US" smtClean="0"/>
              <a:t>‹#›</a:t>
            </a:fld>
            <a:endParaRPr lang="en-US"/>
          </a:p>
        </p:txBody>
      </p:sp>
    </p:spTree>
    <p:extLst>
      <p:ext uri="{BB962C8B-B14F-4D97-AF65-F5344CB8AC3E}">
        <p14:creationId xmlns:p14="http://schemas.microsoft.com/office/powerpoint/2010/main" val="3567493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23/01/2020</a:t>
            </a:r>
          </a:p>
        </p:txBody>
      </p:sp>
      <p:sp>
        <p:nvSpPr>
          <p:cNvPr id="5" name="Footer Placeholder 4"/>
          <p:cNvSpPr>
            <a:spLocks noGrp="1"/>
          </p:cNvSpPr>
          <p:nvPr>
            <p:ph type="ftr" sz="quarter" idx="11"/>
          </p:nvPr>
        </p:nvSpPr>
        <p:spPr/>
        <p:txBody>
          <a:bodyPr/>
          <a:lstStyle/>
          <a:p>
            <a:r>
              <a:rPr lang="en-US"/>
              <a:t>ADC - IIIT Bhopal</a:t>
            </a:r>
          </a:p>
        </p:txBody>
      </p:sp>
      <p:sp>
        <p:nvSpPr>
          <p:cNvPr id="6" name="Slide Number Placeholder 5"/>
          <p:cNvSpPr>
            <a:spLocks noGrp="1"/>
          </p:cNvSpPr>
          <p:nvPr>
            <p:ph type="sldNum" sz="quarter" idx="12"/>
          </p:nvPr>
        </p:nvSpPr>
        <p:spPr/>
        <p:txBody>
          <a:bodyPr/>
          <a:lstStyle/>
          <a:p>
            <a:fld id="{58A79D6A-F8A9-4142-87E8-70739027CFC8}" type="slidenum">
              <a:rPr lang="en-US" smtClean="0"/>
              <a:t>‹#›</a:t>
            </a:fld>
            <a:endParaRPr lang="en-US"/>
          </a:p>
        </p:txBody>
      </p:sp>
    </p:spTree>
    <p:extLst>
      <p:ext uri="{BB962C8B-B14F-4D97-AF65-F5344CB8AC3E}">
        <p14:creationId xmlns:p14="http://schemas.microsoft.com/office/powerpoint/2010/main" val="1239869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23/01/2020</a:t>
            </a:r>
          </a:p>
        </p:txBody>
      </p:sp>
      <p:sp>
        <p:nvSpPr>
          <p:cNvPr id="5" name="Footer Placeholder 4"/>
          <p:cNvSpPr>
            <a:spLocks noGrp="1"/>
          </p:cNvSpPr>
          <p:nvPr>
            <p:ph type="ftr" sz="quarter" idx="11"/>
          </p:nvPr>
        </p:nvSpPr>
        <p:spPr/>
        <p:txBody>
          <a:bodyPr/>
          <a:lstStyle/>
          <a:p>
            <a:r>
              <a:rPr lang="en-US"/>
              <a:t>ADC - IIIT Bhopal</a:t>
            </a:r>
          </a:p>
        </p:txBody>
      </p:sp>
      <p:sp>
        <p:nvSpPr>
          <p:cNvPr id="6" name="Slide Number Placeholder 5"/>
          <p:cNvSpPr>
            <a:spLocks noGrp="1"/>
          </p:cNvSpPr>
          <p:nvPr>
            <p:ph type="sldNum" sz="quarter" idx="12"/>
          </p:nvPr>
        </p:nvSpPr>
        <p:spPr/>
        <p:txBody>
          <a:bodyPr/>
          <a:lstStyle/>
          <a:p>
            <a:fld id="{58A79D6A-F8A9-4142-87E8-70739027CFC8}" type="slidenum">
              <a:rPr lang="en-US" smtClean="0"/>
              <a:t>‹#›</a:t>
            </a:fld>
            <a:endParaRPr lang="en-US"/>
          </a:p>
        </p:txBody>
      </p:sp>
    </p:spTree>
    <p:extLst>
      <p:ext uri="{BB962C8B-B14F-4D97-AF65-F5344CB8AC3E}">
        <p14:creationId xmlns:p14="http://schemas.microsoft.com/office/powerpoint/2010/main" val="903992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23/01/2020</a:t>
            </a:r>
          </a:p>
        </p:txBody>
      </p:sp>
      <p:sp>
        <p:nvSpPr>
          <p:cNvPr id="5" name="Footer Placeholder 4"/>
          <p:cNvSpPr>
            <a:spLocks noGrp="1"/>
          </p:cNvSpPr>
          <p:nvPr>
            <p:ph type="ftr" sz="quarter" idx="11"/>
          </p:nvPr>
        </p:nvSpPr>
        <p:spPr/>
        <p:txBody>
          <a:bodyPr/>
          <a:lstStyle/>
          <a:p>
            <a:r>
              <a:rPr lang="en-US"/>
              <a:t>ADC - IIIT Bhopal</a:t>
            </a:r>
          </a:p>
        </p:txBody>
      </p:sp>
      <p:sp>
        <p:nvSpPr>
          <p:cNvPr id="6" name="Slide Number Placeholder 5"/>
          <p:cNvSpPr>
            <a:spLocks noGrp="1"/>
          </p:cNvSpPr>
          <p:nvPr>
            <p:ph type="sldNum" sz="quarter" idx="12"/>
          </p:nvPr>
        </p:nvSpPr>
        <p:spPr/>
        <p:txBody>
          <a:bodyPr/>
          <a:lstStyle/>
          <a:p>
            <a:fld id="{58A79D6A-F8A9-4142-87E8-70739027CFC8}" type="slidenum">
              <a:rPr lang="en-US" smtClean="0"/>
              <a:t>‹#›</a:t>
            </a:fld>
            <a:endParaRPr lang="en-US"/>
          </a:p>
        </p:txBody>
      </p:sp>
    </p:spTree>
    <p:extLst>
      <p:ext uri="{BB962C8B-B14F-4D97-AF65-F5344CB8AC3E}">
        <p14:creationId xmlns:p14="http://schemas.microsoft.com/office/powerpoint/2010/main" val="4165592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23/01/2020</a:t>
            </a:r>
          </a:p>
        </p:txBody>
      </p:sp>
      <p:sp>
        <p:nvSpPr>
          <p:cNvPr id="6" name="Footer Placeholder 5"/>
          <p:cNvSpPr>
            <a:spLocks noGrp="1"/>
          </p:cNvSpPr>
          <p:nvPr>
            <p:ph type="ftr" sz="quarter" idx="11"/>
          </p:nvPr>
        </p:nvSpPr>
        <p:spPr/>
        <p:txBody>
          <a:bodyPr/>
          <a:lstStyle/>
          <a:p>
            <a:r>
              <a:rPr lang="en-US"/>
              <a:t>ADC - IIIT Bhopal</a:t>
            </a:r>
          </a:p>
        </p:txBody>
      </p:sp>
      <p:sp>
        <p:nvSpPr>
          <p:cNvPr id="7" name="Slide Number Placeholder 6"/>
          <p:cNvSpPr>
            <a:spLocks noGrp="1"/>
          </p:cNvSpPr>
          <p:nvPr>
            <p:ph type="sldNum" sz="quarter" idx="12"/>
          </p:nvPr>
        </p:nvSpPr>
        <p:spPr/>
        <p:txBody>
          <a:bodyPr/>
          <a:lstStyle/>
          <a:p>
            <a:fld id="{58A79D6A-F8A9-4142-87E8-70739027CFC8}" type="slidenum">
              <a:rPr lang="en-US" smtClean="0"/>
              <a:t>‹#›</a:t>
            </a:fld>
            <a:endParaRPr lang="en-US"/>
          </a:p>
        </p:txBody>
      </p:sp>
    </p:spTree>
    <p:extLst>
      <p:ext uri="{BB962C8B-B14F-4D97-AF65-F5344CB8AC3E}">
        <p14:creationId xmlns:p14="http://schemas.microsoft.com/office/powerpoint/2010/main" val="1989828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23/01/2020</a:t>
            </a:r>
          </a:p>
        </p:txBody>
      </p:sp>
      <p:sp>
        <p:nvSpPr>
          <p:cNvPr id="8" name="Footer Placeholder 7"/>
          <p:cNvSpPr>
            <a:spLocks noGrp="1"/>
          </p:cNvSpPr>
          <p:nvPr>
            <p:ph type="ftr" sz="quarter" idx="11"/>
          </p:nvPr>
        </p:nvSpPr>
        <p:spPr/>
        <p:txBody>
          <a:bodyPr/>
          <a:lstStyle/>
          <a:p>
            <a:r>
              <a:rPr lang="en-US"/>
              <a:t>ADC - IIIT Bhopal</a:t>
            </a:r>
          </a:p>
        </p:txBody>
      </p:sp>
      <p:sp>
        <p:nvSpPr>
          <p:cNvPr id="9" name="Slide Number Placeholder 8"/>
          <p:cNvSpPr>
            <a:spLocks noGrp="1"/>
          </p:cNvSpPr>
          <p:nvPr>
            <p:ph type="sldNum" sz="quarter" idx="12"/>
          </p:nvPr>
        </p:nvSpPr>
        <p:spPr/>
        <p:txBody>
          <a:bodyPr/>
          <a:lstStyle/>
          <a:p>
            <a:fld id="{58A79D6A-F8A9-4142-87E8-70739027CFC8}" type="slidenum">
              <a:rPr lang="en-US" smtClean="0"/>
              <a:t>‹#›</a:t>
            </a:fld>
            <a:endParaRPr lang="en-US"/>
          </a:p>
        </p:txBody>
      </p:sp>
    </p:spTree>
    <p:extLst>
      <p:ext uri="{BB962C8B-B14F-4D97-AF65-F5344CB8AC3E}">
        <p14:creationId xmlns:p14="http://schemas.microsoft.com/office/powerpoint/2010/main" val="211569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23/01/2020</a:t>
            </a:r>
          </a:p>
        </p:txBody>
      </p:sp>
      <p:sp>
        <p:nvSpPr>
          <p:cNvPr id="4" name="Footer Placeholder 3"/>
          <p:cNvSpPr>
            <a:spLocks noGrp="1"/>
          </p:cNvSpPr>
          <p:nvPr>
            <p:ph type="ftr" sz="quarter" idx="11"/>
          </p:nvPr>
        </p:nvSpPr>
        <p:spPr/>
        <p:txBody>
          <a:bodyPr/>
          <a:lstStyle/>
          <a:p>
            <a:r>
              <a:rPr lang="en-US"/>
              <a:t>ADC - IIIT Bhopal</a:t>
            </a:r>
          </a:p>
        </p:txBody>
      </p:sp>
      <p:sp>
        <p:nvSpPr>
          <p:cNvPr id="5" name="Slide Number Placeholder 4"/>
          <p:cNvSpPr>
            <a:spLocks noGrp="1"/>
          </p:cNvSpPr>
          <p:nvPr>
            <p:ph type="sldNum" sz="quarter" idx="12"/>
          </p:nvPr>
        </p:nvSpPr>
        <p:spPr/>
        <p:txBody>
          <a:bodyPr/>
          <a:lstStyle/>
          <a:p>
            <a:fld id="{58A79D6A-F8A9-4142-87E8-70739027CFC8}" type="slidenum">
              <a:rPr lang="en-US" smtClean="0"/>
              <a:t>‹#›</a:t>
            </a:fld>
            <a:endParaRPr lang="en-US"/>
          </a:p>
        </p:txBody>
      </p:sp>
    </p:spTree>
    <p:extLst>
      <p:ext uri="{BB962C8B-B14F-4D97-AF65-F5344CB8AC3E}">
        <p14:creationId xmlns:p14="http://schemas.microsoft.com/office/powerpoint/2010/main" val="1377640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23/01/2020</a:t>
            </a:r>
          </a:p>
        </p:txBody>
      </p:sp>
      <p:sp>
        <p:nvSpPr>
          <p:cNvPr id="3" name="Footer Placeholder 2"/>
          <p:cNvSpPr>
            <a:spLocks noGrp="1"/>
          </p:cNvSpPr>
          <p:nvPr>
            <p:ph type="ftr" sz="quarter" idx="11"/>
          </p:nvPr>
        </p:nvSpPr>
        <p:spPr/>
        <p:txBody>
          <a:bodyPr/>
          <a:lstStyle/>
          <a:p>
            <a:r>
              <a:rPr lang="en-US"/>
              <a:t>ADC - IIIT Bhopal</a:t>
            </a:r>
          </a:p>
        </p:txBody>
      </p:sp>
      <p:sp>
        <p:nvSpPr>
          <p:cNvPr id="4" name="Slide Number Placeholder 3"/>
          <p:cNvSpPr>
            <a:spLocks noGrp="1"/>
          </p:cNvSpPr>
          <p:nvPr>
            <p:ph type="sldNum" sz="quarter" idx="12"/>
          </p:nvPr>
        </p:nvSpPr>
        <p:spPr/>
        <p:txBody>
          <a:bodyPr/>
          <a:lstStyle/>
          <a:p>
            <a:fld id="{58A79D6A-F8A9-4142-87E8-70739027CFC8}" type="slidenum">
              <a:rPr lang="en-US" smtClean="0"/>
              <a:t>‹#›</a:t>
            </a:fld>
            <a:endParaRPr lang="en-US"/>
          </a:p>
        </p:txBody>
      </p:sp>
    </p:spTree>
    <p:extLst>
      <p:ext uri="{BB962C8B-B14F-4D97-AF65-F5344CB8AC3E}">
        <p14:creationId xmlns:p14="http://schemas.microsoft.com/office/powerpoint/2010/main" val="3676420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23/01/2020</a:t>
            </a:r>
          </a:p>
        </p:txBody>
      </p:sp>
      <p:sp>
        <p:nvSpPr>
          <p:cNvPr id="6" name="Footer Placeholder 5"/>
          <p:cNvSpPr>
            <a:spLocks noGrp="1"/>
          </p:cNvSpPr>
          <p:nvPr>
            <p:ph type="ftr" sz="quarter" idx="11"/>
          </p:nvPr>
        </p:nvSpPr>
        <p:spPr/>
        <p:txBody>
          <a:bodyPr/>
          <a:lstStyle/>
          <a:p>
            <a:r>
              <a:rPr lang="en-US"/>
              <a:t>ADC - IIIT Bhopal</a:t>
            </a:r>
          </a:p>
        </p:txBody>
      </p:sp>
      <p:sp>
        <p:nvSpPr>
          <p:cNvPr id="7" name="Slide Number Placeholder 6"/>
          <p:cNvSpPr>
            <a:spLocks noGrp="1"/>
          </p:cNvSpPr>
          <p:nvPr>
            <p:ph type="sldNum" sz="quarter" idx="12"/>
          </p:nvPr>
        </p:nvSpPr>
        <p:spPr/>
        <p:txBody>
          <a:bodyPr/>
          <a:lstStyle/>
          <a:p>
            <a:fld id="{58A79D6A-F8A9-4142-87E8-70739027CFC8}" type="slidenum">
              <a:rPr lang="en-US" smtClean="0"/>
              <a:t>‹#›</a:t>
            </a:fld>
            <a:endParaRPr lang="en-US"/>
          </a:p>
        </p:txBody>
      </p:sp>
    </p:spTree>
    <p:extLst>
      <p:ext uri="{BB962C8B-B14F-4D97-AF65-F5344CB8AC3E}">
        <p14:creationId xmlns:p14="http://schemas.microsoft.com/office/powerpoint/2010/main" val="3195442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23/01/2020</a:t>
            </a:r>
          </a:p>
        </p:txBody>
      </p:sp>
      <p:sp>
        <p:nvSpPr>
          <p:cNvPr id="6" name="Footer Placeholder 5"/>
          <p:cNvSpPr>
            <a:spLocks noGrp="1"/>
          </p:cNvSpPr>
          <p:nvPr>
            <p:ph type="ftr" sz="quarter" idx="11"/>
          </p:nvPr>
        </p:nvSpPr>
        <p:spPr/>
        <p:txBody>
          <a:bodyPr/>
          <a:lstStyle/>
          <a:p>
            <a:r>
              <a:rPr lang="en-US"/>
              <a:t>ADC - IIIT Bhopal</a:t>
            </a:r>
          </a:p>
        </p:txBody>
      </p:sp>
      <p:sp>
        <p:nvSpPr>
          <p:cNvPr id="7" name="Slide Number Placeholder 6"/>
          <p:cNvSpPr>
            <a:spLocks noGrp="1"/>
          </p:cNvSpPr>
          <p:nvPr>
            <p:ph type="sldNum" sz="quarter" idx="12"/>
          </p:nvPr>
        </p:nvSpPr>
        <p:spPr/>
        <p:txBody>
          <a:bodyPr/>
          <a:lstStyle/>
          <a:p>
            <a:fld id="{58A79D6A-F8A9-4142-87E8-70739027CFC8}" type="slidenum">
              <a:rPr lang="en-US" smtClean="0"/>
              <a:t>‹#›</a:t>
            </a:fld>
            <a:endParaRPr lang="en-US"/>
          </a:p>
        </p:txBody>
      </p:sp>
    </p:spTree>
    <p:extLst>
      <p:ext uri="{BB962C8B-B14F-4D97-AF65-F5344CB8AC3E}">
        <p14:creationId xmlns:p14="http://schemas.microsoft.com/office/powerpoint/2010/main" val="1071076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23/01/2020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ADC - IIIT Bhopal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A79D6A-F8A9-4142-87E8-70739027CFC8}" type="slidenum">
              <a:rPr lang="en-US" smtClean="0"/>
              <a:t>‹#›</a:t>
            </a:fld>
            <a:endParaRPr lang="en-US"/>
          </a:p>
        </p:txBody>
      </p:sp>
    </p:spTree>
    <p:extLst>
      <p:ext uri="{BB962C8B-B14F-4D97-AF65-F5344CB8AC3E}">
        <p14:creationId xmlns:p14="http://schemas.microsoft.com/office/powerpoint/2010/main" val="1605573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audio" Target="../media/media1.wma" /><Relationship Id="rId1" Type="http://schemas.microsoft.com/office/2007/relationships/media" Target="../media/media1.wma" /><Relationship Id="rId6" Type="http://schemas.openxmlformats.org/officeDocument/2006/relationships/image" Target="../media/image2.png" /><Relationship Id="rId5" Type="http://schemas.openxmlformats.org/officeDocument/2006/relationships/image" Target="../media/image1.gif" /><Relationship Id="rId4" Type="http://schemas.openxmlformats.org/officeDocument/2006/relationships/notesSlide" Target="../notesSlides/notesSlide1.xml" /></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0.wma" /><Relationship Id="rId1" Type="http://schemas.microsoft.com/office/2007/relationships/media" Target="../media/media10.wma" /><Relationship Id="rId4" Type="http://schemas.openxmlformats.org/officeDocument/2006/relationships/image" Target="../media/image2.png" /></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 /><Relationship Id="rId7" Type="http://schemas.openxmlformats.org/officeDocument/2006/relationships/image" Target="../media/image2.png" /><Relationship Id="rId2" Type="http://schemas.openxmlformats.org/officeDocument/2006/relationships/audio" Target="../media/media11.wma" /><Relationship Id="rId1" Type="http://schemas.microsoft.com/office/2007/relationships/media" Target="../media/media11.wma" /><Relationship Id="rId6" Type="http://schemas.openxmlformats.org/officeDocument/2006/relationships/image" Target="../media/image41.emf" /><Relationship Id="rId5" Type="http://schemas.openxmlformats.org/officeDocument/2006/relationships/customXml" Target="../ink/ink7.xml" /><Relationship Id="rId4" Type="http://schemas.openxmlformats.org/officeDocument/2006/relationships/image" Target="../media/image40.png" /></Relationships>
</file>

<file path=ppt/slides/_rels/slide12.xml.rels><?xml version="1.0" encoding="UTF-8" standalone="yes"?>
<Relationships xmlns="http://schemas.openxmlformats.org/package/2006/relationships"><Relationship Id="rId8" Type="http://schemas.openxmlformats.org/officeDocument/2006/relationships/image" Target="../media/image42.emf" /><Relationship Id="rId3" Type="http://schemas.openxmlformats.org/officeDocument/2006/relationships/slideLayout" Target="../slideLayouts/slideLayout6.xml" /><Relationship Id="rId7" Type="http://schemas.openxmlformats.org/officeDocument/2006/relationships/customXml" Target="../ink/ink8.xml" /><Relationship Id="rId2" Type="http://schemas.openxmlformats.org/officeDocument/2006/relationships/audio" Target="../media/media12.wma" /><Relationship Id="rId1" Type="http://schemas.microsoft.com/office/2007/relationships/media" Target="../media/media12.wma" /><Relationship Id="rId6" Type="http://schemas.openxmlformats.org/officeDocument/2006/relationships/image" Target="../media/image43.png" /><Relationship Id="rId5" Type="http://schemas.openxmlformats.org/officeDocument/2006/relationships/image" Target="../media/image42.png" /><Relationship Id="rId4" Type="http://schemas.openxmlformats.org/officeDocument/2006/relationships/image" Target="../media/image41.png" /><Relationship Id="rId9" Type="http://schemas.openxmlformats.org/officeDocument/2006/relationships/image" Target="../media/image2.png" /></Relationships>
</file>

<file path=ppt/slides/_rels/slide13.xml.rels><?xml version="1.0" encoding="UTF-8" standalone="yes"?>
<Relationships xmlns="http://schemas.openxmlformats.org/package/2006/relationships"><Relationship Id="rId8" Type="http://schemas.openxmlformats.org/officeDocument/2006/relationships/image" Target="../media/image48.png" /><Relationship Id="rId13" Type="http://schemas.openxmlformats.org/officeDocument/2006/relationships/image" Target="../media/image53.png" /><Relationship Id="rId18" Type="http://schemas.openxmlformats.org/officeDocument/2006/relationships/customXml" Target="../ink/ink9.xml" /><Relationship Id="rId3" Type="http://schemas.openxmlformats.org/officeDocument/2006/relationships/slideLayout" Target="../slideLayouts/slideLayout6.xml" /><Relationship Id="rId7" Type="http://schemas.openxmlformats.org/officeDocument/2006/relationships/image" Target="../media/image47.png" /><Relationship Id="rId12" Type="http://schemas.openxmlformats.org/officeDocument/2006/relationships/image" Target="../media/image52.png" /><Relationship Id="rId17" Type="http://schemas.openxmlformats.org/officeDocument/2006/relationships/image" Target="../media/image57.png" /><Relationship Id="rId2" Type="http://schemas.openxmlformats.org/officeDocument/2006/relationships/audio" Target="../media/media13.wma" /><Relationship Id="rId16" Type="http://schemas.openxmlformats.org/officeDocument/2006/relationships/image" Target="../media/image56.png" /><Relationship Id="rId20" Type="http://schemas.openxmlformats.org/officeDocument/2006/relationships/image" Target="../media/image2.png" /><Relationship Id="rId1" Type="http://schemas.microsoft.com/office/2007/relationships/media" Target="../media/media13.wma" /><Relationship Id="rId6" Type="http://schemas.openxmlformats.org/officeDocument/2006/relationships/image" Target="../media/image46.png" /><Relationship Id="rId11" Type="http://schemas.openxmlformats.org/officeDocument/2006/relationships/image" Target="../media/image51.png" /><Relationship Id="rId5" Type="http://schemas.openxmlformats.org/officeDocument/2006/relationships/image" Target="../media/image45.png" /><Relationship Id="rId15" Type="http://schemas.openxmlformats.org/officeDocument/2006/relationships/image" Target="../media/image55.png" /><Relationship Id="rId10" Type="http://schemas.openxmlformats.org/officeDocument/2006/relationships/image" Target="../media/image50.png" /><Relationship Id="rId19" Type="http://schemas.openxmlformats.org/officeDocument/2006/relationships/image" Target="../media/image43.emf" /><Relationship Id="rId4" Type="http://schemas.openxmlformats.org/officeDocument/2006/relationships/image" Target="../media/image44.png" /><Relationship Id="rId9" Type="http://schemas.openxmlformats.org/officeDocument/2006/relationships/image" Target="../media/image49.png" /><Relationship Id="rId14" Type="http://schemas.openxmlformats.org/officeDocument/2006/relationships/image" Target="../media/image54.png"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 /><Relationship Id="rId7" Type="http://schemas.openxmlformats.org/officeDocument/2006/relationships/image" Target="../media/image2.png" /><Relationship Id="rId2" Type="http://schemas.openxmlformats.org/officeDocument/2006/relationships/audio" Target="../media/media14.wma" /><Relationship Id="rId1" Type="http://schemas.microsoft.com/office/2007/relationships/media" Target="../media/media14.wma" /><Relationship Id="rId6" Type="http://schemas.openxmlformats.org/officeDocument/2006/relationships/image" Target="../media/image44.emf" /><Relationship Id="rId5" Type="http://schemas.openxmlformats.org/officeDocument/2006/relationships/customXml" Target="../ink/ink10.xml" /><Relationship Id="rId4" Type="http://schemas.openxmlformats.org/officeDocument/2006/relationships/image" Target="../media/image58.png" /></Relationships>
</file>

<file path=ppt/slides/_rels/slide15.xml.rels><?xml version="1.0" encoding="UTF-8" standalone="yes"?>
<Relationships xmlns="http://schemas.openxmlformats.org/package/2006/relationships"><Relationship Id="rId8" Type="http://schemas.openxmlformats.org/officeDocument/2006/relationships/image" Target="../media/image45.emf" /><Relationship Id="rId3" Type="http://schemas.openxmlformats.org/officeDocument/2006/relationships/slideLayout" Target="../slideLayouts/slideLayout6.xml" /><Relationship Id="rId7" Type="http://schemas.openxmlformats.org/officeDocument/2006/relationships/customXml" Target="../ink/ink11.xml" /><Relationship Id="rId2" Type="http://schemas.openxmlformats.org/officeDocument/2006/relationships/audio" Target="../media/media15.wma" /><Relationship Id="rId1" Type="http://schemas.microsoft.com/office/2007/relationships/media" Target="../media/media15.wma" /><Relationship Id="rId6" Type="http://schemas.openxmlformats.org/officeDocument/2006/relationships/image" Target="../media/image61.png" /><Relationship Id="rId5" Type="http://schemas.openxmlformats.org/officeDocument/2006/relationships/image" Target="../media/image60.png" /><Relationship Id="rId4" Type="http://schemas.openxmlformats.org/officeDocument/2006/relationships/image" Target="../media/image59.png" /><Relationship Id="rId9" Type="http://schemas.openxmlformats.org/officeDocument/2006/relationships/image" Target="../media/image2.png" /></Relationships>
</file>

<file path=ppt/slides/_rels/slide16.xml.rels><?xml version="1.0" encoding="UTF-8" standalone="yes"?>
<Relationships xmlns="http://schemas.openxmlformats.org/package/2006/relationships"><Relationship Id="rId8" Type="http://schemas.openxmlformats.org/officeDocument/2006/relationships/image" Target="../media/image66.png" /><Relationship Id="rId13" Type="http://schemas.openxmlformats.org/officeDocument/2006/relationships/image" Target="../media/image71.png" /><Relationship Id="rId3" Type="http://schemas.openxmlformats.org/officeDocument/2006/relationships/slideLayout" Target="../slideLayouts/slideLayout7.xml" /><Relationship Id="rId7" Type="http://schemas.openxmlformats.org/officeDocument/2006/relationships/image" Target="../media/image65.png" /><Relationship Id="rId12" Type="http://schemas.openxmlformats.org/officeDocument/2006/relationships/image" Target="../media/image70.png" /><Relationship Id="rId17" Type="http://schemas.openxmlformats.org/officeDocument/2006/relationships/image" Target="../media/image2.png" /><Relationship Id="rId2" Type="http://schemas.openxmlformats.org/officeDocument/2006/relationships/audio" Target="../media/media16.wma" /><Relationship Id="rId16" Type="http://schemas.openxmlformats.org/officeDocument/2006/relationships/image" Target="../media/image46.emf" /><Relationship Id="rId1" Type="http://schemas.microsoft.com/office/2007/relationships/media" Target="../media/media16.wma" /><Relationship Id="rId6" Type="http://schemas.openxmlformats.org/officeDocument/2006/relationships/image" Target="../media/image64.png" /><Relationship Id="rId11" Type="http://schemas.openxmlformats.org/officeDocument/2006/relationships/image" Target="../media/image69.png" /><Relationship Id="rId5" Type="http://schemas.openxmlformats.org/officeDocument/2006/relationships/image" Target="../media/image63.png" /><Relationship Id="rId15" Type="http://schemas.openxmlformats.org/officeDocument/2006/relationships/customXml" Target="../ink/ink12.xml" /><Relationship Id="rId10" Type="http://schemas.openxmlformats.org/officeDocument/2006/relationships/image" Target="../media/image68.png" /><Relationship Id="rId4" Type="http://schemas.openxmlformats.org/officeDocument/2006/relationships/image" Target="../media/image62.png" /><Relationship Id="rId9" Type="http://schemas.openxmlformats.org/officeDocument/2006/relationships/image" Target="../media/image67.png" /><Relationship Id="rId14" Type="http://schemas.openxmlformats.org/officeDocument/2006/relationships/image" Target="../media/image72.png" /></Relationships>
</file>

<file path=ppt/slides/_rels/slide17.xml.rels><?xml version="1.0" encoding="UTF-8" standalone="yes"?>
<Relationships xmlns="http://schemas.openxmlformats.org/package/2006/relationships"><Relationship Id="rId8" Type="http://schemas.openxmlformats.org/officeDocument/2006/relationships/customXml" Target="../ink/ink13.xml" /><Relationship Id="rId3" Type="http://schemas.openxmlformats.org/officeDocument/2006/relationships/slideLayout" Target="../slideLayouts/slideLayout7.xml" /><Relationship Id="rId7" Type="http://schemas.openxmlformats.org/officeDocument/2006/relationships/image" Target="../media/image76.png" /><Relationship Id="rId12" Type="http://schemas.openxmlformats.org/officeDocument/2006/relationships/image" Target="../media/image2.png" /><Relationship Id="rId2" Type="http://schemas.openxmlformats.org/officeDocument/2006/relationships/audio" Target="../media/media17.wma" /><Relationship Id="rId1" Type="http://schemas.microsoft.com/office/2007/relationships/media" Target="../media/media17.wma" /><Relationship Id="rId6" Type="http://schemas.openxmlformats.org/officeDocument/2006/relationships/image" Target="../media/image75.png" /><Relationship Id="rId11" Type="http://schemas.openxmlformats.org/officeDocument/2006/relationships/image" Target="../media/image48.emf" /><Relationship Id="rId5" Type="http://schemas.openxmlformats.org/officeDocument/2006/relationships/image" Target="../media/image74.png" /><Relationship Id="rId10" Type="http://schemas.openxmlformats.org/officeDocument/2006/relationships/customXml" Target="../ink/ink14.xml" /><Relationship Id="rId4" Type="http://schemas.openxmlformats.org/officeDocument/2006/relationships/image" Target="../media/image73.png" /><Relationship Id="rId9" Type="http://schemas.openxmlformats.org/officeDocument/2006/relationships/image" Target="../media/image47.emf" /></Relationships>
</file>

<file path=ppt/slides/_rels/slide18.xml.rels><?xml version="1.0" encoding="UTF-8" standalone="yes"?>
<Relationships xmlns="http://schemas.openxmlformats.org/package/2006/relationships"><Relationship Id="rId8" Type="http://schemas.openxmlformats.org/officeDocument/2006/relationships/image" Target="../media/image81.png" /><Relationship Id="rId3" Type="http://schemas.openxmlformats.org/officeDocument/2006/relationships/slideLayout" Target="../slideLayouts/slideLayout7.xml" /><Relationship Id="rId7" Type="http://schemas.openxmlformats.org/officeDocument/2006/relationships/image" Target="../media/image80.png" /><Relationship Id="rId2" Type="http://schemas.openxmlformats.org/officeDocument/2006/relationships/audio" Target="../media/media18.wma" /><Relationship Id="rId1" Type="http://schemas.microsoft.com/office/2007/relationships/media" Target="../media/media18.wma" /><Relationship Id="rId6" Type="http://schemas.openxmlformats.org/officeDocument/2006/relationships/image" Target="../media/image79.png" /><Relationship Id="rId5" Type="http://schemas.openxmlformats.org/officeDocument/2006/relationships/image" Target="../media/image78.png" /><Relationship Id="rId4" Type="http://schemas.openxmlformats.org/officeDocument/2006/relationships/image" Target="../media/image77.png" /><Relationship Id="rId9" Type="http://schemas.openxmlformats.org/officeDocument/2006/relationships/image" Target="../media/image2.png" /></Relationships>
</file>

<file path=ppt/slides/_rels/slide19.xml.rels><?xml version="1.0" encoding="UTF-8" standalone="yes"?>
<Relationships xmlns="http://schemas.openxmlformats.org/package/2006/relationships"><Relationship Id="rId8" Type="http://schemas.openxmlformats.org/officeDocument/2006/relationships/image" Target="../media/image2.png" /><Relationship Id="rId3" Type="http://schemas.openxmlformats.org/officeDocument/2006/relationships/slideLayout" Target="../slideLayouts/slideLayout7.xml" /><Relationship Id="rId7" Type="http://schemas.openxmlformats.org/officeDocument/2006/relationships/image" Target="../media/image50.emf" /><Relationship Id="rId2" Type="http://schemas.openxmlformats.org/officeDocument/2006/relationships/audio" Target="../media/media19.wma" /><Relationship Id="rId1" Type="http://schemas.microsoft.com/office/2007/relationships/media" Target="../media/media19.wma" /><Relationship Id="rId6" Type="http://schemas.openxmlformats.org/officeDocument/2006/relationships/customXml" Target="../ink/ink16.xml" /><Relationship Id="rId5" Type="http://schemas.openxmlformats.org/officeDocument/2006/relationships/image" Target="../media/image49.emf" /><Relationship Id="rId4" Type="http://schemas.openxmlformats.org/officeDocument/2006/relationships/customXml" Target="../ink/ink15.xml" /></Relationships>
</file>

<file path=ppt/slides/_rels/slide2.xml.rels><?xml version="1.0" encoding="UTF-8" standalone="yes"?>
<Relationships xmlns="http://schemas.openxmlformats.org/package/2006/relationships"><Relationship Id="rId8" Type="http://schemas.openxmlformats.org/officeDocument/2006/relationships/image" Target="../media/image5.png" /><Relationship Id="rId13" Type="http://schemas.openxmlformats.org/officeDocument/2006/relationships/image" Target="../media/image9.png" /><Relationship Id="rId3" Type="http://schemas.openxmlformats.org/officeDocument/2006/relationships/slideLayout" Target="../slideLayouts/slideLayout2.xml" /><Relationship Id="rId7" Type="http://schemas.openxmlformats.org/officeDocument/2006/relationships/image" Target="../media/image4.png" /><Relationship Id="rId12" Type="http://schemas.openxmlformats.org/officeDocument/2006/relationships/image" Target="../media/image2.emf" /><Relationship Id="rId2" Type="http://schemas.openxmlformats.org/officeDocument/2006/relationships/audio" Target="../media/media2.wma" /><Relationship Id="rId1" Type="http://schemas.microsoft.com/office/2007/relationships/media" Target="../media/media2.wma" /><Relationship Id="rId6" Type="http://schemas.openxmlformats.org/officeDocument/2006/relationships/image" Target="../media/image3.png" /><Relationship Id="rId11" Type="http://schemas.openxmlformats.org/officeDocument/2006/relationships/customXml" Target="../ink/ink1.xml" /><Relationship Id="rId5" Type="http://schemas.openxmlformats.org/officeDocument/2006/relationships/image" Target="../media/image9.png" /><Relationship Id="rId10" Type="http://schemas.openxmlformats.org/officeDocument/2006/relationships/image" Target="../media/image7.png" /><Relationship Id="rId4" Type="http://schemas.openxmlformats.org/officeDocument/2006/relationships/image" Target="../media/image1.png" /><Relationship Id="rId9" Type="http://schemas.openxmlformats.org/officeDocument/2006/relationships/image" Target="../media/image6.png" /></Relationships>
</file>

<file path=ppt/slides/_rels/slide20.xml.rels><?xml version="1.0" encoding="UTF-8" standalone="yes"?>
<Relationships xmlns="http://schemas.openxmlformats.org/package/2006/relationships"><Relationship Id="rId8" Type="http://schemas.openxmlformats.org/officeDocument/2006/relationships/image" Target="../media/image2.png" /><Relationship Id="rId3" Type="http://schemas.openxmlformats.org/officeDocument/2006/relationships/slideLayout" Target="../slideLayouts/slideLayout7.xml" /><Relationship Id="rId7" Type="http://schemas.openxmlformats.org/officeDocument/2006/relationships/image" Target="../media/image52.emf" /><Relationship Id="rId2" Type="http://schemas.openxmlformats.org/officeDocument/2006/relationships/audio" Target="../media/media20.wma" /><Relationship Id="rId1" Type="http://schemas.microsoft.com/office/2007/relationships/media" Target="../media/media20.wma" /><Relationship Id="rId6" Type="http://schemas.openxmlformats.org/officeDocument/2006/relationships/customXml" Target="../ink/ink18.xml" /><Relationship Id="rId5" Type="http://schemas.openxmlformats.org/officeDocument/2006/relationships/image" Target="../media/image51.emf" /><Relationship Id="rId4" Type="http://schemas.openxmlformats.org/officeDocument/2006/relationships/customXml" Target="../ink/ink17.xml" /></Relationships>
</file>

<file path=ppt/slides/_rels/slide21.xml.rels><?xml version="1.0" encoding="UTF-8" standalone="yes"?>
<Relationships xmlns="http://schemas.openxmlformats.org/package/2006/relationships"><Relationship Id="rId3" Type="http://schemas.openxmlformats.org/officeDocument/2006/relationships/image" Target="../media/image53.emf" /><Relationship Id="rId2" Type="http://schemas.openxmlformats.org/officeDocument/2006/relationships/customXml" Target="../ink/ink19.xml" /><Relationship Id="rId1" Type="http://schemas.openxmlformats.org/officeDocument/2006/relationships/slideLayout" Target="../slideLayouts/slideLayout7.xml" /><Relationship Id="rId5" Type="http://schemas.openxmlformats.org/officeDocument/2006/relationships/image" Target="../media/image54.emf" /><Relationship Id="rId4" Type="http://schemas.openxmlformats.org/officeDocument/2006/relationships/customXml" Target="../ink/ink20.xml" /></Relationships>
</file>

<file path=ppt/slides/_rels/slide22.xml.rels><?xml version="1.0" encoding="UTF-8" standalone="yes"?>
<Relationships xmlns="http://schemas.openxmlformats.org/package/2006/relationships"><Relationship Id="rId3" Type="http://schemas.openxmlformats.org/officeDocument/2006/relationships/image" Target="../media/image55.emf" /><Relationship Id="rId2" Type="http://schemas.openxmlformats.org/officeDocument/2006/relationships/customXml" Target="../ink/ink21.xml"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13" Type="http://schemas.openxmlformats.org/officeDocument/2006/relationships/image" Target="../media/image61.emf" /><Relationship Id="rId18" Type="http://schemas.openxmlformats.org/officeDocument/2006/relationships/customXml" Target="../ink/ink30.xml" /><Relationship Id="rId26" Type="http://schemas.openxmlformats.org/officeDocument/2006/relationships/customXml" Target="../ink/ink34.xml" /><Relationship Id="rId39" Type="http://schemas.openxmlformats.org/officeDocument/2006/relationships/image" Target="../media/image74.emf" /><Relationship Id="rId21" Type="http://schemas.openxmlformats.org/officeDocument/2006/relationships/image" Target="../media/image65.emf" /><Relationship Id="rId34" Type="http://schemas.openxmlformats.org/officeDocument/2006/relationships/customXml" Target="../ink/ink38.xml" /><Relationship Id="rId42" Type="http://schemas.openxmlformats.org/officeDocument/2006/relationships/customXml" Target="../ink/ink42.xml" /><Relationship Id="rId47" Type="http://schemas.openxmlformats.org/officeDocument/2006/relationships/image" Target="../media/image78.emf" /><Relationship Id="rId50" Type="http://schemas.openxmlformats.org/officeDocument/2006/relationships/customXml" Target="../ink/ink46.xml" /><Relationship Id="rId55" Type="http://schemas.openxmlformats.org/officeDocument/2006/relationships/image" Target="../media/image82.emf" /><Relationship Id="rId63" Type="http://schemas.openxmlformats.org/officeDocument/2006/relationships/image" Target="../media/image86.emf" /><Relationship Id="rId68" Type="http://schemas.openxmlformats.org/officeDocument/2006/relationships/customXml" Target="../ink/ink55.xml" /><Relationship Id="rId76" Type="http://schemas.openxmlformats.org/officeDocument/2006/relationships/customXml" Target="../ink/ink59.xml" /><Relationship Id="rId84" Type="http://schemas.openxmlformats.org/officeDocument/2006/relationships/customXml" Target="../ink/ink63.xml" /><Relationship Id="rId7" Type="http://schemas.openxmlformats.org/officeDocument/2006/relationships/image" Target="../media/image58.emf" /><Relationship Id="rId71" Type="http://schemas.openxmlformats.org/officeDocument/2006/relationships/image" Target="../media/image90.emf" /><Relationship Id="rId2" Type="http://schemas.openxmlformats.org/officeDocument/2006/relationships/customXml" Target="../ink/ink22.xml" /><Relationship Id="rId16" Type="http://schemas.openxmlformats.org/officeDocument/2006/relationships/customXml" Target="../ink/ink29.xml" /><Relationship Id="rId29" Type="http://schemas.openxmlformats.org/officeDocument/2006/relationships/image" Target="../media/image69.emf" /><Relationship Id="rId11" Type="http://schemas.openxmlformats.org/officeDocument/2006/relationships/image" Target="../media/image60.emf" /><Relationship Id="rId24" Type="http://schemas.openxmlformats.org/officeDocument/2006/relationships/customXml" Target="../ink/ink33.xml" /><Relationship Id="rId32" Type="http://schemas.openxmlformats.org/officeDocument/2006/relationships/customXml" Target="../ink/ink37.xml" /><Relationship Id="rId37" Type="http://schemas.openxmlformats.org/officeDocument/2006/relationships/image" Target="../media/image73.emf" /><Relationship Id="rId40" Type="http://schemas.openxmlformats.org/officeDocument/2006/relationships/customXml" Target="../ink/ink41.xml" /><Relationship Id="rId45" Type="http://schemas.openxmlformats.org/officeDocument/2006/relationships/image" Target="../media/image77.emf" /><Relationship Id="rId53" Type="http://schemas.openxmlformats.org/officeDocument/2006/relationships/image" Target="../media/image81.emf" /><Relationship Id="rId58" Type="http://schemas.openxmlformats.org/officeDocument/2006/relationships/customXml" Target="../ink/ink50.xml" /><Relationship Id="rId66" Type="http://schemas.openxmlformats.org/officeDocument/2006/relationships/customXml" Target="../ink/ink54.xml" /><Relationship Id="rId74" Type="http://schemas.openxmlformats.org/officeDocument/2006/relationships/customXml" Target="../ink/ink58.xml" /><Relationship Id="rId79" Type="http://schemas.openxmlformats.org/officeDocument/2006/relationships/image" Target="../media/image94.emf" /><Relationship Id="rId87" Type="http://schemas.openxmlformats.org/officeDocument/2006/relationships/image" Target="../media/image98.emf" /><Relationship Id="rId5" Type="http://schemas.openxmlformats.org/officeDocument/2006/relationships/image" Target="../media/image57.emf" /><Relationship Id="rId61" Type="http://schemas.openxmlformats.org/officeDocument/2006/relationships/image" Target="../media/image85.emf" /><Relationship Id="rId82" Type="http://schemas.openxmlformats.org/officeDocument/2006/relationships/customXml" Target="../ink/ink62.xml" /><Relationship Id="rId19" Type="http://schemas.openxmlformats.org/officeDocument/2006/relationships/image" Target="../media/image64.emf" /><Relationship Id="rId4" Type="http://schemas.openxmlformats.org/officeDocument/2006/relationships/customXml" Target="../ink/ink23.xml" /><Relationship Id="rId9" Type="http://schemas.openxmlformats.org/officeDocument/2006/relationships/image" Target="../media/image59.emf" /><Relationship Id="rId14" Type="http://schemas.openxmlformats.org/officeDocument/2006/relationships/customXml" Target="../ink/ink28.xml" /><Relationship Id="rId22" Type="http://schemas.openxmlformats.org/officeDocument/2006/relationships/customXml" Target="../ink/ink32.xml" /><Relationship Id="rId27" Type="http://schemas.openxmlformats.org/officeDocument/2006/relationships/image" Target="../media/image68.emf" /><Relationship Id="rId30" Type="http://schemas.openxmlformats.org/officeDocument/2006/relationships/customXml" Target="../ink/ink36.xml" /><Relationship Id="rId35" Type="http://schemas.openxmlformats.org/officeDocument/2006/relationships/image" Target="../media/image72.emf" /><Relationship Id="rId43" Type="http://schemas.openxmlformats.org/officeDocument/2006/relationships/image" Target="../media/image76.emf" /><Relationship Id="rId48" Type="http://schemas.openxmlformats.org/officeDocument/2006/relationships/customXml" Target="../ink/ink45.xml" /><Relationship Id="rId56" Type="http://schemas.openxmlformats.org/officeDocument/2006/relationships/customXml" Target="../ink/ink49.xml" /><Relationship Id="rId64" Type="http://schemas.openxmlformats.org/officeDocument/2006/relationships/customXml" Target="../ink/ink53.xml" /><Relationship Id="rId69" Type="http://schemas.openxmlformats.org/officeDocument/2006/relationships/image" Target="../media/image89.emf" /><Relationship Id="rId77" Type="http://schemas.openxmlformats.org/officeDocument/2006/relationships/image" Target="../media/image93.emf" /><Relationship Id="rId8" Type="http://schemas.openxmlformats.org/officeDocument/2006/relationships/customXml" Target="../ink/ink25.xml" /><Relationship Id="rId51" Type="http://schemas.openxmlformats.org/officeDocument/2006/relationships/image" Target="../media/image80.emf" /><Relationship Id="rId72" Type="http://schemas.openxmlformats.org/officeDocument/2006/relationships/customXml" Target="../ink/ink57.xml" /><Relationship Id="rId80" Type="http://schemas.openxmlformats.org/officeDocument/2006/relationships/customXml" Target="../ink/ink61.xml" /><Relationship Id="rId85" Type="http://schemas.openxmlformats.org/officeDocument/2006/relationships/image" Target="../media/image97.emf" /><Relationship Id="rId3" Type="http://schemas.openxmlformats.org/officeDocument/2006/relationships/image" Target="../media/image56.emf" /><Relationship Id="rId12" Type="http://schemas.openxmlformats.org/officeDocument/2006/relationships/customXml" Target="../ink/ink27.xml" /><Relationship Id="rId17" Type="http://schemas.openxmlformats.org/officeDocument/2006/relationships/image" Target="../media/image63.emf" /><Relationship Id="rId25" Type="http://schemas.openxmlformats.org/officeDocument/2006/relationships/image" Target="../media/image67.emf" /><Relationship Id="rId33" Type="http://schemas.openxmlformats.org/officeDocument/2006/relationships/image" Target="../media/image71.emf" /><Relationship Id="rId38" Type="http://schemas.openxmlformats.org/officeDocument/2006/relationships/customXml" Target="../ink/ink40.xml" /><Relationship Id="rId46" Type="http://schemas.openxmlformats.org/officeDocument/2006/relationships/customXml" Target="../ink/ink44.xml" /><Relationship Id="rId59" Type="http://schemas.openxmlformats.org/officeDocument/2006/relationships/image" Target="../media/image84.emf" /><Relationship Id="rId67" Type="http://schemas.openxmlformats.org/officeDocument/2006/relationships/image" Target="../media/image88.emf" /><Relationship Id="rId20" Type="http://schemas.openxmlformats.org/officeDocument/2006/relationships/customXml" Target="../ink/ink31.xml" /><Relationship Id="rId41" Type="http://schemas.openxmlformats.org/officeDocument/2006/relationships/image" Target="../media/image75.emf" /><Relationship Id="rId54" Type="http://schemas.openxmlformats.org/officeDocument/2006/relationships/customXml" Target="../ink/ink48.xml" /><Relationship Id="rId62" Type="http://schemas.openxmlformats.org/officeDocument/2006/relationships/customXml" Target="../ink/ink52.xml" /><Relationship Id="rId70" Type="http://schemas.openxmlformats.org/officeDocument/2006/relationships/customXml" Target="../ink/ink56.xml" /><Relationship Id="rId75" Type="http://schemas.openxmlformats.org/officeDocument/2006/relationships/image" Target="../media/image92.emf" /><Relationship Id="rId83" Type="http://schemas.openxmlformats.org/officeDocument/2006/relationships/image" Target="../media/image96.emf" /><Relationship Id="rId1" Type="http://schemas.openxmlformats.org/officeDocument/2006/relationships/slideLayout" Target="../slideLayouts/slideLayout7.xml" /><Relationship Id="rId6" Type="http://schemas.openxmlformats.org/officeDocument/2006/relationships/customXml" Target="../ink/ink24.xml" /><Relationship Id="rId15" Type="http://schemas.openxmlformats.org/officeDocument/2006/relationships/image" Target="../media/image62.emf" /><Relationship Id="rId23" Type="http://schemas.openxmlformats.org/officeDocument/2006/relationships/image" Target="../media/image66.emf" /><Relationship Id="rId28" Type="http://schemas.openxmlformats.org/officeDocument/2006/relationships/customXml" Target="../ink/ink35.xml" /><Relationship Id="rId36" Type="http://schemas.openxmlformats.org/officeDocument/2006/relationships/customXml" Target="../ink/ink39.xml" /><Relationship Id="rId49" Type="http://schemas.openxmlformats.org/officeDocument/2006/relationships/image" Target="../media/image79.emf" /><Relationship Id="rId57" Type="http://schemas.openxmlformats.org/officeDocument/2006/relationships/image" Target="../media/image83.emf" /><Relationship Id="rId10" Type="http://schemas.openxmlformats.org/officeDocument/2006/relationships/customXml" Target="../ink/ink26.xml" /><Relationship Id="rId31" Type="http://schemas.openxmlformats.org/officeDocument/2006/relationships/image" Target="../media/image70.emf" /><Relationship Id="rId44" Type="http://schemas.openxmlformats.org/officeDocument/2006/relationships/customXml" Target="../ink/ink43.xml" /><Relationship Id="rId52" Type="http://schemas.openxmlformats.org/officeDocument/2006/relationships/customXml" Target="../ink/ink47.xml" /><Relationship Id="rId60" Type="http://schemas.openxmlformats.org/officeDocument/2006/relationships/customXml" Target="../ink/ink51.xml" /><Relationship Id="rId65" Type="http://schemas.openxmlformats.org/officeDocument/2006/relationships/image" Target="../media/image87.emf" /><Relationship Id="rId73" Type="http://schemas.openxmlformats.org/officeDocument/2006/relationships/image" Target="../media/image91.emf" /><Relationship Id="rId78" Type="http://schemas.openxmlformats.org/officeDocument/2006/relationships/customXml" Target="../ink/ink60.xml" /><Relationship Id="rId81" Type="http://schemas.openxmlformats.org/officeDocument/2006/relationships/image" Target="../media/image95.emf" /><Relationship Id="rId86" Type="http://schemas.openxmlformats.org/officeDocument/2006/relationships/customXml" Target="../ink/ink64.xml" /></Relationships>
</file>

<file path=ppt/slides/_rels/slide24.xml.rels><?xml version="1.0" encoding="UTF-8" standalone="yes"?>
<Relationships xmlns="http://schemas.openxmlformats.org/package/2006/relationships"><Relationship Id="rId3" Type="http://schemas.openxmlformats.org/officeDocument/2006/relationships/image" Target="../media/image99.emf" /><Relationship Id="rId2" Type="http://schemas.openxmlformats.org/officeDocument/2006/relationships/customXml" Target="../ink/ink65.xml" /><Relationship Id="rId1" Type="http://schemas.openxmlformats.org/officeDocument/2006/relationships/slideLayout" Target="../slideLayouts/slideLayout7.xml" /><Relationship Id="rId5" Type="http://schemas.openxmlformats.org/officeDocument/2006/relationships/image" Target="../media/image100.emf" /><Relationship Id="rId4" Type="http://schemas.openxmlformats.org/officeDocument/2006/relationships/customXml" Target="../ink/ink66.xml" /></Relationships>
</file>

<file path=ppt/slides/_rels/slide25.xml.rels><?xml version="1.0" encoding="UTF-8" standalone="yes"?>
<Relationships xmlns="http://schemas.openxmlformats.org/package/2006/relationships"><Relationship Id="rId3" Type="http://schemas.openxmlformats.org/officeDocument/2006/relationships/image" Target="../media/image101.emf" /><Relationship Id="rId2" Type="http://schemas.openxmlformats.org/officeDocument/2006/relationships/customXml" Target="../ink/ink67.xml"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3" Type="http://schemas.openxmlformats.org/officeDocument/2006/relationships/image" Target="../media/image102.emf" /><Relationship Id="rId2" Type="http://schemas.openxmlformats.org/officeDocument/2006/relationships/customXml" Target="../ink/ink68.xml" /><Relationship Id="rId1" Type="http://schemas.openxmlformats.org/officeDocument/2006/relationships/slideLayout" Target="../slideLayouts/slideLayout7.xml" /><Relationship Id="rId5" Type="http://schemas.openxmlformats.org/officeDocument/2006/relationships/image" Target="../media/image103.emf" /><Relationship Id="rId4" Type="http://schemas.openxmlformats.org/officeDocument/2006/relationships/customXml" Target="../ink/ink69.xml" /></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21.wma" /><Relationship Id="rId1" Type="http://schemas.microsoft.com/office/2007/relationships/media" Target="../media/media21.wma" /><Relationship Id="rId4" Type="http://schemas.openxmlformats.org/officeDocument/2006/relationships/image" Target="../media/image2.png" /></Relationships>
</file>

<file path=ppt/slides/_rels/slide28.xml.rels><?xml version="1.0" encoding="UTF-8" standalone="yes"?>
<Relationships xmlns="http://schemas.openxmlformats.org/package/2006/relationships"><Relationship Id="rId3" Type="http://schemas.openxmlformats.org/officeDocument/2006/relationships/customXml" Target="../ink/ink70.xml" /><Relationship Id="rId2" Type="http://schemas.openxmlformats.org/officeDocument/2006/relationships/notesSlide" Target="../notesSlides/notesSlide2.xml" /><Relationship Id="rId1" Type="http://schemas.openxmlformats.org/officeDocument/2006/relationships/slideLayout" Target="../slideLayouts/slideLayout2.xml" /><Relationship Id="rId6" Type="http://schemas.openxmlformats.org/officeDocument/2006/relationships/image" Target="../media/image105.emf" /><Relationship Id="rId5" Type="http://schemas.openxmlformats.org/officeDocument/2006/relationships/customXml" Target="../ink/ink71.xml" /><Relationship Id="rId4" Type="http://schemas.openxmlformats.org/officeDocument/2006/relationships/image" Target="../media/image104.emf" /></Relationships>
</file>

<file path=ppt/slides/_rels/slide29.xml.rels><?xml version="1.0" encoding="UTF-8" standalone="yes"?>
<Relationships xmlns="http://schemas.openxmlformats.org/package/2006/relationships"><Relationship Id="rId8" Type="http://schemas.openxmlformats.org/officeDocument/2006/relationships/image" Target="../media/image710.png" /><Relationship Id="rId13" Type="http://schemas.openxmlformats.org/officeDocument/2006/relationships/image" Target="../media/image1210.png" /><Relationship Id="rId18" Type="http://schemas.openxmlformats.org/officeDocument/2006/relationships/customXml" Target="../ink/ink73.xml" /><Relationship Id="rId26" Type="http://schemas.openxmlformats.org/officeDocument/2006/relationships/image" Target="../media/image150.png" /><Relationship Id="rId3" Type="http://schemas.openxmlformats.org/officeDocument/2006/relationships/image" Target="../media/image210.png" /><Relationship Id="rId21" Type="http://schemas.openxmlformats.org/officeDocument/2006/relationships/image" Target="../media/image17.emf" /><Relationship Id="rId7" Type="http://schemas.openxmlformats.org/officeDocument/2006/relationships/image" Target="../media/image610.png" /><Relationship Id="rId12" Type="http://schemas.openxmlformats.org/officeDocument/2006/relationships/image" Target="../media/image1110.png" /><Relationship Id="rId17" Type="http://schemas.openxmlformats.org/officeDocument/2006/relationships/image" Target="../media/image15.emf" /><Relationship Id="rId25" Type="http://schemas.openxmlformats.org/officeDocument/2006/relationships/image" Target="../media/image211.png" /><Relationship Id="rId2" Type="http://schemas.openxmlformats.org/officeDocument/2006/relationships/image" Target="../media/image110.png" /><Relationship Id="rId16" Type="http://schemas.openxmlformats.org/officeDocument/2006/relationships/customXml" Target="../ink/ink72.xml" /><Relationship Id="rId20" Type="http://schemas.openxmlformats.org/officeDocument/2006/relationships/customXml" Target="../ink/ink74.xml" /><Relationship Id="rId1" Type="http://schemas.openxmlformats.org/officeDocument/2006/relationships/slideLayout" Target="../slideLayouts/slideLayout2.xml" /><Relationship Id="rId6" Type="http://schemas.openxmlformats.org/officeDocument/2006/relationships/image" Target="../media/image510.png" /><Relationship Id="rId11" Type="http://schemas.openxmlformats.org/officeDocument/2006/relationships/image" Target="../media/image1010.png" /><Relationship Id="rId24" Type="http://schemas.openxmlformats.org/officeDocument/2006/relationships/image" Target="../media/image200.png" /><Relationship Id="rId5" Type="http://schemas.openxmlformats.org/officeDocument/2006/relationships/image" Target="../media/image410.png" /><Relationship Id="rId15" Type="http://schemas.openxmlformats.org/officeDocument/2006/relationships/image" Target="../media/image140.png" /><Relationship Id="rId23" Type="http://schemas.openxmlformats.org/officeDocument/2006/relationships/image" Target="../media/image190.png" /><Relationship Id="rId28" Type="http://schemas.openxmlformats.org/officeDocument/2006/relationships/image" Target="../media/image1050.emf" /><Relationship Id="rId10" Type="http://schemas.openxmlformats.org/officeDocument/2006/relationships/image" Target="../media/image910.png" /><Relationship Id="rId19" Type="http://schemas.openxmlformats.org/officeDocument/2006/relationships/image" Target="../media/image16.emf" /><Relationship Id="rId4" Type="http://schemas.openxmlformats.org/officeDocument/2006/relationships/image" Target="../media/image310.png" /><Relationship Id="rId9" Type="http://schemas.openxmlformats.org/officeDocument/2006/relationships/image" Target="../media/image810.png" /><Relationship Id="rId14" Type="http://schemas.openxmlformats.org/officeDocument/2006/relationships/image" Target="../media/image1310.png" /><Relationship Id="rId22" Type="http://schemas.openxmlformats.org/officeDocument/2006/relationships/image" Target="../media/image180.png" /><Relationship Id="rId27" Type="http://schemas.openxmlformats.org/officeDocument/2006/relationships/customXml" Target="../ink/ink75.xml" /></Relationships>
</file>

<file path=ppt/slides/_rels/slide3.xml.rels><?xml version="1.0" encoding="UTF-8" standalone="yes"?>
<Relationships xmlns="http://schemas.openxmlformats.org/package/2006/relationships"><Relationship Id="rId8" Type="http://schemas.openxmlformats.org/officeDocument/2006/relationships/image" Target="../media/image12.png" /><Relationship Id="rId13" Type="http://schemas.openxmlformats.org/officeDocument/2006/relationships/image" Target="../media/image2.png" /><Relationship Id="rId3" Type="http://schemas.openxmlformats.org/officeDocument/2006/relationships/slideLayout" Target="../slideLayouts/slideLayout2.xml" /><Relationship Id="rId7" Type="http://schemas.openxmlformats.org/officeDocument/2006/relationships/image" Target="../media/image11.png" /><Relationship Id="rId12" Type="http://schemas.openxmlformats.org/officeDocument/2006/relationships/image" Target="../media/image3.emf" /><Relationship Id="rId2" Type="http://schemas.openxmlformats.org/officeDocument/2006/relationships/audio" Target="../media/media3.wma" /><Relationship Id="rId1" Type="http://schemas.microsoft.com/office/2007/relationships/media" Target="../media/media3.wma" /><Relationship Id="rId6" Type="http://schemas.openxmlformats.org/officeDocument/2006/relationships/image" Target="../media/image10.png" /><Relationship Id="rId11" Type="http://schemas.openxmlformats.org/officeDocument/2006/relationships/customXml" Target="../ink/ink2.xml" /><Relationship Id="rId5" Type="http://schemas.openxmlformats.org/officeDocument/2006/relationships/image" Target="../media/image911.png" /><Relationship Id="rId10" Type="http://schemas.openxmlformats.org/officeDocument/2006/relationships/image" Target="../media/image14.png" /><Relationship Id="rId4" Type="http://schemas.openxmlformats.org/officeDocument/2006/relationships/image" Target="../media/image812.png" /><Relationship Id="rId9" Type="http://schemas.openxmlformats.org/officeDocument/2006/relationships/image" Target="../media/image13.png" /></Relationships>
</file>

<file path=ppt/slides/_rels/slide30.xml.rels><?xml version="1.0" encoding="UTF-8" standalone="yes"?>
<Relationships xmlns="http://schemas.openxmlformats.org/package/2006/relationships"><Relationship Id="rId8" Type="http://schemas.openxmlformats.org/officeDocument/2006/relationships/image" Target="../media/image270.png" /><Relationship Id="rId13" Type="http://schemas.openxmlformats.org/officeDocument/2006/relationships/customXml" Target="../ink/ink76.xml" /><Relationship Id="rId3" Type="http://schemas.openxmlformats.org/officeDocument/2006/relationships/image" Target="../media/image220.png" /><Relationship Id="rId7" Type="http://schemas.openxmlformats.org/officeDocument/2006/relationships/image" Target="../media/image260.png" /><Relationship Id="rId12" Type="http://schemas.openxmlformats.org/officeDocument/2006/relationships/image" Target="../media/image311.png" /><Relationship Id="rId2" Type="http://schemas.openxmlformats.org/officeDocument/2006/relationships/notesSlide" Target="../notesSlides/notesSlide3.xml" /><Relationship Id="rId1" Type="http://schemas.openxmlformats.org/officeDocument/2006/relationships/slideLayout" Target="../slideLayouts/slideLayout2.xml" /><Relationship Id="rId6" Type="http://schemas.openxmlformats.org/officeDocument/2006/relationships/image" Target="../media/image250.png" /><Relationship Id="rId11" Type="http://schemas.openxmlformats.org/officeDocument/2006/relationships/image" Target="../media/image300.png" /><Relationship Id="rId5" Type="http://schemas.openxmlformats.org/officeDocument/2006/relationships/image" Target="../media/image240.png" /><Relationship Id="rId10" Type="http://schemas.openxmlformats.org/officeDocument/2006/relationships/image" Target="../media/image290.png" /><Relationship Id="rId4" Type="http://schemas.openxmlformats.org/officeDocument/2006/relationships/image" Target="../media/image230.png" /><Relationship Id="rId9" Type="http://schemas.openxmlformats.org/officeDocument/2006/relationships/image" Target="../media/image280.png" /><Relationship Id="rId14" Type="http://schemas.openxmlformats.org/officeDocument/2006/relationships/image" Target="../media/image106.emf" /></Relationships>
</file>

<file path=ppt/slides/_rels/slide31.xml.rels><?xml version="1.0" encoding="UTF-8" standalone="yes"?>
<Relationships xmlns="http://schemas.openxmlformats.org/package/2006/relationships"><Relationship Id="rId3" Type="http://schemas.openxmlformats.org/officeDocument/2006/relationships/customXml" Target="../ink/ink77.xml" /><Relationship Id="rId2" Type="http://schemas.openxmlformats.org/officeDocument/2006/relationships/image" Target="../media/image160.png" /><Relationship Id="rId1" Type="http://schemas.openxmlformats.org/officeDocument/2006/relationships/slideLayout" Target="../slideLayouts/slideLayout2.xml" /><Relationship Id="rId6" Type="http://schemas.openxmlformats.org/officeDocument/2006/relationships/image" Target="../media/image107.emf" /><Relationship Id="rId5" Type="http://schemas.openxmlformats.org/officeDocument/2006/relationships/customXml" Target="../ink/ink78.xml" /><Relationship Id="rId4" Type="http://schemas.openxmlformats.org/officeDocument/2006/relationships/image" Target="../media/image1060.emf" /></Relationships>
</file>

<file path=ppt/slides/_rels/slide32.xml.rels><?xml version="1.0" encoding="UTF-8" standalone="yes"?>
<Relationships xmlns="http://schemas.openxmlformats.org/package/2006/relationships"><Relationship Id="rId8" Type="http://schemas.openxmlformats.org/officeDocument/2006/relationships/customXml" Target="../ink/ink82.xml" /><Relationship Id="rId13" Type="http://schemas.openxmlformats.org/officeDocument/2006/relationships/image" Target="../media/image113.emf" /><Relationship Id="rId18" Type="http://schemas.openxmlformats.org/officeDocument/2006/relationships/customXml" Target="../ink/ink87.xml" /><Relationship Id="rId3" Type="http://schemas.openxmlformats.org/officeDocument/2006/relationships/image" Target="../media/image108.emf" /><Relationship Id="rId21" Type="http://schemas.openxmlformats.org/officeDocument/2006/relationships/image" Target="../media/image117.emf" /><Relationship Id="rId7" Type="http://schemas.openxmlformats.org/officeDocument/2006/relationships/image" Target="../media/image110.emf" /><Relationship Id="rId12" Type="http://schemas.openxmlformats.org/officeDocument/2006/relationships/customXml" Target="../ink/ink84.xml" /><Relationship Id="rId17" Type="http://schemas.openxmlformats.org/officeDocument/2006/relationships/image" Target="../media/image115.emf" /><Relationship Id="rId25" Type="http://schemas.openxmlformats.org/officeDocument/2006/relationships/image" Target="../media/image119.emf" /><Relationship Id="rId2" Type="http://schemas.openxmlformats.org/officeDocument/2006/relationships/customXml" Target="../ink/ink79.xml" /><Relationship Id="rId16" Type="http://schemas.openxmlformats.org/officeDocument/2006/relationships/customXml" Target="../ink/ink86.xml" /><Relationship Id="rId20" Type="http://schemas.openxmlformats.org/officeDocument/2006/relationships/customXml" Target="../ink/ink88.xml" /><Relationship Id="rId1" Type="http://schemas.openxmlformats.org/officeDocument/2006/relationships/slideLayout" Target="../slideLayouts/slideLayout7.xml" /><Relationship Id="rId6" Type="http://schemas.openxmlformats.org/officeDocument/2006/relationships/customXml" Target="../ink/ink81.xml" /><Relationship Id="rId11" Type="http://schemas.openxmlformats.org/officeDocument/2006/relationships/image" Target="../media/image112.emf" /><Relationship Id="rId24" Type="http://schemas.openxmlformats.org/officeDocument/2006/relationships/customXml" Target="../ink/ink90.xml" /><Relationship Id="rId5" Type="http://schemas.openxmlformats.org/officeDocument/2006/relationships/image" Target="../media/image109.emf" /><Relationship Id="rId15" Type="http://schemas.openxmlformats.org/officeDocument/2006/relationships/image" Target="../media/image114.emf" /><Relationship Id="rId23" Type="http://schemas.openxmlformats.org/officeDocument/2006/relationships/image" Target="../media/image118.emf" /><Relationship Id="rId10" Type="http://schemas.openxmlformats.org/officeDocument/2006/relationships/customXml" Target="../ink/ink83.xml" /><Relationship Id="rId19" Type="http://schemas.openxmlformats.org/officeDocument/2006/relationships/image" Target="../media/image116.emf" /><Relationship Id="rId4" Type="http://schemas.openxmlformats.org/officeDocument/2006/relationships/customXml" Target="../ink/ink80.xml" /><Relationship Id="rId9" Type="http://schemas.openxmlformats.org/officeDocument/2006/relationships/image" Target="../media/image111.emf" /><Relationship Id="rId14" Type="http://schemas.openxmlformats.org/officeDocument/2006/relationships/customXml" Target="../ink/ink85.xml" /><Relationship Id="rId22" Type="http://schemas.openxmlformats.org/officeDocument/2006/relationships/customXml" Target="../ink/ink89.xml" /></Relationships>
</file>

<file path=ppt/slides/_rels/slide33.xml.rels><?xml version="1.0" encoding="UTF-8" standalone="yes"?>
<Relationships xmlns="http://schemas.openxmlformats.org/package/2006/relationships"><Relationship Id="rId8" Type="http://schemas.openxmlformats.org/officeDocument/2006/relationships/image" Target="../media/image84.png" /><Relationship Id="rId3" Type="http://schemas.openxmlformats.org/officeDocument/2006/relationships/image" Target="../media/image120.emf" /><Relationship Id="rId7" Type="http://schemas.openxmlformats.org/officeDocument/2006/relationships/image" Target="../media/image83.png" /><Relationship Id="rId2" Type="http://schemas.openxmlformats.org/officeDocument/2006/relationships/customXml" Target="../ink/ink91.xml" /><Relationship Id="rId1" Type="http://schemas.openxmlformats.org/officeDocument/2006/relationships/slideLayout" Target="../slideLayouts/slideLayout7.xml" /><Relationship Id="rId6" Type="http://schemas.openxmlformats.org/officeDocument/2006/relationships/image" Target="../media/image82.png" /><Relationship Id="rId5" Type="http://schemas.openxmlformats.org/officeDocument/2006/relationships/image" Target="../media/image121.emf" /><Relationship Id="rId4" Type="http://schemas.openxmlformats.org/officeDocument/2006/relationships/customXml" Target="../ink/ink9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3" Type="http://schemas.openxmlformats.org/officeDocument/2006/relationships/image" Target="../media/image170.png" /><Relationship Id="rId2" Type="http://schemas.openxmlformats.org/officeDocument/2006/relationships/image" Target="../media/image171.png" /><Relationship Id="rId1" Type="http://schemas.openxmlformats.org/officeDocument/2006/relationships/slideLayout" Target="../slideLayouts/slideLayout2.xml" /><Relationship Id="rId6" Type="http://schemas.openxmlformats.org/officeDocument/2006/relationships/image" Target="../media/image340.png" /><Relationship Id="rId5" Type="http://schemas.openxmlformats.org/officeDocument/2006/relationships/image" Target="../media/image331.png" /><Relationship Id="rId4" Type="http://schemas.openxmlformats.org/officeDocument/2006/relationships/image" Target="../media/image320.png" /></Relationships>
</file>

<file path=ppt/slides/_rels/slide37.xml.rels><?xml version="1.0" encoding="UTF-8" standalone="yes"?>
<Relationships xmlns="http://schemas.openxmlformats.org/package/2006/relationships"><Relationship Id="rId8" Type="http://schemas.openxmlformats.org/officeDocument/2006/relationships/image" Target="../media/image390.png" /><Relationship Id="rId3" Type="http://schemas.openxmlformats.org/officeDocument/2006/relationships/image" Target="../media/image350.png" /><Relationship Id="rId7" Type="http://schemas.openxmlformats.org/officeDocument/2006/relationships/image" Target="../media/image380.png" /><Relationship Id="rId2" Type="http://schemas.openxmlformats.org/officeDocument/2006/relationships/image" Target="../media/image170.png" /><Relationship Id="rId1" Type="http://schemas.openxmlformats.org/officeDocument/2006/relationships/slideLayout" Target="../slideLayouts/slideLayout2.xml" /><Relationship Id="rId6" Type="http://schemas.openxmlformats.org/officeDocument/2006/relationships/image" Target="../media/image370.png" /><Relationship Id="rId5" Type="http://schemas.openxmlformats.org/officeDocument/2006/relationships/image" Target="../media/image360.png" /><Relationship Id="rId10" Type="http://schemas.openxmlformats.org/officeDocument/2006/relationships/image" Target="../media/image122.emf" /><Relationship Id="rId4" Type="http://schemas.openxmlformats.org/officeDocument/2006/relationships/image" Target="../media/image330.png" /><Relationship Id="rId9" Type="http://schemas.openxmlformats.org/officeDocument/2006/relationships/customXml" Target="../ink/ink93.xml" /></Relationships>
</file>

<file path=ppt/slides/_rels/slide38.xml.rels><?xml version="1.0" encoding="UTF-8" standalone="yes"?>
<Relationships xmlns="http://schemas.openxmlformats.org/package/2006/relationships"><Relationship Id="rId3" Type="http://schemas.openxmlformats.org/officeDocument/2006/relationships/image" Target="../media/image411.png" /><Relationship Id="rId2" Type="http://schemas.openxmlformats.org/officeDocument/2006/relationships/image" Target="../media/image400.pn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13" Type="http://schemas.openxmlformats.org/officeDocument/2006/relationships/image" Target="../media/image128.emf" /><Relationship Id="rId18" Type="http://schemas.openxmlformats.org/officeDocument/2006/relationships/customXml" Target="../ink/ink102.xml" /><Relationship Id="rId26" Type="http://schemas.openxmlformats.org/officeDocument/2006/relationships/customXml" Target="../ink/ink106.xml" /><Relationship Id="rId39" Type="http://schemas.openxmlformats.org/officeDocument/2006/relationships/image" Target="../media/image141.emf" /><Relationship Id="rId3" Type="http://schemas.openxmlformats.org/officeDocument/2006/relationships/image" Target="../media/image123.emf" /><Relationship Id="rId21" Type="http://schemas.openxmlformats.org/officeDocument/2006/relationships/image" Target="../media/image132.emf" /><Relationship Id="rId34" Type="http://schemas.openxmlformats.org/officeDocument/2006/relationships/customXml" Target="../ink/ink110.xml" /><Relationship Id="rId42" Type="http://schemas.openxmlformats.org/officeDocument/2006/relationships/customXml" Target="../ink/ink114.xml" /><Relationship Id="rId47" Type="http://schemas.openxmlformats.org/officeDocument/2006/relationships/image" Target="../media/image145.emf" /><Relationship Id="rId50" Type="http://schemas.openxmlformats.org/officeDocument/2006/relationships/customXml" Target="../ink/ink118.xml" /><Relationship Id="rId7" Type="http://schemas.openxmlformats.org/officeDocument/2006/relationships/image" Target="../media/image125.emf" /><Relationship Id="rId12" Type="http://schemas.openxmlformats.org/officeDocument/2006/relationships/customXml" Target="../ink/ink99.xml" /><Relationship Id="rId17" Type="http://schemas.openxmlformats.org/officeDocument/2006/relationships/image" Target="../media/image130.emf" /><Relationship Id="rId25" Type="http://schemas.openxmlformats.org/officeDocument/2006/relationships/image" Target="../media/image134.emf" /><Relationship Id="rId33" Type="http://schemas.openxmlformats.org/officeDocument/2006/relationships/image" Target="../media/image138.emf" /><Relationship Id="rId38" Type="http://schemas.openxmlformats.org/officeDocument/2006/relationships/customXml" Target="../ink/ink112.xml" /><Relationship Id="rId46" Type="http://schemas.openxmlformats.org/officeDocument/2006/relationships/customXml" Target="../ink/ink116.xml" /><Relationship Id="rId2" Type="http://schemas.openxmlformats.org/officeDocument/2006/relationships/customXml" Target="../ink/ink94.xml" /><Relationship Id="rId16" Type="http://schemas.openxmlformats.org/officeDocument/2006/relationships/customXml" Target="../ink/ink101.xml" /><Relationship Id="rId20" Type="http://schemas.openxmlformats.org/officeDocument/2006/relationships/customXml" Target="../ink/ink103.xml" /><Relationship Id="rId29" Type="http://schemas.openxmlformats.org/officeDocument/2006/relationships/image" Target="../media/image136.emf" /><Relationship Id="rId41" Type="http://schemas.openxmlformats.org/officeDocument/2006/relationships/image" Target="../media/image142.emf" /><Relationship Id="rId1" Type="http://schemas.openxmlformats.org/officeDocument/2006/relationships/slideLayout" Target="../slideLayouts/slideLayout7.xml" /><Relationship Id="rId6" Type="http://schemas.openxmlformats.org/officeDocument/2006/relationships/customXml" Target="../ink/ink96.xml" /><Relationship Id="rId11" Type="http://schemas.openxmlformats.org/officeDocument/2006/relationships/image" Target="../media/image127.emf" /><Relationship Id="rId24" Type="http://schemas.openxmlformats.org/officeDocument/2006/relationships/customXml" Target="../ink/ink105.xml" /><Relationship Id="rId32" Type="http://schemas.openxmlformats.org/officeDocument/2006/relationships/customXml" Target="../ink/ink109.xml" /><Relationship Id="rId37" Type="http://schemas.openxmlformats.org/officeDocument/2006/relationships/image" Target="../media/image140.emf" /><Relationship Id="rId40" Type="http://schemas.openxmlformats.org/officeDocument/2006/relationships/customXml" Target="../ink/ink113.xml" /><Relationship Id="rId45" Type="http://schemas.openxmlformats.org/officeDocument/2006/relationships/image" Target="../media/image144.emf" /><Relationship Id="rId53" Type="http://schemas.openxmlformats.org/officeDocument/2006/relationships/image" Target="../media/image148.emf" /><Relationship Id="rId5" Type="http://schemas.openxmlformats.org/officeDocument/2006/relationships/image" Target="../media/image124.emf" /><Relationship Id="rId15" Type="http://schemas.openxmlformats.org/officeDocument/2006/relationships/image" Target="../media/image129.emf" /><Relationship Id="rId23" Type="http://schemas.openxmlformats.org/officeDocument/2006/relationships/image" Target="../media/image133.emf" /><Relationship Id="rId28" Type="http://schemas.openxmlformats.org/officeDocument/2006/relationships/customXml" Target="../ink/ink107.xml" /><Relationship Id="rId36" Type="http://schemas.openxmlformats.org/officeDocument/2006/relationships/customXml" Target="../ink/ink111.xml" /><Relationship Id="rId49" Type="http://schemas.openxmlformats.org/officeDocument/2006/relationships/image" Target="../media/image146.emf" /><Relationship Id="rId10" Type="http://schemas.openxmlformats.org/officeDocument/2006/relationships/customXml" Target="../ink/ink98.xml" /><Relationship Id="rId19" Type="http://schemas.openxmlformats.org/officeDocument/2006/relationships/image" Target="../media/image131.emf" /><Relationship Id="rId31" Type="http://schemas.openxmlformats.org/officeDocument/2006/relationships/image" Target="../media/image137.emf" /><Relationship Id="rId44" Type="http://schemas.openxmlformats.org/officeDocument/2006/relationships/customXml" Target="../ink/ink115.xml" /><Relationship Id="rId52" Type="http://schemas.openxmlformats.org/officeDocument/2006/relationships/customXml" Target="../ink/ink119.xml" /><Relationship Id="rId4" Type="http://schemas.openxmlformats.org/officeDocument/2006/relationships/customXml" Target="../ink/ink95.xml" /><Relationship Id="rId9" Type="http://schemas.openxmlformats.org/officeDocument/2006/relationships/image" Target="../media/image126.emf" /><Relationship Id="rId14" Type="http://schemas.openxmlformats.org/officeDocument/2006/relationships/customXml" Target="../ink/ink100.xml" /><Relationship Id="rId22" Type="http://schemas.openxmlformats.org/officeDocument/2006/relationships/customXml" Target="../ink/ink104.xml" /><Relationship Id="rId27" Type="http://schemas.openxmlformats.org/officeDocument/2006/relationships/image" Target="../media/image135.emf" /><Relationship Id="rId30" Type="http://schemas.openxmlformats.org/officeDocument/2006/relationships/customXml" Target="../ink/ink108.xml" /><Relationship Id="rId35" Type="http://schemas.openxmlformats.org/officeDocument/2006/relationships/image" Target="../media/image139.emf" /><Relationship Id="rId43" Type="http://schemas.openxmlformats.org/officeDocument/2006/relationships/image" Target="../media/image143.emf" /><Relationship Id="rId48" Type="http://schemas.openxmlformats.org/officeDocument/2006/relationships/customXml" Target="../ink/ink117.xml" /><Relationship Id="rId8" Type="http://schemas.openxmlformats.org/officeDocument/2006/relationships/customXml" Target="../ink/ink97.xml" /><Relationship Id="rId51" Type="http://schemas.openxmlformats.org/officeDocument/2006/relationships/image" Target="../media/image147.emf" /></Relationships>
</file>

<file path=ppt/slides/_rels/slide4.xml.rels><?xml version="1.0" encoding="UTF-8" standalone="yes"?>
<Relationships xmlns="http://schemas.openxmlformats.org/package/2006/relationships"><Relationship Id="rId8" Type="http://schemas.openxmlformats.org/officeDocument/2006/relationships/image" Target="../media/image19.png" /><Relationship Id="rId3" Type="http://schemas.openxmlformats.org/officeDocument/2006/relationships/slideLayout" Target="../slideLayouts/slideLayout2.xml" /><Relationship Id="rId7" Type="http://schemas.openxmlformats.org/officeDocument/2006/relationships/image" Target="../media/image18.png" /><Relationship Id="rId2" Type="http://schemas.openxmlformats.org/officeDocument/2006/relationships/audio" Target="../media/media4.wma" /><Relationship Id="rId1" Type="http://schemas.microsoft.com/office/2007/relationships/media" Target="../media/media4.wma" /><Relationship Id="rId6" Type="http://schemas.openxmlformats.org/officeDocument/2006/relationships/image" Target="../media/image17.png" /><Relationship Id="rId11" Type="http://schemas.openxmlformats.org/officeDocument/2006/relationships/image" Target="../media/image2.png" /><Relationship Id="rId5" Type="http://schemas.openxmlformats.org/officeDocument/2006/relationships/image" Target="../media/image16.png" /><Relationship Id="rId10" Type="http://schemas.openxmlformats.org/officeDocument/2006/relationships/image" Target="../media/image4.emf" /><Relationship Id="rId4" Type="http://schemas.openxmlformats.org/officeDocument/2006/relationships/image" Target="../media/image15.png" /><Relationship Id="rId9" Type="http://schemas.openxmlformats.org/officeDocument/2006/relationships/customXml" Target="../ink/ink3.xml" /></Relationships>
</file>

<file path=ppt/slides/_rels/slide40.xml.rels><?xml version="1.0" encoding="UTF-8" standalone="yes"?>
<Relationships xmlns="http://schemas.openxmlformats.org/package/2006/relationships"><Relationship Id="rId2" Type="http://schemas.openxmlformats.org/officeDocument/2006/relationships/image" Target="../media/image440.pn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42.xml.rels><?xml version="1.0" encoding="UTF-8" standalone="yes"?>
<Relationships xmlns="http://schemas.openxmlformats.org/package/2006/relationships"><Relationship Id="rId8" Type="http://schemas.openxmlformats.org/officeDocument/2006/relationships/customXml" Target="../ink/ink122.xml" /><Relationship Id="rId13" Type="http://schemas.openxmlformats.org/officeDocument/2006/relationships/image" Target="../media/image153.emf" /><Relationship Id="rId3" Type="http://schemas.openxmlformats.org/officeDocument/2006/relationships/image" Target="../media/image86.png" /><Relationship Id="rId7" Type="http://schemas.openxmlformats.org/officeDocument/2006/relationships/image" Target="../media/image150.emf" /><Relationship Id="rId12" Type="http://schemas.openxmlformats.org/officeDocument/2006/relationships/customXml" Target="../ink/ink124.xml" /><Relationship Id="rId2" Type="http://schemas.openxmlformats.org/officeDocument/2006/relationships/image" Target="../media/image85.png" /><Relationship Id="rId1" Type="http://schemas.openxmlformats.org/officeDocument/2006/relationships/slideLayout" Target="../slideLayouts/slideLayout7.xml" /><Relationship Id="rId6" Type="http://schemas.openxmlformats.org/officeDocument/2006/relationships/customXml" Target="../ink/ink121.xml" /><Relationship Id="rId11" Type="http://schemas.openxmlformats.org/officeDocument/2006/relationships/image" Target="../media/image152.emf" /><Relationship Id="rId5" Type="http://schemas.openxmlformats.org/officeDocument/2006/relationships/image" Target="../media/image149.emf" /><Relationship Id="rId15" Type="http://schemas.openxmlformats.org/officeDocument/2006/relationships/image" Target="../media/image154.emf" /><Relationship Id="rId10" Type="http://schemas.openxmlformats.org/officeDocument/2006/relationships/customXml" Target="../ink/ink123.xml" /><Relationship Id="rId4" Type="http://schemas.openxmlformats.org/officeDocument/2006/relationships/customXml" Target="../ink/ink120.xml" /><Relationship Id="rId9" Type="http://schemas.openxmlformats.org/officeDocument/2006/relationships/image" Target="../media/image151.emf" /><Relationship Id="rId14" Type="http://schemas.openxmlformats.org/officeDocument/2006/relationships/customXml" Target="../ink/ink125.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3" Type="http://schemas.openxmlformats.org/officeDocument/2006/relationships/image" Target="../media/image158.emf" /><Relationship Id="rId18" Type="http://schemas.openxmlformats.org/officeDocument/2006/relationships/customXml" Target="../ink/ink132.xml" /><Relationship Id="rId26" Type="http://schemas.openxmlformats.org/officeDocument/2006/relationships/customXml" Target="../ink/ink136.xml" /><Relationship Id="rId39" Type="http://schemas.openxmlformats.org/officeDocument/2006/relationships/image" Target="../media/image171.emf" /><Relationship Id="rId21" Type="http://schemas.openxmlformats.org/officeDocument/2006/relationships/image" Target="../media/image162.emf" /><Relationship Id="rId34" Type="http://schemas.openxmlformats.org/officeDocument/2006/relationships/customXml" Target="../ink/ink140.xml" /><Relationship Id="rId42" Type="http://schemas.openxmlformats.org/officeDocument/2006/relationships/customXml" Target="../ink/ink144.xml" /><Relationship Id="rId47" Type="http://schemas.openxmlformats.org/officeDocument/2006/relationships/image" Target="../media/image175.emf" /><Relationship Id="rId50" Type="http://schemas.openxmlformats.org/officeDocument/2006/relationships/customXml" Target="../ink/ink148.xml" /><Relationship Id="rId55" Type="http://schemas.openxmlformats.org/officeDocument/2006/relationships/image" Target="../media/image179.emf" /><Relationship Id="rId63" Type="http://schemas.openxmlformats.org/officeDocument/2006/relationships/image" Target="../media/image183.emf" /><Relationship Id="rId68" Type="http://schemas.openxmlformats.org/officeDocument/2006/relationships/customXml" Target="../ink/ink157.xml" /><Relationship Id="rId7" Type="http://schemas.openxmlformats.org/officeDocument/2006/relationships/image" Target="../media/image155.emf" /><Relationship Id="rId71" Type="http://schemas.openxmlformats.org/officeDocument/2006/relationships/image" Target="../media/image187.emf" /><Relationship Id="rId2" Type="http://schemas.openxmlformats.org/officeDocument/2006/relationships/image" Target="../media/image450.png" /><Relationship Id="rId16" Type="http://schemas.openxmlformats.org/officeDocument/2006/relationships/customXml" Target="../ink/ink131.xml" /><Relationship Id="rId29" Type="http://schemas.openxmlformats.org/officeDocument/2006/relationships/image" Target="../media/image166.emf" /><Relationship Id="rId1" Type="http://schemas.openxmlformats.org/officeDocument/2006/relationships/slideLayout" Target="../slideLayouts/slideLayout2.xml" /><Relationship Id="rId6" Type="http://schemas.openxmlformats.org/officeDocument/2006/relationships/customXml" Target="../ink/ink126.xml" /><Relationship Id="rId11" Type="http://schemas.openxmlformats.org/officeDocument/2006/relationships/image" Target="../media/image157.emf" /><Relationship Id="rId24" Type="http://schemas.openxmlformats.org/officeDocument/2006/relationships/customXml" Target="../ink/ink135.xml" /><Relationship Id="rId32" Type="http://schemas.openxmlformats.org/officeDocument/2006/relationships/customXml" Target="../ink/ink139.xml" /><Relationship Id="rId37" Type="http://schemas.openxmlformats.org/officeDocument/2006/relationships/image" Target="../media/image170.emf" /><Relationship Id="rId40" Type="http://schemas.openxmlformats.org/officeDocument/2006/relationships/customXml" Target="../ink/ink143.xml" /><Relationship Id="rId45" Type="http://schemas.openxmlformats.org/officeDocument/2006/relationships/image" Target="../media/image174.emf" /><Relationship Id="rId53" Type="http://schemas.openxmlformats.org/officeDocument/2006/relationships/image" Target="../media/image178.emf" /><Relationship Id="rId58" Type="http://schemas.openxmlformats.org/officeDocument/2006/relationships/customXml" Target="../ink/ink152.xml" /><Relationship Id="rId66" Type="http://schemas.openxmlformats.org/officeDocument/2006/relationships/customXml" Target="../ink/ink156.xml" /><Relationship Id="rId5" Type="http://schemas.openxmlformats.org/officeDocument/2006/relationships/image" Target="../media/image480.png" /><Relationship Id="rId15" Type="http://schemas.openxmlformats.org/officeDocument/2006/relationships/image" Target="../media/image159.emf" /><Relationship Id="rId23" Type="http://schemas.openxmlformats.org/officeDocument/2006/relationships/image" Target="../media/image163.emf" /><Relationship Id="rId28" Type="http://schemas.openxmlformats.org/officeDocument/2006/relationships/customXml" Target="../ink/ink137.xml" /><Relationship Id="rId36" Type="http://schemas.openxmlformats.org/officeDocument/2006/relationships/customXml" Target="../ink/ink141.xml" /><Relationship Id="rId49" Type="http://schemas.openxmlformats.org/officeDocument/2006/relationships/image" Target="../media/image176.emf" /><Relationship Id="rId57" Type="http://schemas.openxmlformats.org/officeDocument/2006/relationships/image" Target="../media/image180.emf" /><Relationship Id="rId61" Type="http://schemas.openxmlformats.org/officeDocument/2006/relationships/image" Target="../media/image182.emf" /><Relationship Id="rId10" Type="http://schemas.openxmlformats.org/officeDocument/2006/relationships/customXml" Target="../ink/ink128.xml" /><Relationship Id="rId19" Type="http://schemas.openxmlformats.org/officeDocument/2006/relationships/image" Target="../media/image161.emf" /><Relationship Id="rId31" Type="http://schemas.openxmlformats.org/officeDocument/2006/relationships/image" Target="../media/image167.emf" /><Relationship Id="rId44" Type="http://schemas.openxmlformats.org/officeDocument/2006/relationships/customXml" Target="../ink/ink145.xml" /><Relationship Id="rId52" Type="http://schemas.openxmlformats.org/officeDocument/2006/relationships/customXml" Target="../ink/ink149.xml" /><Relationship Id="rId60" Type="http://schemas.openxmlformats.org/officeDocument/2006/relationships/customXml" Target="../ink/ink153.xml" /><Relationship Id="rId65" Type="http://schemas.openxmlformats.org/officeDocument/2006/relationships/image" Target="../media/image184.emf" /><Relationship Id="rId4" Type="http://schemas.openxmlformats.org/officeDocument/2006/relationships/image" Target="../media/image470.png" /><Relationship Id="rId9" Type="http://schemas.openxmlformats.org/officeDocument/2006/relationships/image" Target="../media/image156.emf" /><Relationship Id="rId14" Type="http://schemas.openxmlformats.org/officeDocument/2006/relationships/customXml" Target="../ink/ink130.xml" /><Relationship Id="rId22" Type="http://schemas.openxmlformats.org/officeDocument/2006/relationships/customXml" Target="../ink/ink134.xml" /><Relationship Id="rId27" Type="http://schemas.openxmlformats.org/officeDocument/2006/relationships/image" Target="../media/image165.emf" /><Relationship Id="rId30" Type="http://schemas.openxmlformats.org/officeDocument/2006/relationships/customXml" Target="../ink/ink138.xml" /><Relationship Id="rId35" Type="http://schemas.openxmlformats.org/officeDocument/2006/relationships/image" Target="../media/image169.emf" /><Relationship Id="rId43" Type="http://schemas.openxmlformats.org/officeDocument/2006/relationships/image" Target="../media/image173.emf" /><Relationship Id="rId48" Type="http://schemas.openxmlformats.org/officeDocument/2006/relationships/customXml" Target="../ink/ink147.xml" /><Relationship Id="rId56" Type="http://schemas.openxmlformats.org/officeDocument/2006/relationships/customXml" Target="../ink/ink151.xml" /><Relationship Id="rId64" Type="http://schemas.openxmlformats.org/officeDocument/2006/relationships/customXml" Target="../ink/ink155.xml" /><Relationship Id="rId69" Type="http://schemas.openxmlformats.org/officeDocument/2006/relationships/image" Target="../media/image186.emf" /><Relationship Id="rId8" Type="http://schemas.openxmlformats.org/officeDocument/2006/relationships/customXml" Target="../ink/ink127.xml" /><Relationship Id="rId51" Type="http://schemas.openxmlformats.org/officeDocument/2006/relationships/image" Target="../media/image177.emf" /><Relationship Id="rId3" Type="http://schemas.openxmlformats.org/officeDocument/2006/relationships/image" Target="../media/image460.png" /><Relationship Id="rId12" Type="http://schemas.openxmlformats.org/officeDocument/2006/relationships/customXml" Target="../ink/ink129.xml" /><Relationship Id="rId17" Type="http://schemas.openxmlformats.org/officeDocument/2006/relationships/image" Target="../media/image160.emf" /><Relationship Id="rId25" Type="http://schemas.openxmlformats.org/officeDocument/2006/relationships/image" Target="../media/image164.emf" /><Relationship Id="rId33" Type="http://schemas.openxmlformats.org/officeDocument/2006/relationships/image" Target="../media/image168.emf" /><Relationship Id="rId38" Type="http://schemas.openxmlformats.org/officeDocument/2006/relationships/customXml" Target="../ink/ink142.xml" /><Relationship Id="rId46" Type="http://schemas.openxmlformats.org/officeDocument/2006/relationships/customXml" Target="../ink/ink146.xml" /><Relationship Id="rId59" Type="http://schemas.openxmlformats.org/officeDocument/2006/relationships/image" Target="../media/image181.emf" /><Relationship Id="rId67" Type="http://schemas.openxmlformats.org/officeDocument/2006/relationships/image" Target="../media/image185.emf" /><Relationship Id="rId20" Type="http://schemas.openxmlformats.org/officeDocument/2006/relationships/customXml" Target="../ink/ink133.xml" /><Relationship Id="rId41" Type="http://schemas.openxmlformats.org/officeDocument/2006/relationships/image" Target="../media/image172.emf" /><Relationship Id="rId54" Type="http://schemas.openxmlformats.org/officeDocument/2006/relationships/customXml" Target="../ink/ink150.xml" /><Relationship Id="rId62" Type="http://schemas.openxmlformats.org/officeDocument/2006/relationships/customXml" Target="../ink/ink154.xml" /><Relationship Id="rId70" Type="http://schemas.openxmlformats.org/officeDocument/2006/relationships/customXml" Target="../ink/ink158.xml" /></Relationships>
</file>

<file path=ppt/slides/_rels/slide45.xml.rels><?xml version="1.0" encoding="UTF-8" standalone="yes"?>
<Relationships xmlns="http://schemas.openxmlformats.org/package/2006/relationships"><Relationship Id="rId8" Type="http://schemas.openxmlformats.org/officeDocument/2006/relationships/image" Target="../media/image550.png" /><Relationship Id="rId13" Type="http://schemas.openxmlformats.org/officeDocument/2006/relationships/customXml" Target="../ink/ink160.xml" /><Relationship Id="rId18" Type="http://schemas.openxmlformats.org/officeDocument/2006/relationships/image" Target="../media/image191.emf" /><Relationship Id="rId3" Type="http://schemas.openxmlformats.org/officeDocument/2006/relationships/image" Target="../media/image500.png" /><Relationship Id="rId21" Type="http://schemas.openxmlformats.org/officeDocument/2006/relationships/customXml" Target="../ink/ink164.xml" /><Relationship Id="rId7" Type="http://schemas.openxmlformats.org/officeDocument/2006/relationships/image" Target="../media/image540.png" /><Relationship Id="rId12" Type="http://schemas.openxmlformats.org/officeDocument/2006/relationships/image" Target="../media/image188.emf" /><Relationship Id="rId17" Type="http://schemas.openxmlformats.org/officeDocument/2006/relationships/customXml" Target="../ink/ink162.xml" /><Relationship Id="rId2" Type="http://schemas.openxmlformats.org/officeDocument/2006/relationships/image" Target="../media/image490.png" /><Relationship Id="rId16" Type="http://schemas.openxmlformats.org/officeDocument/2006/relationships/image" Target="../media/image190.emf" /><Relationship Id="rId20" Type="http://schemas.openxmlformats.org/officeDocument/2006/relationships/image" Target="../media/image192.emf" /><Relationship Id="rId1" Type="http://schemas.openxmlformats.org/officeDocument/2006/relationships/slideLayout" Target="../slideLayouts/slideLayout7.xml" /><Relationship Id="rId6" Type="http://schemas.openxmlformats.org/officeDocument/2006/relationships/image" Target="../media/image530.png" /><Relationship Id="rId11" Type="http://schemas.openxmlformats.org/officeDocument/2006/relationships/customXml" Target="../ink/ink159.xml" /><Relationship Id="rId5" Type="http://schemas.openxmlformats.org/officeDocument/2006/relationships/image" Target="../media/image520.png" /><Relationship Id="rId15" Type="http://schemas.openxmlformats.org/officeDocument/2006/relationships/customXml" Target="../ink/ink161.xml" /><Relationship Id="rId10" Type="http://schemas.openxmlformats.org/officeDocument/2006/relationships/image" Target="../media/image571.png" /><Relationship Id="rId19" Type="http://schemas.openxmlformats.org/officeDocument/2006/relationships/customXml" Target="../ink/ink163.xml" /><Relationship Id="rId4" Type="http://schemas.openxmlformats.org/officeDocument/2006/relationships/image" Target="../media/image511.png" /><Relationship Id="rId9" Type="http://schemas.openxmlformats.org/officeDocument/2006/relationships/image" Target="../media/image561.png" /><Relationship Id="rId14" Type="http://schemas.openxmlformats.org/officeDocument/2006/relationships/image" Target="../media/image189.emf" /><Relationship Id="rId22" Type="http://schemas.openxmlformats.org/officeDocument/2006/relationships/image" Target="../media/image193.emf" /></Relationships>
</file>

<file path=ppt/slides/_rels/slide46.xml.rels><?xml version="1.0" encoding="UTF-8" standalone="yes"?>
<Relationships xmlns="http://schemas.openxmlformats.org/package/2006/relationships"><Relationship Id="rId8" Type="http://schemas.openxmlformats.org/officeDocument/2006/relationships/image" Target="../media/image620.png" /><Relationship Id="rId13" Type="http://schemas.openxmlformats.org/officeDocument/2006/relationships/image" Target="../media/image195.emf" /><Relationship Id="rId18" Type="http://schemas.openxmlformats.org/officeDocument/2006/relationships/customXml" Target="../ink/ink169.xml" /><Relationship Id="rId26" Type="http://schemas.openxmlformats.org/officeDocument/2006/relationships/customXml" Target="../ink/ink173.xml" /><Relationship Id="rId39" Type="http://schemas.openxmlformats.org/officeDocument/2006/relationships/image" Target="../media/image208.emf" /><Relationship Id="rId3" Type="http://schemas.openxmlformats.org/officeDocument/2006/relationships/image" Target="../media/image570.png" /><Relationship Id="rId21" Type="http://schemas.openxmlformats.org/officeDocument/2006/relationships/image" Target="../media/image199.emf" /><Relationship Id="rId34" Type="http://schemas.openxmlformats.org/officeDocument/2006/relationships/customXml" Target="../ink/ink177.xml" /><Relationship Id="rId42" Type="http://schemas.openxmlformats.org/officeDocument/2006/relationships/customXml" Target="../ink/ink181.xml" /><Relationship Id="rId7" Type="http://schemas.openxmlformats.org/officeDocument/2006/relationships/image" Target="../media/image611.png" /><Relationship Id="rId12" Type="http://schemas.openxmlformats.org/officeDocument/2006/relationships/customXml" Target="../ink/ink166.xml" /><Relationship Id="rId17" Type="http://schemas.openxmlformats.org/officeDocument/2006/relationships/image" Target="../media/image197.emf" /><Relationship Id="rId25" Type="http://schemas.openxmlformats.org/officeDocument/2006/relationships/image" Target="../media/image201.emf" /><Relationship Id="rId33" Type="http://schemas.openxmlformats.org/officeDocument/2006/relationships/image" Target="../media/image205.emf" /><Relationship Id="rId38" Type="http://schemas.openxmlformats.org/officeDocument/2006/relationships/customXml" Target="../ink/ink179.xml" /><Relationship Id="rId2" Type="http://schemas.openxmlformats.org/officeDocument/2006/relationships/image" Target="../media/image560.png" /><Relationship Id="rId16" Type="http://schemas.openxmlformats.org/officeDocument/2006/relationships/customXml" Target="../ink/ink168.xml" /><Relationship Id="rId20" Type="http://schemas.openxmlformats.org/officeDocument/2006/relationships/customXml" Target="../ink/ink170.xml" /><Relationship Id="rId29" Type="http://schemas.openxmlformats.org/officeDocument/2006/relationships/image" Target="../media/image203.emf" /><Relationship Id="rId41" Type="http://schemas.openxmlformats.org/officeDocument/2006/relationships/image" Target="../media/image209.emf" /><Relationship Id="rId1" Type="http://schemas.openxmlformats.org/officeDocument/2006/relationships/slideLayout" Target="../slideLayouts/slideLayout7.xml" /><Relationship Id="rId6" Type="http://schemas.openxmlformats.org/officeDocument/2006/relationships/image" Target="../media/image600.png" /><Relationship Id="rId11" Type="http://schemas.openxmlformats.org/officeDocument/2006/relationships/image" Target="../media/image194.emf" /><Relationship Id="rId24" Type="http://schemas.openxmlformats.org/officeDocument/2006/relationships/customXml" Target="../ink/ink172.xml" /><Relationship Id="rId32" Type="http://schemas.openxmlformats.org/officeDocument/2006/relationships/customXml" Target="../ink/ink176.xml" /><Relationship Id="rId37" Type="http://schemas.openxmlformats.org/officeDocument/2006/relationships/image" Target="../media/image207.emf" /><Relationship Id="rId40" Type="http://schemas.openxmlformats.org/officeDocument/2006/relationships/customXml" Target="../ink/ink180.xml" /><Relationship Id="rId5" Type="http://schemas.openxmlformats.org/officeDocument/2006/relationships/image" Target="../media/image590.png" /><Relationship Id="rId15" Type="http://schemas.openxmlformats.org/officeDocument/2006/relationships/image" Target="../media/image196.emf" /><Relationship Id="rId23" Type="http://schemas.openxmlformats.org/officeDocument/2006/relationships/image" Target="../media/image200.emf" /><Relationship Id="rId28" Type="http://schemas.openxmlformats.org/officeDocument/2006/relationships/customXml" Target="../ink/ink174.xml" /><Relationship Id="rId36" Type="http://schemas.openxmlformats.org/officeDocument/2006/relationships/customXml" Target="../ink/ink178.xml" /><Relationship Id="rId10" Type="http://schemas.openxmlformats.org/officeDocument/2006/relationships/customXml" Target="../ink/ink165.xml" /><Relationship Id="rId19" Type="http://schemas.openxmlformats.org/officeDocument/2006/relationships/image" Target="../media/image198.emf" /><Relationship Id="rId31" Type="http://schemas.openxmlformats.org/officeDocument/2006/relationships/image" Target="../media/image204.emf" /><Relationship Id="rId4" Type="http://schemas.openxmlformats.org/officeDocument/2006/relationships/image" Target="../media/image580.png" /><Relationship Id="rId9" Type="http://schemas.openxmlformats.org/officeDocument/2006/relationships/image" Target="../media/image630.png" /><Relationship Id="rId14" Type="http://schemas.openxmlformats.org/officeDocument/2006/relationships/customXml" Target="../ink/ink167.xml" /><Relationship Id="rId22" Type="http://schemas.openxmlformats.org/officeDocument/2006/relationships/customXml" Target="../ink/ink171.xml" /><Relationship Id="rId27" Type="http://schemas.openxmlformats.org/officeDocument/2006/relationships/image" Target="../media/image202.emf" /><Relationship Id="rId30" Type="http://schemas.openxmlformats.org/officeDocument/2006/relationships/customXml" Target="../ink/ink175.xml" /><Relationship Id="rId35" Type="http://schemas.openxmlformats.org/officeDocument/2006/relationships/image" Target="../media/image206.emf" /><Relationship Id="rId43" Type="http://schemas.openxmlformats.org/officeDocument/2006/relationships/image" Target="../media/image210.emf" /></Relationships>
</file>

<file path=ppt/slides/_rels/slide47.xml.rels><?xml version="1.0" encoding="UTF-8" standalone="yes"?>
<Relationships xmlns="http://schemas.openxmlformats.org/package/2006/relationships"><Relationship Id="rId3" Type="http://schemas.openxmlformats.org/officeDocument/2006/relationships/image" Target="../media/image650.png" /><Relationship Id="rId2" Type="http://schemas.openxmlformats.org/officeDocument/2006/relationships/image" Target="../media/image640.png" /><Relationship Id="rId1" Type="http://schemas.openxmlformats.org/officeDocument/2006/relationships/slideLayout" Target="../slideLayouts/slideLayout7.xml" /><Relationship Id="rId6" Type="http://schemas.openxmlformats.org/officeDocument/2006/relationships/image" Target="../media/image680.png" /><Relationship Id="rId5" Type="http://schemas.openxmlformats.org/officeDocument/2006/relationships/image" Target="../media/image670.png" /><Relationship Id="rId4" Type="http://schemas.openxmlformats.org/officeDocument/2006/relationships/image" Target="../media/image660.png" /></Relationships>
</file>

<file path=ppt/slides/_rels/slide48.xml.rels><?xml version="1.0" encoding="UTF-8" standalone="yes"?>
<Relationships xmlns="http://schemas.openxmlformats.org/package/2006/relationships"><Relationship Id="rId8" Type="http://schemas.openxmlformats.org/officeDocument/2006/relationships/image" Target="../media/image750.png" /><Relationship Id="rId3" Type="http://schemas.openxmlformats.org/officeDocument/2006/relationships/image" Target="../media/image700.png" /><Relationship Id="rId7" Type="http://schemas.openxmlformats.org/officeDocument/2006/relationships/image" Target="../media/image740.png" /><Relationship Id="rId2" Type="http://schemas.openxmlformats.org/officeDocument/2006/relationships/image" Target="../media/image690.png" /><Relationship Id="rId1" Type="http://schemas.openxmlformats.org/officeDocument/2006/relationships/slideLayout" Target="../slideLayouts/slideLayout7.xml" /><Relationship Id="rId6" Type="http://schemas.openxmlformats.org/officeDocument/2006/relationships/image" Target="../media/image730.png" /><Relationship Id="rId11" Type="http://schemas.openxmlformats.org/officeDocument/2006/relationships/image" Target="../media/image780.png" /><Relationship Id="rId5" Type="http://schemas.openxmlformats.org/officeDocument/2006/relationships/image" Target="../media/image720.png" /><Relationship Id="rId10" Type="http://schemas.openxmlformats.org/officeDocument/2006/relationships/image" Target="../media/image770.png" /><Relationship Id="rId4" Type="http://schemas.openxmlformats.org/officeDocument/2006/relationships/image" Target="../media/image711.png" /><Relationship Id="rId9" Type="http://schemas.openxmlformats.org/officeDocument/2006/relationships/image" Target="../media/image760.png" /></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22.mp4" /><Relationship Id="rId1" Type="http://schemas.microsoft.com/office/2007/relationships/media" Target="../media/media22.mp4" /><Relationship Id="rId4" Type="http://schemas.openxmlformats.org/officeDocument/2006/relationships/image" Target="../media/image87.png" /></Relationships>
</file>

<file path=ppt/slides/_rels/slide5.xml.rels><?xml version="1.0" encoding="UTF-8" standalone="yes"?>
<Relationships xmlns="http://schemas.openxmlformats.org/package/2006/relationships"><Relationship Id="rId8" Type="http://schemas.openxmlformats.org/officeDocument/2006/relationships/image" Target="../media/image23.png" /><Relationship Id="rId13" Type="http://schemas.openxmlformats.org/officeDocument/2006/relationships/customXml" Target="../ink/ink4.xml" /><Relationship Id="rId3" Type="http://schemas.openxmlformats.org/officeDocument/2006/relationships/slideLayout" Target="../slideLayouts/slideLayout2.xml" /><Relationship Id="rId7" Type="http://schemas.openxmlformats.org/officeDocument/2006/relationships/image" Target="../media/image22.png" /><Relationship Id="rId12" Type="http://schemas.openxmlformats.org/officeDocument/2006/relationships/image" Target="../media/image27.png" /><Relationship Id="rId2" Type="http://schemas.openxmlformats.org/officeDocument/2006/relationships/audio" Target="../media/media5.wma" /><Relationship Id="rId1" Type="http://schemas.microsoft.com/office/2007/relationships/media" Target="../media/media5.wma" /><Relationship Id="rId6" Type="http://schemas.openxmlformats.org/officeDocument/2006/relationships/image" Target="../media/image21.png" /><Relationship Id="rId11" Type="http://schemas.openxmlformats.org/officeDocument/2006/relationships/image" Target="../media/image26.png" /><Relationship Id="rId5" Type="http://schemas.openxmlformats.org/officeDocument/2006/relationships/image" Target="../media/image16.png" /><Relationship Id="rId15" Type="http://schemas.openxmlformats.org/officeDocument/2006/relationships/image" Target="../media/image2.png" /><Relationship Id="rId10" Type="http://schemas.openxmlformats.org/officeDocument/2006/relationships/image" Target="../media/image25.png" /><Relationship Id="rId4" Type="http://schemas.openxmlformats.org/officeDocument/2006/relationships/image" Target="../media/image20.png" /><Relationship Id="rId9" Type="http://schemas.openxmlformats.org/officeDocument/2006/relationships/image" Target="../media/image24.png" /><Relationship Id="rId14" Type="http://schemas.openxmlformats.org/officeDocument/2006/relationships/image" Target="../media/image5.emf" /></Relationships>
</file>

<file path=ppt/slides/_rels/slide50.xml.rels><?xml version="1.0" encoding="UTF-8" standalone="yes"?>
<Relationships xmlns="http://schemas.openxmlformats.org/package/2006/relationships"><Relationship Id="rId8" Type="http://schemas.openxmlformats.org/officeDocument/2006/relationships/image" Target="../media/image850.png" /><Relationship Id="rId13" Type="http://schemas.openxmlformats.org/officeDocument/2006/relationships/image" Target="../media/image90.png" /><Relationship Id="rId3" Type="http://schemas.openxmlformats.org/officeDocument/2006/relationships/image" Target="../media/image800.png" /><Relationship Id="rId7" Type="http://schemas.openxmlformats.org/officeDocument/2006/relationships/image" Target="../media/image840.png" /><Relationship Id="rId12" Type="http://schemas.openxmlformats.org/officeDocument/2006/relationships/image" Target="../media/image89.png" /><Relationship Id="rId17" Type="http://schemas.openxmlformats.org/officeDocument/2006/relationships/image" Target="../media/image94.png" /><Relationship Id="rId2" Type="http://schemas.openxmlformats.org/officeDocument/2006/relationships/notesSlide" Target="../notesSlides/notesSlide5.xml" /><Relationship Id="rId16" Type="http://schemas.openxmlformats.org/officeDocument/2006/relationships/image" Target="../media/image93.png" /><Relationship Id="rId1" Type="http://schemas.openxmlformats.org/officeDocument/2006/relationships/slideLayout" Target="../slideLayouts/slideLayout6.xml" /><Relationship Id="rId6" Type="http://schemas.openxmlformats.org/officeDocument/2006/relationships/image" Target="../media/image830.png" /><Relationship Id="rId11" Type="http://schemas.openxmlformats.org/officeDocument/2006/relationships/image" Target="../media/image88.png" /><Relationship Id="rId5" Type="http://schemas.openxmlformats.org/officeDocument/2006/relationships/image" Target="../media/image820.png" /><Relationship Id="rId15" Type="http://schemas.openxmlformats.org/officeDocument/2006/relationships/image" Target="../media/image92.png" /><Relationship Id="rId10" Type="http://schemas.openxmlformats.org/officeDocument/2006/relationships/image" Target="../media/image870.png" /><Relationship Id="rId4" Type="http://schemas.openxmlformats.org/officeDocument/2006/relationships/image" Target="../media/image811.png" /><Relationship Id="rId9" Type="http://schemas.openxmlformats.org/officeDocument/2006/relationships/image" Target="../media/image860.png" /><Relationship Id="rId14" Type="http://schemas.openxmlformats.org/officeDocument/2006/relationships/image" Target="../media/image91.png" /></Relationships>
</file>

<file path=ppt/slides/_rels/slide51.xml.rels><?xml version="1.0" encoding="UTF-8" standalone="yes"?>
<Relationships xmlns="http://schemas.openxmlformats.org/package/2006/relationships"><Relationship Id="rId8" Type="http://schemas.openxmlformats.org/officeDocument/2006/relationships/image" Target="../media/image211.emf" /><Relationship Id="rId13" Type="http://schemas.openxmlformats.org/officeDocument/2006/relationships/customXml" Target="../ink/ink185.xml" /><Relationship Id="rId18" Type="http://schemas.openxmlformats.org/officeDocument/2006/relationships/image" Target="../media/image216.emf" /><Relationship Id="rId26" Type="http://schemas.openxmlformats.org/officeDocument/2006/relationships/image" Target="../media/image220.emf" /><Relationship Id="rId39" Type="http://schemas.openxmlformats.org/officeDocument/2006/relationships/customXml" Target="../ink/ink198.xml" /><Relationship Id="rId3" Type="http://schemas.openxmlformats.org/officeDocument/2006/relationships/image" Target="../media/image96.png" /><Relationship Id="rId21" Type="http://schemas.openxmlformats.org/officeDocument/2006/relationships/customXml" Target="../ink/ink189.xml" /><Relationship Id="rId34" Type="http://schemas.openxmlformats.org/officeDocument/2006/relationships/image" Target="../media/image224.emf" /><Relationship Id="rId42" Type="http://schemas.openxmlformats.org/officeDocument/2006/relationships/image" Target="../media/image228.emf" /><Relationship Id="rId7" Type="http://schemas.openxmlformats.org/officeDocument/2006/relationships/customXml" Target="../ink/ink182.xml" /><Relationship Id="rId12" Type="http://schemas.openxmlformats.org/officeDocument/2006/relationships/image" Target="../media/image213.emf" /><Relationship Id="rId17" Type="http://schemas.openxmlformats.org/officeDocument/2006/relationships/customXml" Target="../ink/ink187.xml" /><Relationship Id="rId25" Type="http://schemas.openxmlformats.org/officeDocument/2006/relationships/customXml" Target="../ink/ink191.xml" /><Relationship Id="rId33" Type="http://schemas.openxmlformats.org/officeDocument/2006/relationships/customXml" Target="../ink/ink195.xml" /><Relationship Id="rId38" Type="http://schemas.openxmlformats.org/officeDocument/2006/relationships/image" Target="../media/image226.emf" /><Relationship Id="rId2" Type="http://schemas.openxmlformats.org/officeDocument/2006/relationships/image" Target="../media/image95.png" /><Relationship Id="rId16" Type="http://schemas.openxmlformats.org/officeDocument/2006/relationships/image" Target="../media/image215.emf" /><Relationship Id="rId20" Type="http://schemas.openxmlformats.org/officeDocument/2006/relationships/image" Target="../media/image217.emf" /><Relationship Id="rId29" Type="http://schemas.openxmlformats.org/officeDocument/2006/relationships/customXml" Target="../ink/ink193.xml" /><Relationship Id="rId41" Type="http://schemas.openxmlformats.org/officeDocument/2006/relationships/customXml" Target="../ink/ink199.xml" /><Relationship Id="rId1" Type="http://schemas.openxmlformats.org/officeDocument/2006/relationships/slideLayout" Target="../slideLayouts/slideLayout6.xml" /><Relationship Id="rId6" Type="http://schemas.openxmlformats.org/officeDocument/2006/relationships/image" Target="../media/image99.png" /><Relationship Id="rId11" Type="http://schemas.openxmlformats.org/officeDocument/2006/relationships/customXml" Target="../ink/ink184.xml" /><Relationship Id="rId24" Type="http://schemas.openxmlformats.org/officeDocument/2006/relationships/image" Target="../media/image219.emf" /><Relationship Id="rId32" Type="http://schemas.openxmlformats.org/officeDocument/2006/relationships/image" Target="../media/image223.emf" /><Relationship Id="rId37" Type="http://schemas.openxmlformats.org/officeDocument/2006/relationships/customXml" Target="../ink/ink197.xml" /><Relationship Id="rId40" Type="http://schemas.openxmlformats.org/officeDocument/2006/relationships/image" Target="../media/image227.emf" /><Relationship Id="rId5" Type="http://schemas.openxmlformats.org/officeDocument/2006/relationships/image" Target="../media/image98.png" /><Relationship Id="rId15" Type="http://schemas.openxmlformats.org/officeDocument/2006/relationships/customXml" Target="../ink/ink186.xml" /><Relationship Id="rId23" Type="http://schemas.openxmlformats.org/officeDocument/2006/relationships/customXml" Target="../ink/ink190.xml" /><Relationship Id="rId28" Type="http://schemas.openxmlformats.org/officeDocument/2006/relationships/image" Target="../media/image221.emf" /><Relationship Id="rId36" Type="http://schemas.openxmlformats.org/officeDocument/2006/relationships/image" Target="../media/image225.emf" /><Relationship Id="rId10" Type="http://schemas.openxmlformats.org/officeDocument/2006/relationships/image" Target="../media/image212.emf" /><Relationship Id="rId19" Type="http://schemas.openxmlformats.org/officeDocument/2006/relationships/customXml" Target="../ink/ink188.xml" /><Relationship Id="rId31" Type="http://schemas.openxmlformats.org/officeDocument/2006/relationships/customXml" Target="../ink/ink194.xml" /><Relationship Id="rId4" Type="http://schemas.openxmlformats.org/officeDocument/2006/relationships/image" Target="../media/image97.png" /><Relationship Id="rId9" Type="http://schemas.openxmlformats.org/officeDocument/2006/relationships/customXml" Target="../ink/ink183.xml" /><Relationship Id="rId14" Type="http://schemas.openxmlformats.org/officeDocument/2006/relationships/image" Target="../media/image214.emf" /><Relationship Id="rId22" Type="http://schemas.openxmlformats.org/officeDocument/2006/relationships/image" Target="../media/image218.emf" /><Relationship Id="rId27" Type="http://schemas.openxmlformats.org/officeDocument/2006/relationships/customXml" Target="../ink/ink192.xml" /><Relationship Id="rId30" Type="http://schemas.openxmlformats.org/officeDocument/2006/relationships/image" Target="../media/image222.emf" /><Relationship Id="rId35" Type="http://schemas.openxmlformats.org/officeDocument/2006/relationships/customXml" Target="../ink/ink196.xml" /></Relationships>
</file>

<file path=ppt/slides/_rels/slide52.xml.rels><?xml version="1.0" encoding="UTF-8" standalone="yes"?>
<Relationships xmlns="http://schemas.openxmlformats.org/package/2006/relationships"><Relationship Id="rId8" Type="http://schemas.openxmlformats.org/officeDocument/2006/relationships/image" Target="../media/image106.png" /><Relationship Id="rId13" Type="http://schemas.openxmlformats.org/officeDocument/2006/relationships/image" Target="../media/image112.png" /><Relationship Id="rId3" Type="http://schemas.openxmlformats.org/officeDocument/2006/relationships/image" Target="../media/image101.png" /><Relationship Id="rId7" Type="http://schemas.openxmlformats.org/officeDocument/2006/relationships/image" Target="../media/image105.png" /><Relationship Id="rId12" Type="http://schemas.openxmlformats.org/officeDocument/2006/relationships/image" Target="../media/image111.png" /><Relationship Id="rId2" Type="http://schemas.openxmlformats.org/officeDocument/2006/relationships/image" Target="../media/image100.png" /><Relationship Id="rId1" Type="http://schemas.openxmlformats.org/officeDocument/2006/relationships/slideLayout" Target="../slideLayouts/slideLayout7.xml" /><Relationship Id="rId6" Type="http://schemas.openxmlformats.org/officeDocument/2006/relationships/image" Target="../media/image104.png" /><Relationship Id="rId11" Type="http://schemas.openxmlformats.org/officeDocument/2006/relationships/image" Target="../media/image1090.png" /><Relationship Id="rId5" Type="http://schemas.openxmlformats.org/officeDocument/2006/relationships/image" Target="../media/image103.png" /><Relationship Id="rId15" Type="http://schemas.openxmlformats.org/officeDocument/2006/relationships/image" Target="../media/image114.png" /><Relationship Id="rId10" Type="http://schemas.openxmlformats.org/officeDocument/2006/relationships/image" Target="../media/image1080.png" /><Relationship Id="rId4" Type="http://schemas.openxmlformats.org/officeDocument/2006/relationships/image" Target="../media/image102.png" /><Relationship Id="rId9" Type="http://schemas.openxmlformats.org/officeDocument/2006/relationships/image" Target="../media/image1070.png" /><Relationship Id="rId14" Type="http://schemas.openxmlformats.org/officeDocument/2006/relationships/image" Target="../media/image113.png" /></Relationships>
</file>

<file path=ppt/slides/_rels/slide53.xml.rels><?xml version="1.0" encoding="UTF-8" standalone="yes"?>
<Relationships xmlns="http://schemas.openxmlformats.org/package/2006/relationships"><Relationship Id="rId3" Type="http://schemas.openxmlformats.org/officeDocument/2006/relationships/image" Target="../media/image116.png" /><Relationship Id="rId2" Type="http://schemas.openxmlformats.org/officeDocument/2006/relationships/image" Target="../media/image115.png" /><Relationship Id="rId1" Type="http://schemas.openxmlformats.org/officeDocument/2006/relationships/slideLayout" Target="../slideLayouts/slideLayout7.xml" /><Relationship Id="rId5" Type="http://schemas.openxmlformats.org/officeDocument/2006/relationships/image" Target="../media/image118.png" /><Relationship Id="rId4" Type="http://schemas.openxmlformats.org/officeDocument/2006/relationships/image" Target="../media/image117.png" /></Relationships>
</file>

<file path=ppt/slides/_rels/slide54.xml.rels><?xml version="1.0" encoding="UTF-8" standalone="yes"?>
<Relationships xmlns="http://schemas.openxmlformats.org/package/2006/relationships"><Relationship Id="rId3" Type="http://schemas.openxmlformats.org/officeDocument/2006/relationships/image" Target="../media/image120.png" /><Relationship Id="rId7" Type="http://schemas.openxmlformats.org/officeDocument/2006/relationships/image" Target="../media/image1240.png" /><Relationship Id="rId2" Type="http://schemas.openxmlformats.org/officeDocument/2006/relationships/image" Target="../media/image119.png" /><Relationship Id="rId1" Type="http://schemas.openxmlformats.org/officeDocument/2006/relationships/slideLayout" Target="../slideLayouts/slideLayout7.xml" /><Relationship Id="rId6" Type="http://schemas.openxmlformats.org/officeDocument/2006/relationships/image" Target="../media/image1230.png" /><Relationship Id="rId5" Type="http://schemas.openxmlformats.org/officeDocument/2006/relationships/image" Target="../media/image1220.png" /><Relationship Id="rId4" Type="http://schemas.openxmlformats.org/officeDocument/2006/relationships/image" Target="../media/image121.png" /></Relationships>
</file>

<file path=ppt/slides/_rels/slide55.xml.rels><?xml version="1.0" encoding="UTF-8" standalone="yes"?>
<Relationships xmlns="http://schemas.openxmlformats.org/package/2006/relationships"><Relationship Id="rId8" Type="http://schemas.openxmlformats.org/officeDocument/2006/relationships/image" Target="../media/image229.png" /><Relationship Id="rId3" Type="http://schemas.openxmlformats.org/officeDocument/2006/relationships/image" Target="../media/image126.png" /><Relationship Id="rId7" Type="http://schemas.openxmlformats.org/officeDocument/2006/relationships/image" Target="../media/image130.png" /><Relationship Id="rId12" Type="http://schemas.openxmlformats.org/officeDocument/2006/relationships/image" Target="../media/image135.png" /><Relationship Id="rId2" Type="http://schemas.openxmlformats.org/officeDocument/2006/relationships/image" Target="../media/image125.png" /><Relationship Id="rId1" Type="http://schemas.openxmlformats.org/officeDocument/2006/relationships/slideLayout" Target="../slideLayouts/slideLayout7.xml" /><Relationship Id="rId6" Type="http://schemas.openxmlformats.org/officeDocument/2006/relationships/image" Target="../media/image129.png" /><Relationship Id="rId11" Type="http://schemas.openxmlformats.org/officeDocument/2006/relationships/image" Target="../media/image134.png" /><Relationship Id="rId5" Type="http://schemas.openxmlformats.org/officeDocument/2006/relationships/image" Target="../media/image128.png" /><Relationship Id="rId10" Type="http://schemas.openxmlformats.org/officeDocument/2006/relationships/image" Target="../media/image133.png" /><Relationship Id="rId4" Type="http://schemas.openxmlformats.org/officeDocument/2006/relationships/image" Target="../media/image127.png" /><Relationship Id="rId9" Type="http://schemas.openxmlformats.org/officeDocument/2006/relationships/image" Target="../media/image132.png" /></Relationships>
</file>

<file path=ppt/slides/_rels/slide56.xml.rels><?xml version="1.0" encoding="UTF-8" standalone="yes"?>
<Relationships xmlns="http://schemas.openxmlformats.org/package/2006/relationships"><Relationship Id="rId8" Type="http://schemas.openxmlformats.org/officeDocument/2006/relationships/customXml" Target="../ink/ink201.xml" /><Relationship Id="rId13" Type="http://schemas.openxmlformats.org/officeDocument/2006/relationships/image" Target="../media/image232.emf" /><Relationship Id="rId18" Type="http://schemas.openxmlformats.org/officeDocument/2006/relationships/customXml" Target="../ink/ink206.xml" /><Relationship Id="rId3" Type="http://schemas.openxmlformats.org/officeDocument/2006/relationships/image" Target="../media/image137.png" /><Relationship Id="rId21" Type="http://schemas.openxmlformats.org/officeDocument/2006/relationships/image" Target="../media/image236.emf" /><Relationship Id="rId7" Type="http://schemas.openxmlformats.org/officeDocument/2006/relationships/image" Target="../media/image229.emf" /><Relationship Id="rId12" Type="http://schemas.openxmlformats.org/officeDocument/2006/relationships/customXml" Target="../ink/ink203.xml" /><Relationship Id="rId17" Type="http://schemas.openxmlformats.org/officeDocument/2006/relationships/image" Target="../media/image234.emf" /><Relationship Id="rId25" Type="http://schemas.openxmlformats.org/officeDocument/2006/relationships/image" Target="../media/image238.emf" /><Relationship Id="rId2" Type="http://schemas.openxmlformats.org/officeDocument/2006/relationships/image" Target="../media/image136.png" /><Relationship Id="rId16" Type="http://schemas.openxmlformats.org/officeDocument/2006/relationships/customXml" Target="../ink/ink205.xml" /><Relationship Id="rId20" Type="http://schemas.openxmlformats.org/officeDocument/2006/relationships/customXml" Target="../ink/ink207.xml" /><Relationship Id="rId1" Type="http://schemas.openxmlformats.org/officeDocument/2006/relationships/slideLayout" Target="../slideLayouts/slideLayout7.xml" /><Relationship Id="rId6" Type="http://schemas.openxmlformats.org/officeDocument/2006/relationships/customXml" Target="../ink/ink200.xml" /><Relationship Id="rId11" Type="http://schemas.openxmlformats.org/officeDocument/2006/relationships/image" Target="../media/image231.emf" /><Relationship Id="rId24" Type="http://schemas.openxmlformats.org/officeDocument/2006/relationships/customXml" Target="../ink/ink209.xml" /><Relationship Id="rId5" Type="http://schemas.openxmlformats.org/officeDocument/2006/relationships/image" Target="../media/image231.png" /><Relationship Id="rId15" Type="http://schemas.openxmlformats.org/officeDocument/2006/relationships/image" Target="../media/image233.emf" /><Relationship Id="rId23" Type="http://schemas.openxmlformats.org/officeDocument/2006/relationships/image" Target="../media/image237.emf" /><Relationship Id="rId10" Type="http://schemas.openxmlformats.org/officeDocument/2006/relationships/customXml" Target="../ink/ink202.xml" /><Relationship Id="rId19" Type="http://schemas.openxmlformats.org/officeDocument/2006/relationships/image" Target="../media/image235.emf" /><Relationship Id="rId4" Type="http://schemas.openxmlformats.org/officeDocument/2006/relationships/image" Target="../media/image138.png" /><Relationship Id="rId9" Type="http://schemas.openxmlformats.org/officeDocument/2006/relationships/image" Target="../media/image230.emf" /><Relationship Id="rId14" Type="http://schemas.openxmlformats.org/officeDocument/2006/relationships/customXml" Target="../ink/ink204.xml" /><Relationship Id="rId22" Type="http://schemas.openxmlformats.org/officeDocument/2006/relationships/customXml" Target="../ink/ink208.xml" /></Relationships>
</file>

<file path=ppt/slides/_rels/slide57.xml.rels><?xml version="1.0" encoding="UTF-8" standalone="yes"?>
<Relationships xmlns="http://schemas.openxmlformats.org/package/2006/relationships"><Relationship Id="rId3" Type="http://schemas.openxmlformats.org/officeDocument/2006/relationships/image" Target="../media/image142.png" /><Relationship Id="rId2" Type="http://schemas.openxmlformats.org/officeDocument/2006/relationships/image" Target="../media/image141.png" /><Relationship Id="rId1" Type="http://schemas.openxmlformats.org/officeDocument/2006/relationships/slideLayout" Target="../slideLayouts/slideLayout7.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9.xml.rels><?xml version="1.0" encoding="UTF-8" standalone="yes"?>
<Relationships xmlns="http://schemas.openxmlformats.org/package/2006/relationships"><Relationship Id="rId3" Type="http://schemas.openxmlformats.org/officeDocument/2006/relationships/image" Target="../media/image107.PNG" /><Relationship Id="rId2" Type="http://schemas.openxmlformats.org/officeDocument/2006/relationships/image" Target="../media/image143.png" /><Relationship Id="rId1" Type="http://schemas.openxmlformats.org/officeDocument/2006/relationships/slideLayout" Target="../slideLayouts/slideLayout7.xml" /><Relationship Id="rId4" Type="http://schemas.openxmlformats.org/officeDocument/2006/relationships/image" Target="../media/image145.png" /></Relationships>
</file>

<file path=ppt/slides/_rels/slide6.xml.rels><?xml version="1.0" encoding="UTF-8" standalone="yes"?>
<Relationships xmlns="http://schemas.openxmlformats.org/package/2006/relationships"><Relationship Id="rId8" Type="http://schemas.openxmlformats.org/officeDocument/2006/relationships/image" Target="../media/image32.png" /><Relationship Id="rId13" Type="http://schemas.openxmlformats.org/officeDocument/2006/relationships/customXml" Target="../ink/ink5.xml" /><Relationship Id="rId3" Type="http://schemas.openxmlformats.org/officeDocument/2006/relationships/slideLayout" Target="../slideLayouts/slideLayout2.xml" /><Relationship Id="rId7" Type="http://schemas.openxmlformats.org/officeDocument/2006/relationships/image" Target="../media/image31.png" /><Relationship Id="rId12" Type="http://schemas.openxmlformats.org/officeDocument/2006/relationships/image" Target="../media/image36.png" /><Relationship Id="rId2" Type="http://schemas.openxmlformats.org/officeDocument/2006/relationships/audio" Target="../media/media6.wma" /><Relationship Id="rId1" Type="http://schemas.microsoft.com/office/2007/relationships/media" Target="../media/media6.wma" /><Relationship Id="rId6" Type="http://schemas.openxmlformats.org/officeDocument/2006/relationships/image" Target="../media/image30.png" /><Relationship Id="rId11" Type="http://schemas.openxmlformats.org/officeDocument/2006/relationships/image" Target="../media/image35.png" /><Relationship Id="rId5" Type="http://schemas.openxmlformats.org/officeDocument/2006/relationships/image" Target="../media/image29.png" /><Relationship Id="rId15" Type="http://schemas.openxmlformats.org/officeDocument/2006/relationships/image" Target="../media/image2.png" /><Relationship Id="rId10" Type="http://schemas.openxmlformats.org/officeDocument/2006/relationships/image" Target="../media/image34.png" /><Relationship Id="rId4" Type="http://schemas.openxmlformats.org/officeDocument/2006/relationships/image" Target="../media/image28.png" /><Relationship Id="rId9" Type="http://schemas.openxmlformats.org/officeDocument/2006/relationships/image" Target="../media/image33.png" /><Relationship Id="rId14" Type="http://schemas.openxmlformats.org/officeDocument/2006/relationships/image" Target="../media/image6.em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1.xml.rels><?xml version="1.0" encoding="UTF-8" standalone="yes"?>
<Relationships xmlns="http://schemas.openxmlformats.org/package/2006/relationships"><Relationship Id="rId3" Type="http://schemas.openxmlformats.org/officeDocument/2006/relationships/image" Target="../media/image147.png" /><Relationship Id="rId2" Type="http://schemas.openxmlformats.org/officeDocument/2006/relationships/image" Target="../media/image146.png" /><Relationship Id="rId1" Type="http://schemas.openxmlformats.org/officeDocument/2006/relationships/slideLayout" Target="../slideLayouts/slideLayout7.xml" /><Relationship Id="rId4" Type="http://schemas.openxmlformats.org/officeDocument/2006/relationships/image" Target="../media/image148.png" /></Relationships>
</file>

<file path=ppt/slides/_rels/slide62.xml.rels><?xml version="1.0" encoding="UTF-8" standalone="yes"?>
<Relationships xmlns="http://schemas.openxmlformats.org/package/2006/relationships"><Relationship Id="rId8" Type="http://schemas.openxmlformats.org/officeDocument/2006/relationships/image" Target="../media/image156.png" /><Relationship Id="rId3" Type="http://schemas.openxmlformats.org/officeDocument/2006/relationships/image" Target="../media/image1510.png" /><Relationship Id="rId7" Type="http://schemas.openxmlformats.org/officeDocument/2006/relationships/image" Target="../media/image155.png" /><Relationship Id="rId2" Type="http://schemas.openxmlformats.org/officeDocument/2006/relationships/image" Target="../media/image1490.png" /><Relationship Id="rId1" Type="http://schemas.openxmlformats.org/officeDocument/2006/relationships/slideLayout" Target="../slideLayouts/slideLayout7.xml" /><Relationship Id="rId6" Type="http://schemas.openxmlformats.org/officeDocument/2006/relationships/image" Target="../media/image154.png" /><Relationship Id="rId5" Type="http://schemas.openxmlformats.org/officeDocument/2006/relationships/image" Target="../media/image1530.PNG" /><Relationship Id="rId10" Type="http://schemas.openxmlformats.org/officeDocument/2006/relationships/image" Target="../media/image158.png" /><Relationship Id="rId4" Type="http://schemas.openxmlformats.org/officeDocument/2006/relationships/image" Target="../media/image1520.png" /><Relationship Id="rId9" Type="http://schemas.openxmlformats.org/officeDocument/2006/relationships/image" Target="../media/image157.png" /></Relationships>
</file>

<file path=ppt/slides/_rels/slide63.xml.rels><?xml version="1.0" encoding="UTF-8" standalone="yes"?>
<Relationships xmlns="http://schemas.openxmlformats.org/package/2006/relationships"><Relationship Id="rId8" Type="http://schemas.openxmlformats.org/officeDocument/2006/relationships/customXml" Target="../ink/ink213.xml" /><Relationship Id="rId13" Type="http://schemas.openxmlformats.org/officeDocument/2006/relationships/image" Target="../media/image245.emf" /><Relationship Id="rId18" Type="http://schemas.openxmlformats.org/officeDocument/2006/relationships/customXml" Target="../ink/ink218.xml" /><Relationship Id="rId26" Type="http://schemas.openxmlformats.org/officeDocument/2006/relationships/customXml" Target="../ink/ink222.xml" /><Relationship Id="rId39" Type="http://schemas.openxmlformats.org/officeDocument/2006/relationships/image" Target="../media/image258.emf" /><Relationship Id="rId3" Type="http://schemas.openxmlformats.org/officeDocument/2006/relationships/image" Target="../media/image240.emf" /><Relationship Id="rId21" Type="http://schemas.openxmlformats.org/officeDocument/2006/relationships/image" Target="../media/image249.emf" /><Relationship Id="rId34" Type="http://schemas.openxmlformats.org/officeDocument/2006/relationships/customXml" Target="../ink/ink226.xml" /><Relationship Id="rId7" Type="http://schemas.openxmlformats.org/officeDocument/2006/relationships/image" Target="../media/image242.emf" /><Relationship Id="rId12" Type="http://schemas.openxmlformats.org/officeDocument/2006/relationships/customXml" Target="../ink/ink215.xml" /><Relationship Id="rId17" Type="http://schemas.openxmlformats.org/officeDocument/2006/relationships/image" Target="../media/image247.emf" /><Relationship Id="rId25" Type="http://schemas.openxmlformats.org/officeDocument/2006/relationships/image" Target="../media/image251.emf" /><Relationship Id="rId33" Type="http://schemas.openxmlformats.org/officeDocument/2006/relationships/image" Target="../media/image255.emf" /><Relationship Id="rId38" Type="http://schemas.openxmlformats.org/officeDocument/2006/relationships/customXml" Target="../ink/ink228.xml" /><Relationship Id="rId2" Type="http://schemas.openxmlformats.org/officeDocument/2006/relationships/customXml" Target="../ink/ink210.xml" /><Relationship Id="rId16" Type="http://schemas.openxmlformats.org/officeDocument/2006/relationships/customXml" Target="../ink/ink217.xml" /><Relationship Id="rId20" Type="http://schemas.openxmlformats.org/officeDocument/2006/relationships/customXml" Target="../ink/ink219.xml" /><Relationship Id="rId29" Type="http://schemas.openxmlformats.org/officeDocument/2006/relationships/image" Target="../media/image253.emf" /><Relationship Id="rId41" Type="http://schemas.openxmlformats.org/officeDocument/2006/relationships/image" Target="../media/image259.emf" /><Relationship Id="rId1" Type="http://schemas.openxmlformats.org/officeDocument/2006/relationships/slideLayout" Target="../slideLayouts/slideLayout7.xml" /><Relationship Id="rId6" Type="http://schemas.openxmlformats.org/officeDocument/2006/relationships/customXml" Target="../ink/ink212.xml" /><Relationship Id="rId11" Type="http://schemas.openxmlformats.org/officeDocument/2006/relationships/image" Target="../media/image244.emf" /><Relationship Id="rId24" Type="http://schemas.openxmlformats.org/officeDocument/2006/relationships/customXml" Target="../ink/ink221.xml" /><Relationship Id="rId32" Type="http://schemas.openxmlformats.org/officeDocument/2006/relationships/customXml" Target="../ink/ink225.xml" /><Relationship Id="rId37" Type="http://schemas.openxmlformats.org/officeDocument/2006/relationships/image" Target="../media/image257.emf" /><Relationship Id="rId40" Type="http://schemas.openxmlformats.org/officeDocument/2006/relationships/customXml" Target="../ink/ink229.xml" /><Relationship Id="rId5" Type="http://schemas.openxmlformats.org/officeDocument/2006/relationships/image" Target="../media/image241.emf" /><Relationship Id="rId15" Type="http://schemas.openxmlformats.org/officeDocument/2006/relationships/image" Target="../media/image246.emf" /><Relationship Id="rId23" Type="http://schemas.openxmlformats.org/officeDocument/2006/relationships/image" Target="../media/image250.emf" /><Relationship Id="rId28" Type="http://schemas.openxmlformats.org/officeDocument/2006/relationships/customXml" Target="../ink/ink223.xml" /><Relationship Id="rId36" Type="http://schemas.openxmlformats.org/officeDocument/2006/relationships/customXml" Target="../ink/ink227.xml" /><Relationship Id="rId10" Type="http://schemas.openxmlformats.org/officeDocument/2006/relationships/customXml" Target="../ink/ink214.xml" /><Relationship Id="rId19" Type="http://schemas.openxmlformats.org/officeDocument/2006/relationships/image" Target="../media/image248.emf" /><Relationship Id="rId31" Type="http://schemas.openxmlformats.org/officeDocument/2006/relationships/image" Target="../media/image254.emf" /><Relationship Id="rId4" Type="http://schemas.openxmlformats.org/officeDocument/2006/relationships/customXml" Target="../ink/ink211.xml" /><Relationship Id="rId9" Type="http://schemas.openxmlformats.org/officeDocument/2006/relationships/image" Target="../media/image243.emf" /><Relationship Id="rId14" Type="http://schemas.openxmlformats.org/officeDocument/2006/relationships/customXml" Target="../ink/ink216.xml" /><Relationship Id="rId22" Type="http://schemas.openxmlformats.org/officeDocument/2006/relationships/customXml" Target="../ink/ink220.xml" /><Relationship Id="rId27" Type="http://schemas.openxmlformats.org/officeDocument/2006/relationships/image" Target="../media/image252.emf" /><Relationship Id="rId30" Type="http://schemas.openxmlformats.org/officeDocument/2006/relationships/customXml" Target="../ink/ink224.xml" /><Relationship Id="rId35" Type="http://schemas.openxmlformats.org/officeDocument/2006/relationships/image" Target="../media/image256.emf" /></Relationships>
</file>

<file path=ppt/slides/_rels/slide64.xml.rels><?xml version="1.0" encoding="UTF-8" standalone="yes"?>
<Relationships xmlns="http://schemas.openxmlformats.org/package/2006/relationships"><Relationship Id="rId8" Type="http://schemas.openxmlformats.org/officeDocument/2006/relationships/image" Target="../media/image262.emf" /><Relationship Id="rId13" Type="http://schemas.openxmlformats.org/officeDocument/2006/relationships/customXml" Target="../ink/ink235.xml" /><Relationship Id="rId18" Type="http://schemas.openxmlformats.org/officeDocument/2006/relationships/image" Target="../media/image267.emf" /><Relationship Id="rId26" Type="http://schemas.openxmlformats.org/officeDocument/2006/relationships/image" Target="../media/image271.emf" /><Relationship Id="rId39" Type="http://schemas.openxmlformats.org/officeDocument/2006/relationships/customXml" Target="../ink/ink248.xml" /><Relationship Id="rId3" Type="http://schemas.openxmlformats.org/officeDocument/2006/relationships/customXml" Target="../ink/ink230.xml" /><Relationship Id="rId21" Type="http://schemas.openxmlformats.org/officeDocument/2006/relationships/customXml" Target="../ink/ink239.xml" /><Relationship Id="rId34" Type="http://schemas.openxmlformats.org/officeDocument/2006/relationships/image" Target="../media/image275.emf" /><Relationship Id="rId42" Type="http://schemas.openxmlformats.org/officeDocument/2006/relationships/image" Target="../media/image279.emf" /><Relationship Id="rId7" Type="http://schemas.openxmlformats.org/officeDocument/2006/relationships/customXml" Target="../ink/ink232.xml" /><Relationship Id="rId12" Type="http://schemas.openxmlformats.org/officeDocument/2006/relationships/image" Target="../media/image264.emf" /><Relationship Id="rId17" Type="http://schemas.openxmlformats.org/officeDocument/2006/relationships/customXml" Target="../ink/ink237.xml" /><Relationship Id="rId25" Type="http://schemas.openxmlformats.org/officeDocument/2006/relationships/customXml" Target="../ink/ink241.xml" /><Relationship Id="rId33" Type="http://schemas.openxmlformats.org/officeDocument/2006/relationships/customXml" Target="../ink/ink245.xml" /><Relationship Id="rId38" Type="http://schemas.openxmlformats.org/officeDocument/2006/relationships/image" Target="../media/image277.emf" /><Relationship Id="rId46" Type="http://schemas.openxmlformats.org/officeDocument/2006/relationships/image" Target="../media/image281.emf" /><Relationship Id="rId2" Type="http://schemas.openxmlformats.org/officeDocument/2006/relationships/image" Target="../media/image159.png" /><Relationship Id="rId16" Type="http://schemas.openxmlformats.org/officeDocument/2006/relationships/image" Target="../media/image266.emf" /><Relationship Id="rId20" Type="http://schemas.openxmlformats.org/officeDocument/2006/relationships/image" Target="../media/image268.emf" /><Relationship Id="rId29" Type="http://schemas.openxmlformats.org/officeDocument/2006/relationships/customXml" Target="../ink/ink243.xml" /><Relationship Id="rId41" Type="http://schemas.openxmlformats.org/officeDocument/2006/relationships/customXml" Target="../ink/ink249.xml" /><Relationship Id="rId1" Type="http://schemas.openxmlformats.org/officeDocument/2006/relationships/slideLayout" Target="../slideLayouts/slideLayout7.xml" /><Relationship Id="rId6" Type="http://schemas.openxmlformats.org/officeDocument/2006/relationships/image" Target="../media/image261.emf" /><Relationship Id="rId11" Type="http://schemas.openxmlformats.org/officeDocument/2006/relationships/customXml" Target="../ink/ink234.xml" /><Relationship Id="rId24" Type="http://schemas.openxmlformats.org/officeDocument/2006/relationships/image" Target="../media/image270.emf" /><Relationship Id="rId32" Type="http://schemas.openxmlformats.org/officeDocument/2006/relationships/image" Target="../media/image274.emf" /><Relationship Id="rId37" Type="http://schemas.openxmlformats.org/officeDocument/2006/relationships/customXml" Target="../ink/ink247.xml" /><Relationship Id="rId40" Type="http://schemas.openxmlformats.org/officeDocument/2006/relationships/image" Target="../media/image278.emf" /><Relationship Id="rId45" Type="http://schemas.openxmlformats.org/officeDocument/2006/relationships/customXml" Target="../ink/ink251.xml" /><Relationship Id="rId5" Type="http://schemas.openxmlformats.org/officeDocument/2006/relationships/customXml" Target="../ink/ink231.xml" /><Relationship Id="rId15" Type="http://schemas.openxmlformats.org/officeDocument/2006/relationships/customXml" Target="../ink/ink236.xml" /><Relationship Id="rId23" Type="http://schemas.openxmlformats.org/officeDocument/2006/relationships/customXml" Target="../ink/ink240.xml" /><Relationship Id="rId28" Type="http://schemas.openxmlformats.org/officeDocument/2006/relationships/image" Target="../media/image272.emf" /><Relationship Id="rId36" Type="http://schemas.openxmlformats.org/officeDocument/2006/relationships/image" Target="../media/image276.emf" /><Relationship Id="rId10" Type="http://schemas.openxmlformats.org/officeDocument/2006/relationships/image" Target="../media/image263.emf" /><Relationship Id="rId19" Type="http://schemas.openxmlformats.org/officeDocument/2006/relationships/customXml" Target="../ink/ink238.xml" /><Relationship Id="rId31" Type="http://schemas.openxmlformats.org/officeDocument/2006/relationships/customXml" Target="../ink/ink244.xml" /><Relationship Id="rId44" Type="http://schemas.openxmlformats.org/officeDocument/2006/relationships/image" Target="../media/image280.emf" /><Relationship Id="rId4" Type="http://schemas.openxmlformats.org/officeDocument/2006/relationships/image" Target="../media/image260.emf" /><Relationship Id="rId9" Type="http://schemas.openxmlformats.org/officeDocument/2006/relationships/customXml" Target="../ink/ink233.xml" /><Relationship Id="rId14" Type="http://schemas.openxmlformats.org/officeDocument/2006/relationships/image" Target="../media/image265.emf" /><Relationship Id="rId22" Type="http://schemas.openxmlformats.org/officeDocument/2006/relationships/image" Target="../media/image269.emf" /><Relationship Id="rId27" Type="http://schemas.openxmlformats.org/officeDocument/2006/relationships/customXml" Target="../ink/ink242.xml" /><Relationship Id="rId30" Type="http://schemas.openxmlformats.org/officeDocument/2006/relationships/image" Target="../media/image273.emf" /><Relationship Id="rId35" Type="http://schemas.openxmlformats.org/officeDocument/2006/relationships/customXml" Target="../ink/ink246.xml" /><Relationship Id="rId43" Type="http://schemas.openxmlformats.org/officeDocument/2006/relationships/customXml" Target="../ink/ink250.xml" /></Relationships>
</file>

<file path=ppt/slides/_rels/slide65.xml.rels><?xml version="1.0" encoding="UTF-8" standalone="yes"?>
<Relationships xmlns="http://schemas.openxmlformats.org/package/2006/relationships"><Relationship Id="rId8" Type="http://schemas.openxmlformats.org/officeDocument/2006/relationships/customXml" Target="../ink/ink252.xml" /><Relationship Id="rId3" Type="http://schemas.openxmlformats.org/officeDocument/2006/relationships/image" Target="../media/image162.png" /><Relationship Id="rId7" Type="http://schemas.openxmlformats.org/officeDocument/2006/relationships/image" Target="../media/image166.png" /><Relationship Id="rId2" Type="http://schemas.openxmlformats.org/officeDocument/2006/relationships/image" Target="../media/image161.png" /><Relationship Id="rId1" Type="http://schemas.openxmlformats.org/officeDocument/2006/relationships/slideLayout" Target="../slideLayouts/slideLayout7.xml" /><Relationship Id="rId6" Type="http://schemas.openxmlformats.org/officeDocument/2006/relationships/image" Target="../media/image165.png" /><Relationship Id="rId11" Type="http://schemas.openxmlformats.org/officeDocument/2006/relationships/image" Target="../media/image282.emf" /><Relationship Id="rId5" Type="http://schemas.openxmlformats.org/officeDocument/2006/relationships/image" Target="../media/image164.png" /><Relationship Id="rId10" Type="http://schemas.openxmlformats.org/officeDocument/2006/relationships/customXml" Target="../ink/ink253.xml" /><Relationship Id="rId4" Type="http://schemas.openxmlformats.org/officeDocument/2006/relationships/image" Target="../media/image163.png" /><Relationship Id="rId9" Type="http://schemas.openxmlformats.org/officeDocument/2006/relationships/image" Target="../media/image239.emf" /></Relationships>
</file>

<file path=ppt/slides/_rels/slide66.xml.rels><?xml version="1.0" encoding="UTF-8" standalone="yes"?>
<Relationships xmlns="http://schemas.openxmlformats.org/package/2006/relationships"><Relationship Id="rId2" Type="http://schemas.openxmlformats.org/officeDocument/2006/relationships/image" Target="../media/image167.png" /><Relationship Id="rId1" Type="http://schemas.openxmlformats.org/officeDocument/2006/relationships/slideLayout" Target="../slideLayouts/slideLayout7.xml" /></Relationships>
</file>

<file path=ppt/slides/_rels/slide67.xml.rels><?xml version="1.0" encoding="UTF-8" standalone="yes"?>
<Relationships xmlns="http://schemas.openxmlformats.org/package/2006/relationships"><Relationship Id="rId2" Type="http://schemas.openxmlformats.org/officeDocument/2006/relationships/hyperlink" Target="http://www.excelunusual.com/a-phase-locked-loop-pll-model-video-preview/" TargetMode="External" /><Relationship Id="rId1" Type="http://schemas.openxmlformats.org/officeDocument/2006/relationships/slideLayout" Target="../slideLayouts/slideLayout7.xml" /></Relationships>
</file>

<file path=ppt/slides/_rels/slide68.xml.rels><?xml version="1.0" encoding="UTF-8" standalone="yes"?>
<Relationships xmlns="http://schemas.openxmlformats.org/package/2006/relationships"><Relationship Id="rId3" Type="http://schemas.openxmlformats.org/officeDocument/2006/relationships/image" Target="../media/image169.png" /><Relationship Id="rId7" Type="http://schemas.openxmlformats.org/officeDocument/2006/relationships/image" Target="../media/image175.png" /><Relationship Id="rId2" Type="http://schemas.openxmlformats.org/officeDocument/2006/relationships/image" Target="../media/image168.png" /><Relationship Id="rId1" Type="http://schemas.openxmlformats.org/officeDocument/2006/relationships/slideLayout" Target="../slideLayouts/slideLayout7.xml" /><Relationship Id="rId6" Type="http://schemas.openxmlformats.org/officeDocument/2006/relationships/image" Target="../media/image174.png" /><Relationship Id="rId5" Type="http://schemas.openxmlformats.org/officeDocument/2006/relationships/image" Target="../media/image173.png" /><Relationship Id="rId4" Type="http://schemas.openxmlformats.org/officeDocument/2006/relationships/image" Target="../media/image172.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7.wma" /><Relationship Id="rId1" Type="http://schemas.microsoft.com/office/2007/relationships/media" Target="../media/media7.wma" /><Relationship Id="rId4" Type="http://schemas.openxmlformats.org/officeDocument/2006/relationships/image" Target="../media/image2.png" /></Relationships>
</file>

<file path=ppt/slides/_rels/slide70.xml.rels><?xml version="1.0" encoding="UTF-8" standalone="yes"?>
<Relationships xmlns="http://schemas.openxmlformats.org/package/2006/relationships"><Relationship Id="rId3" Type="http://schemas.openxmlformats.org/officeDocument/2006/relationships/image" Target="../media/image177.png" /><Relationship Id="rId7" Type="http://schemas.openxmlformats.org/officeDocument/2006/relationships/image" Target="../media/image283.emf" /><Relationship Id="rId2" Type="http://schemas.openxmlformats.org/officeDocument/2006/relationships/image" Target="../media/image176.png" /><Relationship Id="rId1" Type="http://schemas.openxmlformats.org/officeDocument/2006/relationships/slideLayout" Target="../slideLayouts/slideLayout7.xml" /><Relationship Id="rId6" Type="http://schemas.openxmlformats.org/officeDocument/2006/relationships/customXml" Target="../ink/ink254.xml" /><Relationship Id="rId5" Type="http://schemas.openxmlformats.org/officeDocument/2006/relationships/image" Target="../media/image179.png" /><Relationship Id="rId4" Type="http://schemas.openxmlformats.org/officeDocument/2006/relationships/image" Target="../media/image178.pn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2.xml.rels><?xml version="1.0" encoding="UTF-8" standalone="yes"?>
<Relationships xmlns="http://schemas.openxmlformats.org/package/2006/relationships"><Relationship Id="rId3" Type="http://schemas.openxmlformats.org/officeDocument/2006/relationships/customXml" Target="../ink/ink255.xml" /><Relationship Id="rId2" Type="http://schemas.openxmlformats.org/officeDocument/2006/relationships/image" Target="../media/image181.png" /><Relationship Id="rId1" Type="http://schemas.openxmlformats.org/officeDocument/2006/relationships/slideLayout" Target="../slideLayouts/slideLayout7.xml" /><Relationship Id="rId4" Type="http://schemas.openxmlformats.org/officeDocument/2006/relationships/image" Target="../media/image284.emf" /></Relationships>
</file>

<file path=ppt/slides/_rels/slide73.xml.rels><?xml version="1.0" encoding="UTF-8" standalone="yes"?>
<Relationships xmlns="http://schemas.openxmlformats.org/package/2006/relationships"><Relationship Id="rId8" Type="http://schemas.openxmlformats.org/officeDocument/2006/relationships/image" Target="../media/image286.emf" /><Relationship Id="rId3" Type="http://schemas.openxmlformats.org/officeDocument/2006/relationships/image" Target="../media/image183.png" /><Relationship Id="rId7" Type="http://schemas.openxmlformats.org/officeDocument/2006/relationships/customXml" Target="../ink/ink256.xml" /><Relationship Id="rId2" Type="http://schemas.openxmlformats.org/officeDocument/2006/relationships/image" Target="../media/image285.png" /><Relationship Id="rId1" Type="http://schemas.openxmlformats.org/officeDocument/2006/relationships/slideLayout" Target="../slideLayouts/slideLayout7.xml" /><Relationship Id="rId6" Type="http://schemas.openxmlformats.org/officeDocument/2006/relationships/image" Target="../media/image186.png" /><Relationship Id="rId5" Type="http://schemas.openxmlformats.org/officeDocument/2006/relationships/image" Target="../media/image185.png" /><Relationship Id="rId4" Type="http://schemas.openxmlformats.org/officeDocument/2006/relationships/image" Target="../media/image184.png" /></Relationships>
</file>

<file path=ppt/slides/_rels/slide74.xml.rels><?xml version="1.0" encoding="UTF-8" standalone="yes"?>
<Relationships xmlns="http://schemas.openxmlformats.org/package/2006/relationships"><Relationship Id="rId3" Type="http://schemas.openxmlformats.org/officeDocument/2006/relationships/image" Target="../media/image188.png" /><Relationship Id="rId2" Type="http://schemas.openxmlformats.org/officeDocument/2006/relationships/image" Target="../media/image108.png" /><Relationship Id="rId1" Type="http://schemas.openxmlformats.org/officeDocument/2006/relationships/slideLayout" Target="../slideLayouts/slideLayout7.xml" /><Relationship Id="rId5" Type="http://schemas.openxmlformats.org/officeDocument/2006/relationships/image" Target="../media/image287.emf" /><Relationship Id="rId4" Type="http://schemas.openxmlformats.org/officeDocument/2006/relationships/customXml" Target="../ink/ink257.xml" /></Relationships>
</file>

<file path=ppt/slides/_rels/slide75.xml.rels><?xml version="1.0" encoding="UTF-8" standalone="yes"?>
<Relationships xmlns="http://schemas.openxmlformats.org/package/2006/relationships"><Relationship Id="rId3" Type="http://schemas.openxmlformats.org/officeDocument/2006/relationships/customXml" Target="../ink/ink258.xml" /><Relationship Id="rId2" Type="http://schemas.openxmlformats.org/officeDocument/2006/relationships/image" Target="../media/image189.png" /><Relationship Id="rId1" Type="http://schemas.openxmlformats.org/officeDocument/2006/relationships/slideLayout" Target="../slideLayouts/slideLayout7.xml" /><Relationship Id="rId6" Type="http://schemas.openxmlformats.org/officeDocument/2006/relationships/image" Target="../media/image285.emf" /><Relationship Id="rId5" Type="http://schemas.openxmlformats.org/officeDocument/2006/relationships/customXml" Target="../ink/ink259.xml" /><Relationship Id="rId4" Type="http://schemas.openxmlformats.org/officeDocument/2006/relationships/image" Target="../media/image288.emf" /></Relationships>
</file>

<file path=ppt/slides/_rels/slide76.xml.rels><?xml version="1.0" encoding="UTF-8" standalone="yes"?>
<Relationships xmlns="http://schemas.openxmlformats.org/package/2006/relationships"><Relationship Id="rId3" Type="http://schemas.openxmlformats.org/officeDocument/2006/relationships/image" Target="../media/image192.png" /><Relationship Id="rId2" Type="http://schemas.openxmlformats.org/officeDocument/2006/relationships/image" Target="../media/image191.png" /><Relationship Id="rId1" Type="http://schemas.openxmlformats.org/officeDocument/2006/relationships/slideLayout" Target="../slideLayouts/slideLayout7.xml" /><Relationship Id="rId5" Type="http://schemas.openxmlformats.org/officeDocument/2006/relationships/image" Target="../media/image289.emf" /><Relationship Id="rId4" Type="http://schemas.openxmlformats.org/officeDocument/2006/relationships/customXml" Target="../ink/ink260.xml" /></Relationships>
</file>

<file path=ppt/slides/_rels/slide77.xml.rels><?xml version="1.0" encoding="UTF-8" standalone="yes"?>
<Relationships xmlns="http://schemas.openxmlformats.org/package/2006/relationships"><Relationship Id="rId8" Type="http://schemas.openxmlformats.org/officeDocument/2006/relationships/image" Target="../media/image199.png" /><Relationship Id="rId3" Type="http://schemas.openxmlformats.org/officeDocument/2006/relationships/image" Target="../media/image194.png" /><Relationship Id="rId7" Type="http://schemas.openxmlformats.org/officeDocument/2006/relationships/image" Target="../media/image198.png" /><Relationship Id="rId2" Type="http://schemas.openxmlformats.org/officeDocument/2006/relationships/image" Target="../media/image193.png" /><Relationship Id="rId1" Type="http://schemas.openxmlformats.org/officeDocument/2006/relationships/slideLayout" Target="../slideLayouts/slideLayout7.xml" /><Relationship Id="rId6" Type="http://schemas.openxmlformats.org/officeDocument/2006/relationships/image" Target="../media/image197.png" /><Relationship Id="rId5" Type="http://schemas.openxmlformats.org/officeDocument/2006/relationships/image" Target="../media/image196.png" /><Relationship Id="rId10" Type="http://schemas.openxmlformats.org/officeDocument/2006/relationships/image" Target="../media/image109.png" /><Relationship Id="rId4" Type="http://schemas.openxmlformats.org/officeDocument/2006/relationships/image" Target="../media/image195.png" /><Relationship Id="rId9" Type="http://schemas.openxmlformats.org/officeDocument/2006/relationships/image" Target="../media/image201.png" /></Relationships>
</file>

<file path=ppt/slides/_rels/slide78.xml.rels><?xml version="1.0" encoding="UTF-8" standalone="yes"?>
<Relationships xmlns="http://schemas.openxmlformats.org/package/2006/relationships"><Relationship Id="rId8" Type="http://schemas.openxmlformats.org/officeDocument/2006/relationships/image" Target="../media/image208.png" /><Relationship Id="rId3" Type="http://schemas.openxmlformats.org/officeDocument/2006/relationships/image" Target="../media/image203.png" /><Relationship Id="rId7" Type="http://schemas.openxmlformats.org/officeDocument/2006/relationships/image" Target="../media/image207.png" /><Relationship Id="rId2" Type="http://schemas.openxmlformats.org/officeDocument/2006/relationships/image" Target="../media/image202.png" /><Relationship Id="rId1" Type="http://schemas.openxmlformats.org/officeDocument/2006/relationships/slideLayout" Target="../slideLayouts/slideLayout7.xml" /><Relationship Id="rId6" Type="http://schemas.openxmlformats.org/officeDocument/2006/relationships/image" Target="../media/image206.png" /><Relationship Id="rId5" Type="http://schemas.openxmlformats.org/officeDocument/2006/relationships/image" Target="../media/image205.png" /><Relationship Id="rId4" Type="http://schemas.openxmlformats.org/officeDocument/2006/relationships/image" Target="../media/image204.png" /><Relationship Id="rId9" Type="http://schemas.openxmlformats.org/officeDocument/2006/relationships/image" Target="../media/image209.png" /></Relationships>
</file>

<file path=ppt/slides/_rels/slide79.xml.rels><?xml version="1.0" encoding="UTF-8" standalone="yes"?>
<Relationships xmlns="http://schemas.openxmlformats.org/package/2006/relationships"><Relationship Id="rId8" Type="http://schemas.openxmlformats.org/officeDocument/2006/relationships/image" Target="../media/image218.png" /><Relationship Id="rId3" Type="http://schemas.openxmlformats.org/officeDocument/2006/relationships/image" Target="../media/image2130.PNG" /><Relationship Id="rId7" Type="http://schemas.openxmlformats.org/officeDocument/2006/relationships/image" Target="../media/image217.png" /><Relationship Id="rId2" Type="http://schemas.openxmlformats.org/officeDocument/2006/relationships/image" Target="../media/image2120.png" /><Relationship Id="rId1" Type="http://schemas.openxmlformats.org/officeDocument/2006/relationships/slideLayout" Target="../slideLayouts/slideLayout7.xml" /><Relationship Id="rId6" Type="http://schemas.openxmlformats.org/officeDocument/2006/relationships/image" Target="../media/image216.png" /><Relationship Id="rId11" Type="http://schemas.openxmlformats.org/officeDocument/2006/relationships/image" Target="../media/image222.png" /><Relationship Id="rId5" Type="http://schemas.openxmlformats.org/officeDocument/2006/relationships/image" Target="../media/image215.png" /><Relationship Id="rId10" Type="http://schemas.openxmlformats.org/officeDocument/2006/relationships/image" Target="../media/image221.png" /><Relationship Id="rId4" Type="http://schemas.openxmlformats.org/officeDocument/2006/relationships/image" Target="../media/image214.png" /><Relationship Id="rId9" Type="http://schemas.openxmlformats.org/officeDocument/2006/relationships/image" Target="../media/image219.png" /></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 /><Relationship Id="rId7" Type="http://schemas.openxmlformats.org/officeDocument/2006/relationships/image" Target="../media/image2.png" /><Relationship Id="rId2" Type="http://schemas.openxmlformats.org/officeDocument/2006/relationships/audio" Target="../media/media8.wma" /><Relationship Id="rId1" Type="http://schemas.microsoft.com/office/2007/relationships/media" Target="../media/media8.wma" /><Relationship Id="rId6" Type="http://schemas.openxmlformats.org/officeDocument/2006/relationships/image" Target="../media/image39.png" /><Relationship Id="rId5" Type="http://schemas.openxmlformats.org/officeDocument/2006/relationships/image" Target="../media/image38.png" /><Relationship Id="rId4" Type="http://schemas.openxmlformats.org/officeDocument/2006/relationships/image" Target="../media/image37.png" /></Relationships>
</file>

<file path=ppt/slides/_rels/slide80.xml.rels><?xml version="1.0" encoding="UTF-8" standalone="yes"?>
<Relationships xmlns="http://schemas.openxmlformats.org/package/2006/relationships"><Relationship Id="rId3" Type="http://schemas.openxmlformats.org/officeDocument/2006/relationships/image" Target="../media/image224.png" /><Relationship Id="rId2" Type="http://schemas.openxmlformats.org/officeDocument/2006/relationships/image" Target="../media/image223.png" /><Relationship Id="rId1" Type="http://schemas.openxmlformats.org/officeDocument/2006/relationships/slideLayout" Target="../slideLayouts/slideLayout7.xml" /></Relationships>
</file>

<file path=ppt/slides/_rels/slide81.xml.rels><?xml version="1.0" encoding="UTF-8" standalone="yes"?>
<Relationships xmlns="http://schemas.openxmlformats.org/package/2006/relationships"><Relationship Id="rId8" Type="http://schemas.openxmlformats.org/officeDocument/2006/relationships/image" Target="../media/image2320.PNG" /><Relationship Id="rId13" Type="http://schemas.openxmlformats.org/officeDocument/2006/relationships/image" Target="../media/image290.emf" /><Relationship Id="rId3" Type="http://schemas.openxmlformats.org/officeDocument/2006/relationships/image" Target="../media/image226.png" /><Relationship Id="rId7" Type="http://schemas.openxmlformats.org/officeDocument/2006/relationships/image" Target="../media/image2310.png" /><Relationship Id="rId12" Type="http://schemas.openxmlformats.org/officeDocument/2006/relationships/customXml" Target="../ink/ink262.xml" /><Relationship Id="rId2" Type="http://schemas.openxmlformats.org/officeDocument/2006/relationships/image" Target="../media/image225.png" /><Relationship Id="rId1" Type="http://schemas.openxmlformats.org/officeDocument/2006/relationships/slideLayout" Target="../slideLayouts/slideLayout7.xml" /><Relationship Id="rId6" Type="http://schemas.openxmlformats.org/officeDocument/2006/relationships/image" Target="../media/image2290.png" /><Relationship Id="rId11" Type="http://schemas.openxmlformats.org/officeDocument/2006/relationships/image" Target="../media/image2850.emf" /><Relationship Id="rId5" Type="http://schemas.openxmlformats.org/officeDocument/2006/relationships/image" Target="../media/image228.png" /><Relationship Id="rId10" Type="http://schemas.openxmlformats.org/officeDocument/2006/relationships/customXml" Target="../ink/ink261.xml" /><Relationship Id="rId4" Type="http://schemas.openxmlformats.org/officeDocument/2006/relationships/image" Target="../media/image227.png" /><Relationship Id="rId9" Type="http://schemas.openxmlformats.org/officeDocument/2006/relationships/image" Target="../media/image233.png" /></Relationships>
</file>

<file path=ppt/slides/_rels/slide82.xml.rels><?xml version="1.0" encoding="UTF-8" standalone="yes"?>
<Relationships xmlns="http://schemas.openxmlformats.org/package/2006/relationships"><Relationship Id="rId3" Type="http://schemas.openxmlformats.org/officeDocument/2006/relationships/image" Target="../media/image287.png" /><Relationship Id="rId2" Type="http://schemas.openxmlformats.org/officeDocument/2006/relationships/image" Target="../media/image286.png" /><Relationship Id="rId1" Type="http://schemas.openxmlformats.org/officeDocument/2006/relationships/slideLayout" Target="../slideLayouts/slideLayout7.xml" /><Relationship Id="rId5" Type="http://schemas.openxmlformats.org/officeDocument/2006/relationships/image" Target="../media/image291.emf" /><Relationship Id="rId4" Type="http://schemas.openxmlformats.org/officeDocument/2006/relationships/customXml" Target="../ink/ink263.xml" /></Relationships>
</file>

<file path=ppt/slides/_rels/slide83.xml.rels><?xml version="1.0" encoding="UTF-8" standalone="yes"?>
<Relationships xmlns="http://schemas.openxmlformats.org/package/2006/relationships"><Relationship Id="rId3" Type="http://schemas.openxmlformats.org/officeDocument/2006/relationships/customXml" Target="../ink/ink264.xml" /><Relationship Id="rId2" Type="http://schemas.openxmlformats.org/officeDocument/2006/relationships/image" Target="../media/image235.png" /><Relationship Id="rId1" Type="http://schemas.openxmlformats.org/officeDocument/2006/relationships/slideLayout" Target="../slideLayouts/slideLayout7.xml" /><Relationship Id="rId4" Type="http://schemas.openxmlformats.org/officeDocument/2006/relationships/image" Target="../media/image292.emf" /></Relationships>
</file>

<file path=ppt/slides/_rels/slide84.xml.rels><?xml version="1.0" encoding="UTF-8" standalone="yes"?>
<Relationships xmlns="http://schemas.openxmlformats.org/package/2006/relationships"><Relationship Id="rId3" Type="http://schemas.openxmlformats.org/officeDocument/2006/relationships/image" Target="../media/image237.png" /><Relationship Id="rId2" Type="http://schemas.openxmlformats.org/officeDocument/2006/relationships/image" Target="../media/image236.png" /><Relationship Id="rId1" Type="http://schemas.openxmlformats.org/officeDocument/2006/relationships/slideLayout" Target="../slideLayouts/slideLayout7.xml"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6.xml.rels><?xml version="1.0" encoding="UTF-8" standalone="yes"?>
<Relationships xmlns="http://schemas.openxmlformats.org/package/2006/relationships"><Relationship Id="rId8" Type="http://schemas.openxmlformats.org/officeDocument/2006/relationships/image" Target="../media/image245.png" /><Relationship Id="rId3" Type="http://schemas.openxmlformats.org/officeDocument/2006/relationships/image" Target="../media/image2390.PNG" /><Relationship Id="rId7" Type="http://schemas.openxmlformats.org/officeDocument/2006/relationships/image" Target="../media/image244.png" /><Relationship Id="rId12" Type="http://schemas.openxmlformats.org/officeDocument/2006/relationships/image" Target="../media/image293.emf" /><Relationship Id="rId2" Type="http://schemas.openxmlformats.org/officeDocument/2006/relationships/image" Target="../media/image238.png" /><Relationship Id="rId1" Type="http://schemas.openxmlformats.org/officeDocument/2006/relationships/slideLayout" Target="../slideLayouts/slideLayout7.xml" /><Relationship Id="rId6" Type="http://schemas.openxmlformats.org/officeDocument/2006/relationships/image" Target="../media/image243.png" /><Relationship Id="rId11" Type="http://schemas.openxmlformats.org/officeDocument/2006/relationships/customXml" Target="../ink/ink265.xml" /><Relationship Id="rId5" Type="http://schemas.openxmlformats.org/officeDocument/2006/relationships/image" Target="../media/image242.png" /><Relationship Id="rId10" Type="http://schemas.openxmlformats.org/officeDocument/2006/relationships/image" Target="../media/image247.png" /><Relationship Id="rId4" Type="http://schemas.openxmlformats.org/officeDocument/2006/relationships/image" Target="../media/image241.png" /><Relationship Id="rId9" Type="http://schemas.openxmlformats.org/officeDocument/2006/relationships/image" Target="../media/image246.png" /></Relationships>
</file>

<file path=ppt/slides/_rels/slide87.xml.rels><?xml version="1.0" encoding="UTF-8" standalone="yes"?>
<Relationships xmlns="http://schemas.openxmlformats.org/package/2006/relationships"><Relationship Id="rId3" Type="http://schemas.openxmlformats.org/officeDocument/2006/relationships/image" Target="../media/image249.png" /><Relationship Id="rId7" Type="http://schemas.openxmlformats.org/officeDocument/2006/relationships/image" Target="../media/image294.emf" /><Relationship Id="rId2" Type="http://schemas.openxmlformats.org/officeDocument/2006/relationships/image" Target="../media/image248.png" /><Relationship Id="rId1" Type="http://schemas.openxmlformats.org/officeDocument/2006/relationships/slideLayout" Target="../slideLayouts/slideLayout7.xml" /><Relationship Id="rId6" Type="http://schemas.openxmlformats.org/officeDocument/2006/relationships/customXml" Target="../ink/ink266.xml" /><Relationship Id="rId5" Type="http://schemas.openxmlformats.org/officeDocument/2006/relationships/image" Target="../media/image252.png" /><Relationship Id="rId4" Type="http://schemas.openxmlformats.org/officeDocument/2006/relationships/image" Target="../media/image251.png" /></Relationships>
</file>

<file path=ppt/slides/_rels/slide88.xml.rels><?xml version="1.0" encoding="UTF-8" standalone="yes"?>
<Relationships xmlns="http://schemas.openxmlformats.org/package/2006/relationships"><Relationship Id="rId3" Type="http://schemas.openxmlformats.org/officeDocument/2006/relationships/customXml" Target="../ink/ink267.xml" /><Relationship Id="rId2" Type="http://schemas.openxmlformats.org/officeDocument/2006/relationships/image" Target="../media/image253.png" /><Relationship Id="rId1" Type="http://schemas.openxmlformats.org/officeDocument/2006/relationships/slideLayout" Target="../slideLayouts/slideLayout7.xml" /><Relationship Id="rId4" Type="http://schemas.openxmlformats.org/officeDocument/2006/relationships/image" Target="../media/image295.emf" /></Relationships>
</file>

<file path=ppt/slides/_rels/slide89.xml.rels><?xml version="1.0" encoding="UTF-8" standalone="yes"?>
<Relationships xmlns="http://schemas.openxmlformats.org/package/2006/relationships"><Relationship Id="rId2" Type="http://schemas.openxmlformats.org/officeDocument/2006/relationships/image" Target="../media/image254.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9.wma" /><Relationship Id="rId1" Type="http://schemas.microsoft.com/office/2007/relationships/media" Target="../media/media9.wma" /><Relationship Id="rId6" Type="http://schemas.openxmlformats.org/officeDocument/2006/relationships/image" Target="../media/image2.png" /><Relationship Id="rId5" Type="http://schemas.openxmlformats.org/officeDocument/2006/relationships/image" Target="../media/image7.emf" /><Relationship Id="rId4" Type="http://schemas.openxmlformats.org/officeDocument/2006/relationships/customXml" Target="../ink/ink6.xml" /></Relationships>
</file>

<file path=ppt/slides/_rels/slide90.xml.rels><?xml version="1.0" encoding="UTF-8" standalone="yes"?>
<Relationships xmlns="http://schemas.openxmlformats.org/package/2006/relationships"><Relationship Id="rId3" Type="http://schemas.openxmlformats.org/officeDocument/2006/relationships/image" Target="../media/image256.png" /><Relationship Id="rId7" Type="http://schemas.openxmlformats.org/officeDocument/2006/relationships/image" Target="../media/image296.emf" /><Relationship Id="rId2" Type="http://schemas.openxmlformats.org/officeDocument/2006/relationships/image" Target="../media/image255.png" /><Relationship Id="rId1" Type="http://schemas.openxmlformats.org/officeDocument/2006/relationships/slideLayout" Target="../slideLayouts/slideLayout7.xml" /><Relationship Id="rId6" Type="http://schemas.openxmlformats.org/officeDocument/2006/relationships/customXml" Target="../ink/ink268.xml" /><Relationship Id="rId5" Type="http://schemas.openxmlformats.org/officeDocument/2006/relationships/image" Target="../media/image258.png" /><Relationship Id="rId4" Type="http://schemas.openxmlformats.org/officeDocument/2006/relationships/image" Target="../media/image257.png" /></Relationships>
</file>

<file path=ppt/slides/_rels/slide91.xml.rels><?xml version="1.0" encoding="UTF-8" standalone="yes"?>
<Relationships xmlns="http://schemas.openxmlformats.org/package/2006/relationships"><Relationship Id="rId3" Type="http://schemas.openxmlformats.org/officeDocument/2006/relationships/image" Target="../media/image261.png" /><Relationship Id="rId2" Type="http://schemas.openxmlformats.org/officeDocument/2006/relationships/image" Target="../media/image259.png" /><Relationship Id="rId1" Type="http://schemas.openxmlformats.org/officeDocument/2006/relationships/slideLayout" Target="../slideLayouts/slideLayout7.xml" /><Relationship Id="rId5" Type="http://schemas.openxmlformats.org/officeDocument/2006/relationships/image" Target="../media/image297.emf" /><Relationship Id="rId4" Type="http://schemas.openxmlformats.org/officeDocument/2006/relationships/customXml" Target="../ink/ink269.xml" /></Relationships>
</file>

<file path=ppt/slides/_rels/slide92.xml.rels><?xml version="1.0" encoding="UTF-8" standalone="yes"?>
<Relationships xmlns="http://schemas.openxmlformats.org/package/2006/relationships"><Relationship Id="rId8" Type="http://schemas.openxmlformats.org/officeDocument/2006/relationships/customXml" Target="../ink/ink270.xml" /><Relationship Id="rId13" Type="http://schemas.openxmlformats.org/officeDocument/2006/relationships/image" Target="../media/image300.emf" /><Relationship Id="rId3" Type="http://schemas.openxmlformats.org/officeDocument/2006/relationships/image" Target="../media/image263.png" /><Relationship Id="rId7" Type="http://schemas.openxmlformats.org/officeDocument/2006/relationships/image" Target="../media/image267.png" /><Relationship Id="rId12" Type="http://schemas.openxmlformats.org/officeDocument/2006/relationships/customXml" Target="../ink/ink272.xml" /><Relationship Id="rId2" Type="http://schemas.openxmlformats.org/officeDocument/2006/relationships/image" Target="../media/image122.png" /><Relationship Id="rId1" Type="http://schemas.openxmlformats.org/officeDocument/2006/relationships/slideLayout" Target="../slideLayouts/slideLayout7.xml" /><Relationship Id="rId6" Type="http://schemas.openxmlformats.org/officeDocument/2006/relationships/image" Target="../media/image266.png" /><Relationship Id="rId11" Type="http://schemas.openxmlformats.org/officeDocument/2006/relationships/image" Target="../media/image299.emf" /><Relationship Id="rId5" Type="http://schemas.openxmlformats.org/officeDocument/2006/relationships/image" Target="../media/image265.png" /><Relationship Id="rId10" Type="http://schemas.openxmlformats.org/officeDocument/2006/relationships/customXml" Target="../ink/ink271.xml" /><Relationship Id="rId4" Type="http://schemas.openxmlformats.org/officeDocument/2006/relationships/image" Target="../media/image264.png" /><Relationship Id="rId9" Type="http://schemas.openxmlformats.org/officeDocument/2006/relationships/image" Target="../media/image298.emf" /></Relationships>
</file>

<file path=ppt/slides/_rels/slide93.xml.rels><?xml version="1.0" encoding="UTF-8" standalone="yes"?>
<Relationships xmlns="http://schemas.openxmlformats.org/package/2006/relationships"><Relationship Id="rId8" Type="http://schemas.openxmlformats.org/officeDocument/2006/relationships/image" Target="../media/image301.emf" /><Relationship Id="rId3" Type="http://schemas.openxmlformats.org/officeDocument/2006/relationships/image" Target="../media/image269.png" /><Relationship Id="rId7" Type="http://schemas.openxmlformats.org/officeDocument/2006/relationships/customXml" Target="../ink/ink273.xml" /><Relationship Id="rId2" Type="http://schemas.openxmlformats.org/officeDocument/2006/relationships/image" Target="../media/image268.png" /><Relationship Id="rId1" Type="http://schemas.openxmlformats.org/officeDocument/2006/relationships/slideLayout" Target="../slideLayouts/slideLayout7.xml" /><Relationship Id="rId6" Type="http://schemas.openxmlformats.org/officeDocument/2006/relationships/image" Target="../media/image273.png" /><Relationship Id="rId5" Type="http://schemas.openxmlformats.org/officeDocument/2006/relationships/image" Target="../media/image272.png" /><Relationship Id="rId4" Type="http://schemas.openxmlformats.org/officeDocument/2006/relationships/image" Target="../media/image271.png" /></Relationships>
</file>

<file path=ppt/slides/_rels/slide94.xml.rels><?xml version="1.0" encoding="UTF-8" standalone="yes"?>
<Relationships xmlns="http://schemas.openxmlformats.org/package/2006/relationships"><Relationship Id="rId8" Type="http://schemas.openxmlformats.org/officeDocument/2006/relationships/image" Target="../media/image302.emf" /><Relationship Id="rId3" Type="http://schemas.openxmlformats.org/officeDocument/2006/relationships/image" Target="../media/image274.png" /><Relationship Id="rId7" Type="http://schemas.openxmlformats.org/officeDocument/2006/relationships/customXml" Target="../ink/ink274.xml" /><Relationship Id="rId2" Type="http://schemas.openxmlformats.org/officeDocument/2006/relationships/notesSlide" Target="../notesSlides/notesSlide6.xml" /><Relationship Id="rId1" Type="http://schemas.openxmlformats.org/officeDocument/2006/relationships/slideLayout" Target="../slideLayouts/slideLayout7.xml" /><Relationship Id="rId6" Type="http://schemas.openxmlformats.org/officeDocument/2006/relationships/image" Target="../media/image277.png" /><Relationship Id="rId5" Type="http://schemas.openxmlformats.org/officeDocument/2006/relationships/image" Target="../media/image276.png" /><Relationship Id="rId4" Type="http://schemas.openxmlformats.org/officeDocument/2006/relationships/image" Target="../media/image275.png" /></Relationships>
</file>

<file path=ppt/slides/_rels/slide95.xml.rels><?xml version="1.0" encoding="UTF-8" standalone="yes"?>
<Relationships xmlns="http://schemas.openxmlformats.org/package/2006/relationships"><Relationship Id="rId3" Type="http://schemas.openxmlformats.org/officeDocument/2006/relationships/image" Target="../media/image279.png" /><Relationship Id="rId7" Type="http://schemas.openxmlformats.org/officeDocument/2006/relationships/image" Target="../media/image303.emf" /><Relationship Id="rId2" Type="http://schemas.openxmlformats.org/officeDocument/2006/relationships/image" Target="../media/image278.png" /><Relationship Id="rId1" Type="http://schemas.openxmlformats.org/officeDocument/2006/relationships/slideLayout" Target="../slideLayouts/slideLayout7.xml" /><Relationship Id="rId6" Type="http://schemas.openxmlformats.org/officeDocument/2006/relationships/customXml" Target="../ink/ink275.xml" /><Relationship Id="rId5" Type="http://schemas.openxmlformats.org/officeDocument/2006/relationships/image" Target="../media/image282.png" /><Relationship Id="rId4" Type="http://schemas.openxmlformats.org/officeDocument/2006/relationships/image" Target="../media/image281.png" /></Relationships>
</file>

<file path=ppt/slides/_rels/slide96.xml.rels><?xml version="1.0" encoding="UTF-8" standalone="yes"?>
<Relationships xmlns="http://schemas.openxmlformats.org/package/2006/relationships"><Relationship Id="rId3" Type="http://schemas.openxmlformats.org/officeDocument/2006/relationships/image" Target="../media/image304.emf" /><Relationship Id="rId2" Type="http://schemas.openxmlformats.org/officeDocument/2006/relationships/customXml" Target="../ink/ink276.xml" /><Relationship Id="rId1" Type="http://schemas.openxmlformats.org/officeDocument/2006/relationships/slideLayout" Target="../slideLayouts/slideLayout7.xml"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8.xml.rels><?xml version="1.0" encoding="UTF-8" standalone="yes"?>
<Relationships xmlns="http://schemas.openxmlformats.org/package/2006/relationships"><Relationship Id="rId3" Type="http://schemas.openxmlformats.org/officeDocument/2006/relationships/image" Target="../media/image305.emf" /><Relationship Id="rId2" Type="http://schemas.openxmlformats.org/officeDocument/2006/relationships/customXml" Target="../ink/ink277.xml" /><Relationship Id="rId1" Type="http://schemas.openxmlformats.org/officeDocument/2006/relationships/slideLayout" Target="../slideLayouts/slideLayout7.xml" /><Relationship Id="rId5" Type="http://schemas.openxmlformats.org/officeDocument/2006/relationships/image" Target="../media/image306.emf" /><Relationship Id="rId4" Type="http://schemas.openxmlformats.org/officeDocument/2006/relationships/customXml" Target="../ink/ink278.xml" /></Relationships>
</file>

<file path=ppt/slides/_rels/slide99.xml.rels><?xml version="1.0" encoding="UTF-8" standalone="yes"?>
<Relationships xmlns="http://schemas.openxmlformats.org/package/2006/relationships"><Relationship Id="rId3" Type="http://schemas.openxmlformats.org/officeDocument/2006/relationships/image" Target="../media/image307.emf" /><Relationship Id="rId2" Type="http://schemas.openxmlformats.org/officeDocument/2006/relationships/customXml" Target="../ink/ink279.xml"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Analog and Digital Communication</a:t>
            </a:r>
            <a:br>
              <a:rPr lang="en-US" dirty="0"/>
            </a:br>
            <a:r>
              <a:rPr lang="en-US" dirty="0"/>
              <a:t>(ADC)</a:t>
            </a:r>
          </a:p>
        </p:txBody>
      </p:sp>
      <p:sp>
        <p:nvSpPr>
          <p:cNvPr id="3" name="Subtitle 2"/>
          <p:cNvSpPr>
            <a:spLocks noGrp="1"/>
          </p:cNvSpPr>
          <p:nvPr>
            <p:ph type="subTitle" idx="1"/>
          </p:nvPr>
        </p:nvSpPr>
        <p:spPr/>
        <p:txBody>
          <a:bodyPr/>
          <a:lstStyle/>
          <a:p>
            <a:r>
              <a:rPr lang="en-US" dirty="0"/>
              <a:t>By Praveen Pawar</a:t>
            </a:r>
          </a:p>
          <a:p>
            <a:r>
              <a:rPr lang="en-US" dirty="0"/>
              <a:t>IIIT Bhopal</a:t>
            </a:r>
          </a:p>
        </p:txBody>
      </p:sp>
      <p:sp>
        <p:nvSpPr>
          <p:cNvPr id="5" name="Footer Placeholder 4"/>
          <p:cNvSpPr>
            <a:spLocks noGrp="1"/>
          </p:cNvSpPr>
          <p:nvPr>
            <p:ph type="ftr" sz="quarter" idx="11"/>
          </p:nvPr>
        </p:nvSpPr>
        <p:spPr/>
        <p:txBody>
          <a:bodyPr/>
          <a:lstStyle/>
          <a:p>
            <a:r>
              <a:rPr lang="en-US"/>
              <a:t>ADC - IIIT Bhopal</a:t>
            </a:r>
          </a:p>
        </p:txBody>
      </p:sp>
      <p:sp>
        <p:nvSpPr>
          <p:cNvPr id="6" name="Slide Number Placeholder 5"/>
          <p:cNvSpPr>
            <a:spLocks noGrp="1"/>
          </p:cNvSpPr>
          <p:nvPr>
            <p:ph type="sldNum" sz="quarter" idx="12"/>
          </p:nvPr>
        </p:nvSpPr>
        <p:spPr/>
        <p:txBody>
          <a:bodyPr/>
          <a:lstStyle/>
          <a:p>
            <a:fld id="{58A79D6A-F8A9-4142-87E8-70739027CFC8}" type="slidenum">
              <a:rPr lang="en-US" smtClean="0"/>
              <a:t>1</a:t>
            </a:fld>
            <a:endParaRPr lang="en-US"/>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579" y="2524919"/>
            <a:ext cx="2438400" cy="190500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7763069" y="5029200"/>
            <a:ext cx="3502113" cy="369332"/>
          </a:xfrm>
          <a:prstGeom prst="rect">
            <a:avLst/>
          </a:prstGeom>
          <a:noFill/>
        </p:spPr>
        <p:txBody>
          <a:bodyPr wrap="none" rtlCol="0">
            <a:spAutoFit/>
          </a:bodyPr>
          <a:lstStyle/>
          <a:p>
            <a:r>
              <a:rPr lang="en-US" dirty="0"/>
              <a:t>Last Updated: </a:t>
            </a:r>
            <a:fld id="{F6AC3764-AC18-4A97-A5F7-8EE5AB9A245A}" type="datetime8">
              <a:rPr lang="en-US" smtClean="0"/>
              <a:t>2/28/2021 10:41 AM</a:t>
            </a:fld>
            <a:endParaRPr lang="en-US"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79835120"/>
      </p:ext>
    </p:extLst>
  </p:cSld>
  <p:clrMapOvr>
    <a:masterClrMapping/>
  </p:clrMapOvr>
  <mc:AlternateContent xmlns:mc="http://schemas.openxmlformats.org/markup-compatibility/2006" xmlns:p14="http://schemas.microsoft.com/office/powerpoint/2010/main">
    <mc:Choice Requires="p14">
      <p:transition spd="slow" p14:dur="2000" advTm="3203"/>
    </mc:Choice>
    <mc:Fallback xmlns="">
      <p:transition spd="slow" advTm="3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Amplitude Modulation (AM)</a:t>
            </a:r>
          </a:p>
        </p:txBody>
      </p:sp>
      <p:sp>
        <p:nvSpPr>
          <p:cNvPr id="3" name="Content Placeholder 2"/>
          <p:cNvSpPr>
            <a:spLocks noGrp="1"/>
          </p:cNvSpPr>
          <p:nvPr>
            <p:ph idx="1"/>
          </p:nvPr>
        </p:nvSpPr>
        <p:spPr/>
        <p:txBody>
          <a:bodyPr/>
          <a:lstStyle/>
          <a:p>
            <a:r>
              <a:rPr lang="en-US" dirty="0"/>
              <a:t>In time domain</a:t>
            </a:r>
          </a:p>
          <a:p>
            <a:pPr marL="457200" lvl="1" indent="0">
              <a:buNone/>
            </a:pPr>
            <a:r>
              <a:rPr lang="en-US" dirty="0"/>
              <a:t>In amplitude modulation, the amplitude of high frequency carrier signal is varied in accordance with the instantaneous value of the baseband modulating signal keeping frequency and phase constant. </a:t>
            </a:r>
          </a:p>
          <a:p>
            <a:pPr marL="457200" lvl="1" indent="0">
              <a:buNone/>
            </a:pPr>
            <a:endParaRPr lang="en-US" dirty="0"/>
          </a:p>
          <a:p>
            <a:r>
              <a:rPr lang="en-US" dirty="0"/>
              <a:t>In frequency domain</a:t>
            </a:r>
          </a:p>
          <a:p>
            <a:pPr marL="457200" lvl="1" indent="0">
              <a:buNone/>
            </a:pPr>
            <a:r>
              <a:rPr lang="en-US" dirty="0"/>
              <a:t>In amplitude modulation, the low frequency baseband signal is translated into high frequency </a:t>
            </a:r>
            <a:r>
              <a:rPr lang="en-US" dirty="0" err="1"/>
              <a:t>bandpass</a:t>
            </a:r>
            <a:r>
              <a:rPr lang="en-US" dirty="0"/>
              <a:t> signal.</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52740369"/>
      </p:ext>
    </p:extLst>
  </p:cSld>
  <p:clrMapOvr>
    <a:masterClrMapping/>
  </p:clrMapOvr>
  <mc:AlternateContent xmlns:mc="http://schemas.openxmlformats.org/markup-compatibility/2006" xmlns:p14="http://schemas.microsoft.com/office/powerpoint/2010/main">
    <mc:Choice Requires="p14">
      <p:transition spd="slow" p14:dur="2000" advTm="10"/>
    </mc:Choice>
    <mc:Fallback xmlns="">
      <p:transition spd="slow" advTm="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11</a:t>
            </a:fld>
            <a:endParaRPr lang="en-US"/>
          </a:p>
        </p:txBody>
      </p:sp>
      <p:pic>
        <p:nvPicPr>
          <p:cNvPr id="4" name="Picture 8" descr="Amplitude modulation is a type of modulation where the height of the carrier signal is changed in accordance with the height of the message sig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726" y="344604"/>
            <a:ext cx="5250547" cy="601174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4419720" y="901800"/>
              <a:ext cx="1422720" cy="3873600"/>
            </p14:xfrm>
          </p:contentPart>
        </mc:Choice>
        <mc:Fallback xmlns="">
          <p:pic>
            <p:nvPicPr>
              <p:cNvPr id="5" name="Ink 4"/>
              <p:cNvPicPr/>
              <p:nvPr/>
            </p:nvPicPr>
            <p:blipFill>
              <a:blip r:embed="rId6"/>
              <a:stretch>
                <a:fillRect/>
              </a:stretch>
            </p:blipFill>
            <p:spPr>
              <a:xfrm>
                <a:off x="4410360" y="892440"/>
                <a:ext cx="1441440" cy="3892320"/>
              </a:xfrm>
              <a:prstGeom prst="rect">
                <a:avLst/>
              </a:prstGeom>
            </p:spPr>
          </p:pic>
        </mc:Fallback>
      </mc:AlternateContent>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81951316"/>
      </p:ext>
    </p:extLst>
  </p:cSld>
  <p:clrMapOvr>
    <a:masterClrMapping/>
  </p:clrMapOvr>
  <mc:AlternateContent xmlns:mc="http://schemas.openxmlformats.org/markup-compatibility/2006" xmlns:p14="http://schemas.microsoft.com/office/powerpoint/2010/main">
    <mc:Choice Requires="p14">
      <p:transition spd="slow" p14:dur="2000" advTm="15"/>
    </mc:Choice>
    <mc:Fallback xmlns="">
      <p:transition spd="slow" advTm="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for AM</a:t>
            </a:r>
          </a:p>
        </p:txBody>
      </p:sp>
      <mc:AlternateContent xmlns:mc="http://schemas.openxmlformats.org/markup-compatibility/2006" xmlns:a14="http://schemas.microsoft.com/office/drawing/2010/main">
        <mc:Choice Requires="a14">
          <p:sp>
            <p:nvSpPr>
              <p:cNvPr id="3" name="TextBox 2"/>
              <p:cNvSpPr txBox="1"/>
              <p:nvPr/>
            </p:nvSpPr>
            <p:spPr>
              <a:xfrm>
                <a:off x="923453" y="1690688"/>
                <a:ext cx="6726713" cy="369332"/>
              </a:xfrm>
              <a:prstGeom prst="rect">
                <a:avLst/>
              </a:prstGeom>
              <a:noFill/>
            </p:spPr>
            <p:txBody>
              <a:bodyPr wrap="none" rtlCol="0">
                <a:spAutoFit/>
              </a:bodyPr>
              <a:lstStyle/>
              <a:p>
                <a:r>
                  <a:rPr lang="en-US" dirty="0"/>
                  <a:t>Let, </a:t>
                </a:r>
                <a14:m>
                  <m:oMath xmlns:m="http://schemas.openxmlformats.org/officeDocument/2006/math">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dirty="0"/>
                  <a:t> arbitrary modulating signal with maximum frequency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923453" y="1690688"/>
                <a:ext cx="6726713" cy="369332"/>
              </a:xfrm>
              <a:prstGeom prst="rect">
                <a:avLst/>
              </a:prstGeom>
              <a:blipFill rotWithShape="0">
                <a:blip r:embed="rId4"/>
                <a:stretch>
                  <a:fillRect l="-725"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661719" y="2299580"/>
                <a:ext cx="3471143" cy="20313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e>
                      </m:func>
                    </m:oMath>
                  </m:oMathPara>
                </a14:m>
                <a:endParaRPr lang="en-US" b="0" dirty="0"/>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𝐴𝑀</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e>
                      </m:func>
                    </m:oMath>
                  </m:oMathPara>
                </a14:m>
                <a:endParaRPr lang="en-US" dirty="0"/>
              </a:p>
              <a:p>
                <a:endParaRPr lang="en-US" dirty="0"/>
              </a:p>
              <a:p>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𝐴𝑀</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a:rPr lang="en-US" i="1">
                              <a:latin typeface="Cambria Math" panose="02040503050406030204" pitchFamily="18" charset="0"/>
                            </a:rPr>
                            <m:t>+</m:t>
                          </m:r>
                          <m:r>
                            <a:rPr lang="en-US" i="1">
                              <a:latin typeface="Cambria Math" panose="02040503050406030204" pitchFamily="18" charset="0"/>
                            </a:rPr>
                            <m:t>𝑚</m:t>
                          </m:r>
                          <m:d>
                            <m:dPr>
                              <m:ctrlPr>
                                <a:rPr lang="en-US" i="1">
                                  <a:latin typeface="Cambria Math" panose="02040503050406030204" pitchFamily="18" charset="0"/>
                                </a:rPr>
                              </m:ctrlPr>
                            </m:dPr>
                            <m:e>
                              <m:r>
                                <a:rPr lang="en-US" i="1">
                                  <a:latin typeface="Cambria Math" panose="02040503050406030204" pitchFamily="18" charset="0"/>
                                </a:rPr>
                                <m:t>𝑡</m:t>
                              </m:r>
                            </m:e>
                          </m:d>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e>
                      </m:func>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661719" y="2299580"/>
                <a:ext cx="3471143" cy="203132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109456" y="4570465"/>
                <a:ext cx="5848539" cy="369332"/>
              </a:xfrm>
              <a:prstGeom prst="rect">
                <a:avLst/>
              </a:prstGeom>
              <a:solidFill>
                <a:schemeClr val="accent1">
                  <a:lumMod val="20000"/>
                  <a:lumOff val="80000"/>
                </a:schemeClr>
              </a:solidFill>
              <a:ln>
                <a:solidFill>
                  <a:schemeClr val="bg1">
                    <a:lumMod val="65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𝐴𝑀</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e>
                      </m:func>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e>
                      </m:func>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109456" y="4570465"/>
                <a:ext cx="5848539" cy="369332"/>
              </a:xfrm>
              <a:prstGeom prst="rect">
                <a:avLst/>
              </a:prstGeom>
              <a:blipFill rotWithShape="0">
                <a:blip r:embed="rId6"/>
                <a:stretch>
                  <a:fillRect/>
                </a:stretch>
              </a:blipFill>
              <a:ln>
                <a:solidFill>
                  <a:schemeClr val="bg1">
                    <a:lumMod val="65000"/>
                  </a:schemeClr>
                </a:solidFill>
              </a:ln>
            </p:spPr>
            <p:txBody>
              <a:bodyPr/>
              <a:lstStyle/>
              <a:p>
                <a:r>
                  <a:rPr lang="en-US">
                    <a:noFill/>
                  </a:rPr>
                  <a:t> </a:t>
                </a:r>
              </a:p>
            </p:txBody>
          </p:sp>
        </mc:Fallback>
      </mc:AlternateContent>
      <p:sp>
        <p:nvSpPr>
          <p:cNvPr id="6" name="Right Brace 5"/>
          <p:cNvSpPr/>
          <p:nvPr/>
        </p:nvSpPr>
        <p:spPr>
          <a:xfrm rot="5400000">
            <a:off x="4672918" y="4583159"/>
            <a:ext cx="200673" cy="991723"/>
          </a:xfrm>
          <a:prstGeom prst="rightBrace">
            <a:avLst>
              <a:gd name="adj1" fmla="val 8333"/>
              <a:gd name="adj2" fmla="val 4908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4388747" y="5179357"/>
            <a:ext cx="880369" cy="646331"/>
          </a:xfrm>
          <a:prstGeom prst="rect">
            <a:avLst/>
          </a:prstGeom>
          <a:noFill/>
        </p:spPr>
        <p:txBody>
          <a:bodyPr wrap="none" rtlCol="0">
            <a:spAutoFit/>
          </a:bodyPr>
          <a:lstStyle/>
          <a:p>
            <a:r>
              <a:rPr lang="en-US" dirty="0"/>
              <a:t>Carrier </a:t>
            </a:r>
          </a:p>
          <a:p>
            <a:r>
              <a:rPr lang="en-US" dirty="0"/>
              <a:t>signal </a:t>
            </a:r>
          </a:p>
        </p:txBody>
      </p:sp>
      <p:cxnSp>
        <p:nvCxnSpPr>
          <p:cNvPr id="10" name="Straight Arrow Connector 9"/>
          <p:cNvCxnSpPr/>
          <p:nvPr/>
        </p:nvCxnSpPr>
        <p:spPr>
          <a:xfrm>
            <a:off x="5724807" y="4864005"/>
            <a:ext cx="742385" cy="44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261305" y="5233337"/>
            <a:ext cx="1062791" cy="646331"/>
          </a:xfrm>
          <a:prstGeom prst="rect">
            <a:avLst/>
          </a:prstGeom>
          <a:noFill/>
        </p:spPr>
        <p:txBody>
          <a:bodyPr wrap="none" rtlCol="0">
            <a:spAutoFit/>
          </a:bodyPr>
          <a:lstStyle/>
          <a:p>
            <a:r>
              <a:rPr lang="en-US" dirty="0"/>
              <a:t>Message </a:t>
            </a:r>
          </a:p>
          <a:p>
            <a:r>
              <a:rPr lang="en-US" dirty="0"/>
              <a:t>signal </a:t>
            </a:r>
          </a:p>
        </p:txBody>
      </p:sp>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1895040" y="2045520"/>
              <a:ext cx="9908280" cy="3180600"/>
            </p14:xfrm>
          </p:contentPart>
        </mc:Choice>
        <mc:Fallback xmlns="">
          <p:pic>
            <p:nvPicPr>
              <p:cNvPr id="8" name="Ink 7"/>
              <p:cNvPicPr/>
              <p:nvPr/>
            </p:nvPicPr>
            <p:blipFill>
              <a:blip r:embed="rId8"/>
              <a:stretch>
                <a:fillRect/>
              </a:stretch>
            </p:blipFill>
            <p:spPr>
              <a:xfrm>
                <a:off x="1881720" y="2031480"/>
                <a:ext cx="9934920" cy="3208320"/>
              </a:xfrm>
              <a:prstGeom prst="rect">
                <a:avLst/>
              </a:prstGeom>
            </p:spPr>
          </p:pic>
        </mc:Fallback>
      </mc:AlternateContent>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06878583"/>
      </p:ext>
    </p:extLst>
  </p:cSld>
  <p:clrMapOvr>
    <a:masterClrMapping/>
  </p:clrMapOvr>
  <mc:AlternateContent xmlns:mc="http://schemas.openxmlformats.org/markup-compatibility/2006" xmlns:p14="http://schemas.microsoft.com/office/powerpoint/2010/main">
    <mc:Choice Requires="p14">
      <p:transition spd="slow" p14:dur="2000" advTm="11"/>
    </mc:Choice>
    <mc:Fallback xmlns="">
      <p:transition spd="slow" advTm="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 Frequency domain representation </a:t>
            </a:r>
          </a:p>
        </p:txBody>
      </p:sp>
      <mc:AlternateContent xmlns:mc="http://schemas.openxmlformats.org/markup-compatibility/2006" xmlns:a14="http://schemas.microsoft.com/office/drawing/2010/main">
        <mc:Choice Requires="a14">
          <p:sp>
            <p:nvSpPr>
              <p:cNvPr id="3" name="Rectangle 2"/>
              <p:cNvSpPr/>
              <p:nvPr/>
            </p:nvSpPr>
            <p:spPr>
              <a:xfrm>
                <a:off x="2031854" y="1332574"/>
                <a:ext cx="9616287"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2060"/>
                              </a:solidFill>
                              <a:latin typeface="Cambria Math" panose="02040503050406030204" pitchFamily="18" charset="0"/>
                            </a:rPr>
                          </m:ctrlPr>
                        </m:sSubPr>
                        <m:e>
                          <m:r>
                            <a:rPr lang="en-US" sz="2400" b="0" i="1">
                              <a:solidFill>
                                <a:srgbClr val="002060"/>
                              </a:solidFill>
                              <a:latin typeface="Cambria Math" panose="02040503050406030204" pitchFamily="18" charset="0"/>
                            </a:rPr>
                            <m:t>𝑋</m:t>
                          </m:r>
                        </m:e>
                        <m:sub>
                          <m:r>
                            <a:rPr lang="en-US" sz="2400" b="0" i="1">
                              <a:solidFill>
                                <a:srgbClr val="002060"/>
                              </a:solidFill>
                              <a:latin typeface="Cambria Math" panose="02040503050406030204" pitchFamily="18" charset="0"/>
                            </a:rPr>
                            <m:t>𝐴𝑀</m:t>
                          </m:r>
                        </m:sub>
                      </m:sSub>
                      <m:d>
                        <m:dPr>
                          <m:ctrlPr>
                            <a:rPr lang="en-US" sz="2400" i="1">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𝜔</m:t>
                          </m:r>
                        </m:e>
                      </m:d>
                      <m:r>
                        <a:rPr lang="en-US" sz="2400" b="0" i="1" smtClean="0">
                          <a:solidFill>
                            <a:srgbClr val="002060"/>
                          </a:solidFill>
                          <a:latin typeface="Cambria Math" panose="02040503050406030204" pitchFamily="18" charset="0"/>
                        </a:rPr>
                        <m:t>=</m:t>
                      </m:r>
                      <m:sSub>
                        <m:sSubPr>
                          <m:ctrlPr>
                            <a:rPr lang="en-US" sz="240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𝐴</m:t>
                          </m:r>
                        </m:e>
                        <m:sub>
                          <m:r>
                            <a:rPr lang="en-US" sz="2400" b="0" i="1" smtClean="0">
                              <a:solidFill>
                                <a:srgbClr val="002060"/>
                              </a:solidFill>
                              <a:latin typeface="Cambria Math" panose="02040503050406030204" pitchFamily="18" charset="0"/>
                            </a:rPr>
                            <m:t>𝑐</m:t>
                          </m:r>
                        </m:sub>
                      </m:sSub>
                      <m:r>
                        <a:rPr lang="en-US" sz="2400" b="0" i="1" smtClean="0">
                          <a:solidFill>
                            <a:srgbClr val="002060"/>
                          </a:solidFill>
                          <a:latin typeface="Cambria Math" panose="02040503050406030204" pitchFamily="18" charset="0"/>
                        </a:rPr>
                        <m:t>𝜋</m:t>
                      </m:r>
                      <m:d>
                        <m:dPr>
                          <m:begChr m:val="["/>
                          <m:endChr m:val="]"/>
                          <m:ctrlPr>
                            <a:rPr lang="en-US" sz="240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𝛿</m:t>
                          </m:r>
                          <m:d>
                            <m:dPr>
                              <m:ctrlPr>
                                <a:rPr lang="en-US" sz="240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𝜔</m:t>
                              </m:r>
                              <m:r>
                                <a:rPr lang="en-US" sz="2400" b="0" i="1" smtClean="0">
                                  <a:solidFill>
                                    <a:srgbClr val="002060"/>
                                  </a:solidFill>
                                  <a:latin typeface="Cambria Math" panose="02040503050406030204" pitchFamily="18" charset="0"/>
                                </a:rPr>
                                <m:t>−</m:t>
                              </m:r>
                              <m:sSub>
                                <m:sSubPr>
                                  <m:ctrlPr>
                                    <a:rPr lang="en-US" sz="240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𝜔</m:t>
                                  </m:r>
                                </m:e>
                                <m:sub>
                                  <m:r>
                                    <a:rPr lang="en-US" sz="2400" b="0" i="1" smtClean="0">
                                      <a:solidFill>
                                        <a:srgbClr val="002060"/>
                                      </a:solidFill>
                                      <a:latin typeface="Cambria Math" panose="02040503050406030204" pitchFamily="18" charset="0"/>
                                    </a:rPr>
                                    <m:t>𝑐</m:t>
                                  </m:r>
                                </m:sub>
                              </m:sSub>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𝛿</m:t>
                          </m:r>
                          <m:d>
                            <m:dPr>
                              <m:ctrlPr>
                                <a:rPr lang="en-US" sz="240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𝜔</m:t>
                              </m:r>
                              <m:r>
                                <a:rPr lang="en-US" sz="2400" b="0" i="1" smtClean="0">
                                  <a:solidFill>
                                    <a:srgbClr val="002060"/>
                                  </a:solidFill>
                                  <a:latin typeface="Cambria Math" panose="02040503050406030204" pitchFamily="18" charset="0"/>
                                </a:rPr>
                                <m:t>+</m:t>
                              </m:r>
                              <m:sSub>
                                <m:sSubPr>
                                  <m:ctrlPr>
                                    <a:rPr lang="en-US" sz="240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𝜔</m:t>
                                  </m:r>
                                </m:e>
                                <m:sub>
                                  <m:r>
                                    <a:rPr lang="en-US" sz="2400" b="0" i="1" smtClean="0">
                                      <a:solidFill>
                                        <a:srgbClr val="002060"/>
                                      </a:solidFill>
                                      <a:latin typeface="Cambria Math" panose="02040503050406030204" pitchFamily="18" charset="0"/>
                                    </a:rPr>
                                    <m:t>𝑐</m:t>
                                  </m:r>
                                </m:sub>
                              </m:sSub>
                            </m:e>
                          </m:d>
                        </m:e>
                      </m:d>
                      <m:r>
                        <a:rPr lang="en-US" sz="2400" b="0" i="1" smtClean="0">
                          <a:solidFill>
                            <a:srgbClr val="002060"/>
                          </a:solidFill>
                          <a:latin typeface="Cambria Math" panose="02040503050406030204" pitchFamily="18" charset="0"/>
                        </a:rPr>
                        <m:t>+</m:t>
                      </m:r>
                      <m:f>
                        <m:fPr>
                          <m:ctrlPr>
                            <a:rPr lang="en-US" sz="240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d>
                        <m:dPr>
                          <m:begChr m:val="["/>
                          <m:endChr m:val="]"/>
                          <m:ctrlPr>
                            <a:rPr lang="en-US" sz="240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𝑀</m:t>
                          </m:r>
                          <m:d>
                            <m:dPr>
                              <m:ctrlPr>
                                <a:rPr lang="en-US" sz="2400" i="1">
                                  <a:solidFill>
                                    <a:srgbClr val="002060"/>
                                  </a:solidFill>
                                  <a:latin typeface="Cambria Math" panose="02040503050406030204" pitchFamily="18" charset="0"/>
                                </a:rPr>
                              </m:ctrlPr>
                            </m:dPr>
                            <m:e>
                              <m:r>
                                <a:rPr lang="en-US" sz="2400" b="0" i="1">
                                  <a:solidFill>
                                    <a:srgbClr val="002060"/>
                                  </a:solidFill>
                                  <a:latin typeface="Cambria Math" panose="02040503050406030204" pitchFamily="18" charset="0"/>
                                </a:rPr>
                                <m:t>𝜔</m:t>
                              </m:r>
                              <m:r>
                                <a:rPr lang="en-US" sz="2400" b="0" i="1">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b="0" i="1">
                                      <a:solidFill>
                                        <a:srgbClr val="002060"/>
                                      </a:solidFill>
                                      <a:latin typeface="Cambria Math" panose="02040503050406030204" pitchFamily="18" charset="0"/>
                                    </a:rPr>
                                    <m:t>𝜔</m:t>
                                  </m:r>
                                </m:e>
                                <m:sub>
                                  <m:r>
                                    <a:rPr lang="en-US" sz="2400" b="0" i="1">
                                      <a:solidFill>
                                        <a:srgbClr val="002060"/>
                                      </a:solidFill>
                                      <a:latin typeface="Cambria Math" panose="02040503050406030204" pitchFamily="18" charset="0"/>
                                    </a:rPr>
                                    <m:t>𝑐</m:t>
                                  </m:r>
                                </m:sub>
                              </m:sSub>
                            </m:e>
                          </m:d>
                          <m:r>
                            <a:rPr lang="en-US" sz="2400" b="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𝑀</m:t>
                          </m:r>
                          <m:d>
                            <m:dPr>
                              <m:ctrlPr>
                                <a:rPr lang="en-US" sz="2400" i="1">
                                  <a:solidFill>
                                    <a:srgbClr val="002060"/>
                                  </a:solidFill>
                                  <a:latin typeface="Cambria Math" panose="02040503050406030204" pitchFamily="18" charset="0"/>
                                </a:rPr>
                              </m:ctrlPr>
                            </m:dPr>
                            <m:e>
                              <m:r>
                                <a:rPr lang="en-US" sz="2400" b="0" i="1">
                                  <a:solidFill>
                                    <a:srgbClr val="002060"/>
                                  </a:solidFill>
                                  <a:latin typeface="Cambria Math" panose="02040503050406030204" pitchFamily="18" charset="0"/>
                                </a:rPr>
                                <m:t>𝜔</m:t>
                              </m:r>
                              <m:r>
                                <a:rPr lang="en-US" sz="2400" b="0" i="1">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b="0" i="1">
                                      <a:solidFill>
                                        <a:srgbClr val="002060"/>
                                      </a:solidFill>
                                      <a:latin typeface="Cambria Math" panose="02040503050406030204" pitchFamily="18" charset="0"/>
                                    </a:rPr>
                                    <m:t>𝜔</m:t>
                                  </m:r>
                                </m:e>
                                <m:sub>
                                  <m:r>
                                    <a:rPr lang="en-US" sz="2400" b="0" i="1">
                                      <a:solidFill>
                                        <a:srgbClr val="002060"/>
                                      </a:solidFill>
                                      <a:latin typeface="Cambria Math" panose="02040503050406030204" pitchFamily="18" charset="0"/>
                                    </a:rPr>
                                    <m:t>𝑐</m:t>
                                  </m:r>
                                </m:sub>
                              </m:sSub>
                            </m:e>
                          </m:d>
                        </m:e>
                      </m:d>
                    </m:oMath>
                  </m:oMathPara>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2031854" y="1332574"/>
                <a:ext cx="9616287" cy="783804"/>
              </a:xfrm>
              <a:prstGeom prst="rect">
                <a:avLst/>
              </a:prstGeom>
              <a:blipFill rotWithShape="0">
                <a:blip r:embed="rId4"/>
                <a:stretch>
                  <a:fillRect/>
                </a:stretch>
              </a:blipFill>
            </p:spPr>
            <p:txBody>
              <a:bodyPr/>
              <a:lstStyle/>
              <a:p>
                <a:r>
                  <a:rPr lang="en-US">
                    <a:noFill/>
                  </a:rPr>
                  <a:t> </a:t>
                </a:r>
              </a:p>
            </p:txBody>
          </p:sp>
        </mc:Fallback>
      </mc:AlternateContent>
      <p:cxnSp>
        <p:nvCxnSpPr>
          <p:cNvPr id="4" name="Straight Arrow Connector 3"/>
          <p:cNvCxnSpPr/>
          <p:nvPr/>
        </p:nvCxnSpPr>
        <p:spPr>
          <a:xfrm>
            <a:off x="4214094" y="3772490"/>
            <a:ext cx="2897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5610341" y="2288080"/>
                <a:ext cx="80374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610341" y="2288080"/>
                <a:ext cx="803745"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7050416" y="3587824"/>
                <a:ext cx="4093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7050416" y="3587824"/>
                <a:ext cx="409343"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752460" y="6023550"/>
                <a:ext cx="6681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𝜔</m:t>
                          </m:r>
                        </m:e>
                        <m:sub>
                          <m:r>
                            <a:rPr lang="en-US" b="0" i="1" smtClean="0">
                              <a:latin typeface="Cambria Math" panose="02040503050406030204" pitchFamily="18" charset="0"/>
                            </a:rPr>
                            <m:t>𝑐</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3752460" y="6023550"/>
                <a:ext cx="668196" cy="369332"/>
              </a:xfrm>
              <a:prstGeom prst="rect">
                <a:avLst/>
              </a:prstGeom>
              <a:blipFill rotWithShape="0">
                <a:blip r:embed="rId7"/>
                <a:stretch>
                  <a:fillRect/>
                </a:stretch>
              </a:blipFill>
            </p:spPr>
            <p:txBody>
              <a:bodyPr/>
              <a:lstStyle/>
              <a:p>
                <a:r>
                  <a:rPr lang="en-US">
                    <a:noFill/>
                  </a:rPr>
                  <a:t> </a:t>
                </a:r>
              </a:p>
            </p:txBody>
          </p:sp>
        </mc:Fallback>
      </mc:AlternateContent>
      <p:sp>
        <p:nvSpPr>
          <p:cNvPr id="11" name="Rectangle 10"/>
          <p:cNvSpPr/>
          <p:nvPr/>
        </p:nvSpPr>
        <p:spPr>
          <a:xfrm>
            <a:off x="5534961" y="3745453"/>
            <a:ext cx="301686" cy="369332"/>
          </a:xfrm>
          <a:prstGeom prst="rect">
            <a:avLst/>
          </a:prstGeom>
        </p:spPr>
        <p:txBody>
          <a:bodyPr wrap="none">
            <a:spAutoFit/>
          </a:bodyPr>
          <a:lstStyle/>
          <a:p>
            <a:r>
              <a:rPr lang="en-US" dirty="0"/>
              <a:t>0</a:t>
            </a:r>
          </a:p>
        </p:txBody>
      </p:sp>
      <p:cxnSp>
        <p:nvCxnSpPr>
          <p:cNvPr id="12" name="Straight Arrow Connector 11"/>
          <p:cNvCxnSpPr/>
          <p:nvPr/>
        </p:nvCxnSpPr>
        <p:spPr>
          <a:xfrm>
            <a:off x="2394854" y="6108944"/>
            <a:ext cx="6156356"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a:off x="6328283" y="5354884"/>
            <a:ext cx="1502876" cy="753176"/>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 name="Straight Arrow Connector 13"/>
          <p:cNvCxnSpPr/>
          <p:nvPr/>
        </p:nvCxnSpPr>
        <p:spPr>
          <a:xfrm flipV="1">
            <a:off x="5654102" y="4388688"/>
            <a:ext cx="0" cy="1720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5595125" y="4251772"/>
                <a:ext cx="10017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𝐴𝑀</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5595125" y="4251772"/>
                <a:ext cx="1001748"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8490424" y="5924278"/>
                <a:ext cx="4093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8490424" y="5924278"/>
                <a:ext cx="409343" cy="369332"/>
              </a:xfrm>
              <a:prstGeom prst="rect">
                <a:avLst/>
              </a:prstGeom>
              <a:blipFill rotWithShape="0">
                <a:blip r:embed="rId9"/>
                <a:stretch>
                  <a:fillRect/>
                </a:stretch>
              </a:blipFill>
            </p:spPr>
            <p:txBody>
              <a:bodyPr/>
              <a:lstStyle/>
              <a:p>
                <a:r>
                  <a:rPr lang="en-US">
                    <a:noFill/>
                  </a:rPr>
                  <a:t> </a:t>
                </a:r>
              </a:p>
            </p:txBody>
          </p:sp>
        </mc:Fallback>
      </mc:AlternateContent>
      <p:sp>
        <p:nvSpPr>
          <p:cNvPr id="22" name="Rectangle 21"/>
          <p:cNvSpPr/>
          <p:nvPr/>
        </p:nvSpPr>
        <p:spPr>
          <a:xfrm>
            <a:off x="5556109" y="6067604"/>
            <a:ext cx="301686" cy="369332"/>
          </a:xfrm>
          <a:prstGeom prst="rect">
            <a:avLst/>
          </a:prstGeom>
        </p:spPr>
        <p:txBody>
          <a:bodyPr wrap="none">
            <a:spAutoFit/>
          </a:bodyPr>
          <a:lstStyle/>
          <a:p>
            <a:r>
              <a:rPr lang="en-US" dirty="0"/>
              <a:t>0</a:t>
            </a:r>
          </a:p>
        </p:txBody>
      </p:sp>
      <mc:AlternateContent xmlns:mc="http://schemas.openxmlformats.org/markup-compatibility/2006" xmlns:a14="http://schemas.microsoft.com/office/drawing/2010/main">
        <mc:Choice Requires="a14">
          <p:sp>
            <p:nvSpPr>
              <p:cNvPr id="23" name="Rectangle 22"/>
              <p:cNvSpPr/>
              <p:nvPr/>
            </p:nvSpPr>
            <p:spPr>
              <a:xfrm>
                <a:off x="6194326" y="3715652"/>
                <a:ext cx="5647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6194326" y="3715652"/>
                <a:ext cx="564770" cy="369332"/>
              </a:xfrm>
              <a:prstGeom prst="rect">
                <a:avLst/>
              </a:prstGeom>
              <a:blipFill rotWithShape="0">
                <a:blip r:embed="rId10"/>
                <a:stretch>
                  <a:fillRect/>
                </a:stretch>
              </a:blipFill>
            </p:spPr>
            <p:txBody>
              <a:bodyPr/>
              <a:lstStyle/>
              <a:p>
                <a:r>
                  <a:rPr lang="en-US">
                    <a:noFill/>
                  </a:rPr>
                  <a:t> </a:t>
                </a:r>
              </a:p>
            </p:txBody>
          </p:sp>
        </mc:Fallback>
      </mc:AlternateContent>
      <p:sp>
        <p:nvSpPr>
          <p:cNvPr id="38" name="Isosceles Triangle 37"/>
          <p:cNvSpPr/>
          <p:nvPr/>
        </p:nvSpPr>
        <p:spPr>
          <a:xfrm>
            <a:off x="4911786" y="3012356"/>
            <a:ext cx="1502876" cy="753176"/>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p:cNvSpPr/>
              <p:nvPr/>
            </p:nvSpPr>
            <p:spPr>
              <a:xfrm>
                <a:off x="4576197" y="3715652"/>
                <a:ext cx="7378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𝜔</m:t>
                          </m:r>
                        </m:e>
                        <m:sub>
                          <m:r>
                            <a:rPr lang="en-US" i="1">
                              <a:latin typeface="Cambria Math" panose="02040503050406030204" pitchFamily="18" charset="0"/>
                            </a:rPr>
                            <m:t>𝑚</m:t>
                          </m:r>
                        </m:sub>
                      </m:sSub>
                    </m:oMath>
                  </m:oMathPara>
                </a14:m>
                <a:endParaRPr lang="en-US" dirty="0"/>
              </a:p>
            </p:txBody>
          </p:sp>
        </mc:Choice>
        <mc:Fallback xmlns="">
          <p:sp>
            <p:nvSpPr>
              <p:cNvPr id="24" name="Rectangle 23"/>
              <p:cNvSpPr>
                <a:spLocks noRot="1" noChangeAspect="1" noMove="1" noResize="1" noEditPoints="1" noAdjustHandles="1" noChangeArrowheads="1" noChangeShapeType="1" noTextEdit="1"/>
              </p:cNvSpPr>
              <p:nvPr/>
            </p:nvSpPr>
            <p:spPr>
              <a:xfrm>
                <a:off x="4576197" y="3715652"/>
                <a:ext cx="737894" cy="369332"/>
              </a:xfrm>
              <a:prstGeom prst="rect">
                <a:avLst/>
              </a:prstGeom>
              <a:blipFill rotWithShape="0">
                <a:blip r:embed="rId11"/>
                <a:stretch>
                  <a:fillRect/>
                </a:stretch>
              </a:blipFill>
            </p:spPr>
            <p:txBody>
              <a:bodyPr/>
              <a:lstStyle/>
              <a:p>
                <a:r>
                  <a:rPr lang="en-US">
                    <a:noFill/>
                  </a:rPr>
                  <a:t> </a:t>
                </a:r>
              </a:p>
            </p:txBody>
          </p:sp>
        </mc:Fallback>
      </mc:AlternateContent>
      <p:sp>
        <p:nvSpPr>
          <p:cNvPr id="25" name="Rectangle 24"/>
          <p:cNvSpPr/>
          <p:nvPr/>
        </p:nvSpPr>
        <p:spPr>
          <a:xfrm>
            <a:off x="5366933" y="2787177"/>
            <a:ext cx="291646" cy="369332"/>
          </a:xfrm>
          <a:prstGeom prst="rect">
            <a:avLst/>
          </a:prstGeom>
        </p:spPr>
        <p:txBody>
          <a:bodyPr wrap="square">
            <a:spAutoFit/>
          </a:bodyPr>
          <a:lstStyle/>
          <a:p>
            <a:r>
              <a:rPr lang="en-US" dirty="0"/>
              <a:t>1</a:t>
            </a:r>
          </a:p>
        </p:txBody>
      </p:sp>
      <p:cxnSp>
        <p:nvCxnSpPr>
          <p:cNvPr id="28" name="Straight Connector 27"/>
          <p:cNvCxnSpPr/>
          <p:nvPr/>
        </p:nvCxnSpPr>
        <p:spPr>
          <a:xfrm>
            <a:off x="3923578" y="5354884"/>
            <a:ext cx="346104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7079721" y="4719410"/>
            <a:ext cx="5843" cy="14010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p:cNvCxnSpPr/>
          <p:nvPr/>
        </p:nvCxnSpPr>
        <p:spPr>
          <a:xfrm flipV="1">
            <a:off x="5662648" y="2343184"/>
            <a:ext cx="0" cy="1429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a:xfrm>
            <a:off x="3370446" y="5359742"/>
            <a:ext cx="1502876" cy="753176"/>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1" name="Straight Connector 40"/>
          <p:cNvCxnSpPr/>
          <p:nvPr/>
        </p:nvCxnSpPr>
        <p:spPr>
          <a:xfrm>
            <a:off x="3929306" y="4736175"/>
            <a:ext cx="346104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4116442" y="4719410"/>
            <a:ext cx="0" cy="14010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2" name="Rectangle 41"/>
              <p:cNvSpPr/>
              <p:nvPr/>
            </p:nvSpPr>
            <p:spPr>
              <a:xfrm>
                <a:off x="6839998" y="6050833"/>
                <a:ext cx="4950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6839998" y="6050833"/>
                <a:ext cx="495072" cy="369332"/>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7360182" y="6072768"/>
                <a:ext cx="89370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𝜔</m:t>
                          </m:r>
                        </m:e>
                        <m:sub>
                          <m:r>
                            <a:rPr lang="en-US" sz="1400" i="1">
                              <a:latin typeface="Cambria Math" panose="02040503050406030204" pitchFamily="18" charset="0"/>
                            </a:rPr>
                            <m:t>𝑐</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𝜔</m:t>
                          </m:r>
                        </m:e>
                        <m:sub>
                          <m:r>
                            <a:rPr lang="en-US" sz="1400" b="0" i="1" smtClean="0">
                              <a:latin typeface="Cambria Math" panose="02040503050406030204" pitchFamily="18" charset="0"/>
                            </a:rPr>
                            <m:t>𝑚</m:t>
                          </m:r>
                        </m:sub>
                      </m:sSub>
                    </m:oMath>
                  </m:oMathPara>
                </a14:m>
                <a:endParaRPr lang="en-US" sz="1400" dirty="0"/>
              </a:p>
            </p:txBody>
          </p:sp>
        </mc:Choice>
        <mc:Fallback xmlns="">
          <p:sp>
            <p:nvSpPr>
              <p:cNvPr id="43" name="Rectangle 42"/>
              <p:cNvSpPr>
                <a:spLocks noRot="1" noChangeAspect="1" noMove="1" noResize="1" noEditPoints="1" noAdjustHandles="1" noChangeArrowheads="1" noChangeShapeType="1" noTextEdit="1"/>
              </p:cNvSpPr>
              <p:nvPr/>
            </p:nvSpPr>
            <p:spPr>
              <a:xfrm>
                <a:off x="7360182" y="6072768"/>
                <a:ext cx="893706" cy="307777"/>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5917612" y="6065521"/>
                <a:ext cx="89370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𝜔</m:t>
                          </m:r>
                        </m:e>
                        <m:sub>
                          <m:r>
                            <a:rPr lang="en-US" sz="1400" i="1">
                              <a:latin typeface="Cambria Math" panose="02040503050406030204" pitchFamily="18" charset="0"/>
                            </a:rPr>
                            <m:t>𝑐</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𝜔</m:t>
                          </m:r>
                        </m:e>
                        <m:sub>
                          <m:r>
                            <a:rPr lang="en-US" sz="1400" b="0" i="1" smtClean="0">
                              <a:latin typeface="Cambria Math" panose="02040503050406030204" pitchFamily="18" charset="0"/>
                            </a:rPr>
                            <m:t>𝑚</m:t>
                          </m:r>
                        </m:sub>
                      </m:sSub>
                    </m:oMath>
                  </m:oMathPara>
                </a14:m>
                <a:endParaRPr lang="en-US" sz="1400" dirty="0"/>
              </a:p>
            </p:txBody>
          </p:sp>
        </mc:Choice>
        <mc:Fallback xmlns="">
          <p:sp>
            <p:nvSpPr>
              <p:cNvPr id="44" name="Rectangle 43"/>
              <p:cNvSpPr>
                <a:spLocks noRot="1" noChangeAspect="1" noMove="1" noResize="1" noEditPoints="1" noAdjustHandles="1" noChangeArrowheads="1" noChangeShapeType="1" noTextEdit="1"/>
              </p:cNvSpPr>
              <p:nvPr/>
            </p:nvSpPr>
            <p:spPr>
              <a:xfrm>
                <a:off x="5917612" y="6065521"/>
                <a:ext cx="893706" cy="307777"/>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4316232" y="6081609"/>
                <a:ext cx="117583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𝜔</m:t>
                          </m:r>
                        </m:e>
                        <m:sub>
                          <m:r>
                            <a:rPr lang="en-US" sz="1400" i="1">
                              <a:latin typeface="Cambria Math" panose="02040503050406030204" pitchFamily="18" charset="0"/>
                            </a:rPr>
                            <m:t>𝑐</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𝜔</m:t>
                          </m:r>
                        </m:e>
                        <m:sub>
                          <m:r>
                            <a:rPr lang="en-US" sz="1400" b="0" i="1" smtClean="0">
                              <a:latin typeface="Cambria Math" panose="02040503050406030204" pitchFamily="18" charset="0"/>
                            </a:rPr>
                            <m:t>𝑚</m:t>
                          </m:r>
                        </m:sub>
                      </m:sSub>
                      <m:r>
                        <a:rPr lang="en-US" sz="1400" b="0" i="1" smtClean="0">
                          <a:latin typeface="Cambria Math" panose="02040503050406030204" pitchFamily="18" charset="0"/>
                        </a:rPr>
                        <m:t>)</m:t>
                      </m:r>
                    </m:oMath>
                  </m:oMathPara>
                </a14:m>
                <a:endParaRPr lang="en-US" sz="1400" dirty="0"/>
              </a:p>
            </p:txBody>
          </p:sp>
        </mc:Choice>
        <mc:Fallback xmlns="">
          <p:sp>
            <p:nvSpPr>
              <p:cNvPr id="45" name="Rectangle 44"/>
              <p:cNvSpPr>
                <a:spLocks noRot="1" noChangeAspect="1" noMove="1" noResize="1" noEditPoints="1" noAdjustHandles="1" noChangeArrowheads="1" noChangeShapeType="1" noTextEdit="1"/>
              </p:cNvSpPr>
              <p:nvPr/>
            </p:nvSpPr>
            <p:spPr>
              <a:xfrm>
                <a:off x="4316232" y="6081609"/>
                <a:ext cx="1175835" cy="307777"/>
              </a:xfrm>
              <a:prstGeom prst="rect">
                <a:avLst/>
              </a:prstGeom>
              <a:blipFill rotWithShape="0">
                <a:blip r:embed="rId1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2584169" y="6081610"/>
                <a:ext cx="117583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𝜔</m:t>
                          </m:r>
                        </m:e>
                        <m:sub>
                          <m:r>
                            <a:rPr lang="en-US" sz="1400" i="1">
                              <a:latin typeface="Cambria Math" panose="02040503050406030204" pitchFamily="18" charset="0"/>
                            </a:rPr>
                            <m:t>𝑐</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𝜔</m:t>
                          </m:r>
                        </m:e>
                        <m:sub>
                          <m:r>
                            <a:rPr lang="en-US" sz="1400" b="0" i="1" smtClean="0">
                              <a:latin typeface="Cambria Math" panose="02040503050406030204" pitchFamily="18" charset="0"/>
                            </a:rPr>
                            <m:t>𝑚</m:t>
                          </m:r>
                        </m:sub>
                      </m:sSub>
                      <m:r>
                        <a:rPr lang="en-US" sz="1400" b="0" i="1" smtClean="0">
                          <a:latin typeface="Cambria Math" panose="02040503050406030204" pitchFamily="18" charset="0"/>
                        </a:rPr>
                        <m:t>)</m:t>
                      </m:r>
                    </m:oMath>
                  </m:oMathPara>
                </a14:m>
                <a:endParaRPr lang="en-US" sz="1400" dirty="0"/>
              </a:p>
            </p:txBody>
          </p:sp>
        </mc:Choice>
        <mc:Fallback xmlns="">
          <p:sp>
            <p:nvSpPr>
              <p:cNvPr id="46" name="Rectangle 45"/>
              <p:cNvSpPr>
                <a:spLocks noRot="1" noChangeAspect="1" noMove="1" noResize="1" noEditPoints="1" noAdjustHandles="1" noChangeArrowheads="1" noChangeShapeType="1" noTextEdit="1"/>
              </p:cNvSpPr>
              <p:nvPr/>
            </p:nvSpPr>
            <p:spPr>
              <a:xfrm>
                <a:off x="2584169" y="6081610"/>
                <a:ext cx="1175835" cy="307777"/>
              </a:xfrm>
              <a:prstGeom prst="rect">
                <a:avLst/>
              </a:prstGeom>
              <a:blipFill rotWithShape="0">
                <a:blip r:embed="rId16"/>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5128707" y="4600355"/>
                <a:ext cx="624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𝜋</m:t>
                      </m:r>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5128707" y="4600355"/>
                <a:ext cx="624466" cy="369332"/>
              </a:xfrm>
              <a:prstGeom prst="rect">
                <a:avLst/>
              </a:prstGeom>
              <a:blipFill rotWithShape="0">
                <a:blip r:embed="rId17"/>
                <a:stretch>
                  <a:fillRect/>
                </a:stretch>
              </a:blipFill>
            </p:spPr>
            <p:txBody>
              <a:bodyPr/>
              <a:lstStyle/>
              <a:p>
                <a:r>
                  <a:rPr lang="en-US">
                    <a:noFill/>
                  </a:rPr>
                  <a:t> </a:t>
                </a:r>
              </a:p>
            </p:txBody>
          </p:sp>
        </mc:Fallback>
      </mc:AlternateContent>
      <p:sp>
        <p:nvSpPr>
          <p:cNvPr id="48" name="TextBox 47"/>
          <p:cNvSpPr txBox="1"/>
          <p:nvPr/>
        </p:nvSpPr>
        <p:spPr>
          <a:xfrm>
            <a:off x="5386160" y="5281085"/>
            <a:ext cx="393056" cy="369332"/>
          </a:xfrm>
          <a:prstGeom prst="rect">
            <a:avLst/>
          </a:prstGeom>
          <a:noFill/>
        </p:spPr>
        <p:txBody>
          <a:bodyPr wrap="none" rtlCol="0">
            <a:spAutoFit/>
          </a:bodyPr>
          <a:lstStyle/>
          <a:p>
            <a:r>
              <a:rPr lang="en-US" dirty="0"/>
              <a:t>½ </a:t>
            </a:r>
          </a:p>
        </p:txBody>
      </p:sp>
      <p:cxnSp>
        <p:nvCxnSpPr>
          <p:cNvPr id="50" name="Straight Arrow Connector 49"/>
          <p:cNvCxnSpPr/>
          <p:nvPr/>
        </p:nvCxnSpPr>
        <p:spPr>
          <a:xfrm flipH="1">
            <a:off x="7254279" y="5382317"/>
            <a:ext cx="655741" cy="365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559996" y="5281085"/>
            <a:ext cx="297956" cy="44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314042" y="4941279"/>
            <a:ext cx="513282" cy="369332"/>
          </a:xfrm>
          <a:prstGeom prst="rect">
            <a:avLst/>
          </a:prstGeom>
          <a:noFill/>
        </p:spPr>
        <p:txBody>
          <a:bodyPr wrap="none" rtlCol="0">
            <a:spAutoFit/>
          </a:bodyPr>
          <a:lstStyle/>
          <a:p>
            <a:r>
              <a:rPr lang="en-US" dirty="0"/>
              <a:t>LSB</a:t>
            </a:r>
          </a:p>
        </p:txBody>
      </p:sp>
      <p:sp>
        <p:nvSpPr>
          <p:cNvPr id="53" name="TextBox 52"/>
          <p:cNvSpPr txBox="1"/>
          <p:nvPr/>
        </p:nvSpPr>
        <p:spPr>
          <a:xfrm>
            <a:off x="7738672" y="5042843"/>
            <a:ext cx="562975" cy="369332"/>
          </a:xfrm>
          <a:prstGeom prst="rect">
            <a:avLst/>
          </a:prstGeom>
          <a:noFill/>
        </p:spPr>
        <p:txBody>
          <a:bodyPr wrap="none" rtlCol="0">
            <a:spAutoFit/>
          </a:bodyPr>
          <a:lstStyle/>
          <a:p>
            <a:r>
              <a:rPr lang="en-US" dirty="0"/>
              <a:t>USB</a:t>
            </a:r>
          </a:p>
        </p:txBody>
      </p:sp>
      <p:sp>
        <p:nvSpPr>
          <p:cNvPr id="56" name="TextBox 55"/>
          <p:cNvSpPr txBox="1"/>
          <p:nvPr/>
        </p:nvSpPr>
        <p:spPr>
          <a:xfrm>
            <a:off x="9107672" y="4729434"/>
            <a:ext cx="2351926" cy="646331"/>
          </a:xfrm>
          <a:prstGeom prst="rect">
            <a:avLst/>
          </a:prstGeom>
          <a:noFill/>
        </p:spPr>
        <p:txBody>
          <a:bodyPr wrap="none" rtlCol="0">
            <a:spAutoFit/>
          </a:bodyPr>
          <a:lstStyle/>
          <a:p>
            <a:r>
              <a:rPr lang="en-US" dirty="0"/>
              <a:t>LSB = Lower Side Band</a:t>
            </a:r>
          </a:p>
          <a:p>
            <a:r>
              <a:rPr lang="en-US" dirty="0"/>
              <a:t>USB = Upper Side Band</a:t>
            </a:r>
          </a:p>
        </p:txBody>
      </p:sp>
      <mc:AlternateContent xmlns:mc="http://schemas.openxmlformats.org/markup-compatibility/2006" xmlns:p14="http://schemas.microsoft.com/office/powerpoint/2010/main">
        <mc:Choice Requires="p14">
          <p:contentPart p14:bwMode="auto" r:id="rId18">
            <p14:nvContentPartPr>
              <p14:cNvPr id="5" name="Ink 4"/>
              <p14:cNvContentPartPr/>
              <p14:nvPr/>
            </p14:nvContentPartPr>
            <p14:xfrm>
              <a:off x="474120" y="1247400"/>
              <a:ext cx="11131920" cy="4940280"/>
            </p14:xfrm>
          </p:contentPart>
        </mc:Choice>
        <mc:Fallback xmlns="">
          <p:pic>
            <p:nvPicPr>
              <p:cNvPr id="5" name="Ink 4"/>
              <p:cNvPicPr/>
              <p:nvPr/>
            </p:nvPicPr>
            <p:blipFill>
              <a:blip r:embed="rId19"/>
              <a:stretch>
                <a:fillRect/>
              </a:stretch>
            </p:blipFill>
            <p:spPr>
              <a:xfrm>
                <a:off x="465480" y="1235160"/>
                <a:ext cx="11152800" cy="4956840"/>
              </a:xfrm>
              <a:prstGeom prst="rect">
                <a:avLst/>
              </a:prstGeom>
            </p:spPr>
          </p:pic>
        </mc:Fallback>
      </mc:AlternateContent>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739405675"/>
      </p:ext>
    </p:extLst>
  </p:cSld>
  <p:clrMapOvr>
    <a:masterClrMapping/>
  </p:clrMapOvr>
  <mc:AlternateContent xmlns:mc="http://schemas.openxmlformats.org/markup-compatibility/2006" xmlns:p14="http://schemas.microsoft.com/office/powerpoint/2010/main">
    <mc:Choice Requires="p14">
      <p:transition spd="slow" p14:dur="2000" advTm="13"/>
    </mc:Choice>
    <mc:Fallback xmlns="">
      <p:transition spd="slow" advTm="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99858" y="752030"/>
            <a:ext cx="9263641" cy="46628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The AM signal contain three components, i.e., carrier signal, upper sideband (USB), and lower sideband (LSB).</a:t>
            </a:r>
          </a:p>
          <a:p>
            <a:pPr marL="285750" indent="-285750">
              <a:lnSpc>
                <a:spcPct val="150000"/>
              </a:lnSpc>
              <a:buFont typeface="Arial" panose="020B0604020202020204" pitchFamily="34" charset="0"/>
              <a:buChar char="•"/>
            </a:pPr>
            <a:r>
              <a:rPr lang="en-US" dirty="0"/>
              <a:t>The information is contained simultaneously in USB as well as LSB. The carrier does not contain any information. </a:t>
            </a:r>
          </a:p>
          <a:p>
            <a:pPr marL="285750" indent="-285750">
              <a:lnSpc>
                <a:spcPct val="150000"/>
              </a:lnSpc>
              <a:buFont typeface="Arial" panose="020B0604020202020204" pitchFamily="34" charset="0"/>
              <a:buChar char="•"/>
            </a:pPr>
            <a:r>
              <a:rPr lang="en-US" dirty="0"/>
              <a:t>The transmission bandwidth of AM signal is twice the maximum modulating signal frequency, i.e., </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Since BW is very </a:t>
            </a:r>
            <a:r>
              <a:rPr lang="en-US" dirty="0" err="1"/>
              <a:t>very</a:t>
            </a:r>
            <a:r>
              <a:rPr lang="en-US" dirty="0"/>
              <a:t> small as compare to higher cut-off frequency so the AM signal is a high frequency narrowband signal. </a:t>
            </a:r>
          </a:p>
        </p:txBody>
      </p:sp>
      <mc:AlternateContent xmlns:mc="http://schemas.openxmlformats.org/markup-compatibility/2006" xmlns:a14="http://schemas.microsoft.com/office/drawing/2010/main">
        <mc:Choice Requires="a14">
          <p:sp>
            <p:nvSpPr>
              <p:cNvPr id="4" name="TextBox 3"/>
              <p:cNvSpPr txBox="1"/>
              <p:nvPr/>
            </p:nvSpPr>
            <p:spPr>
              <a:xfrm>
                <a:off x="3512321" y="3358497"/>
                <a:ext cx="3190810"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𝐵𝑊</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𝑚</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𝑚</m:t>
                              </m:r>
                            </m:sub>
                          </m:sSub>
                        </m:e>
                      </m:d>
                    </m:oMath>
                  </m:oMathPara>
                </a14:m>
                <a:endParaRPr lang="en-US" b="0" dirty="0"/>
              </a:p>
              <a:p>
                <a:r>
                  <a:rPr lang="en-US" dirty="0"/>
                  <a:t>          </a:t>
                </a:r>
                <a14:m>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oMath>
                </a14:m>
                <a:r>
                  <a:rPr lang="en-US" dirty="0"/>
                  <a:t>  rad/sec</a:t>
                </a:r>
              </a:p>
              <a:p>
                <a:r>
                  <a:rPr lang="en-US" dirty="0"/>
                  <a:t>          </a:t>
                </a:r>
                <a14:m>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Hz</a:t>
                </a:r>
              </a:p>
            </p:txBody>
          </p:sp>
        </mc:Choice>
        <mc:Fallback xmlns="">
          <p:sp>
            <p:nvSpPr>
              <p:cNvPr id="4" name="TextBox 3"/>
              <p:cNvSpPr txBox="1">
                <a:spLocks noRot="1" noChangeAspect="1" noMove="1" noResize="1" noEditPoints="1" noAdjustHandles="1" noChangeArrowheads="1" noChangeShapeType="1" noTextEdit="1"/>
              </p:cNvSpPr>
              <p:nvPr/>
            </p:nvSpPr>
            <p:spPr>
              <a:xfrm>
                <a:off x="3512321" y="3358497"/>
                <a:ext cx="3190810" cy="923330"/>
              </a:xfrm>
              <a:prstGeom prst="rect">
                <a:avLst/>
              </a:prstGeom>
              <a:blipFill rotWithShape="0">
                <a:blip r:embed="rId4"/>
                <a:stretch>
                  <a:fillRect b="-9934"/>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578880" y="1576440"/>
              <a:ext cx="6183000" cy="3050640"/>
            </p14:xfrm>
          </p:contentPart>
        </mc:Choice>
        <mc:Fallback xmlns="">
          <p:pic>
            <p:nvPicPr>
              <p:cNvPr id="2" name="Ink 1"/>
              <p:cNvPicPr/>
              <p:nvPr/>
            </p:nvPicPr>
            <p:blipFill>
              <a:blip r:embed="rId6"/>
              <a:stretch>
                <a:fillRect/>
              </a:stretch>
            </p:blipFill>
            <p:spPr>
              <a:xfrm>
                <a:off x="570960" y="1566360"/>
                <a:ext cx="6200640" cy="3071520"/>
              </a:xfrm>
              <a:prstGeom prst="rect">
                <a:avLst/>
              </a:prstGeom>
            </p:spPr>
          </p:pic>
        </mc:Fallback>
      </mc:AlternateContent>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789088378"/>
      </p:ext>
    </p:extLst>
  </p:cSld>
  <p:clrMapOvr>
    <a:masterClrMapping/>
  </p:clrMapOvr>
  <mc:AlternateContent xmlns:mc="http://schemas.openxmlformats.org/markup-compatibility/2006" xmlns:p14="http://schemas.microsoft.com/office/powerpoint/2010/main">
    <mc:Choice Requires="p14">
      <p:transition spd="slow" p14:dur="2000" advTm="10"/>
    </mc:Choice>
    <mc:Fallback xmlns="">
      <p:transition spd="slow" advTm="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13503" y="589660"/>
            <a:ext cx="1972078" cy="369332"/>
          </a:xfrm>
          <a:prstGeom prst="rect">
            <a:avLst/>
          </a:prstGeom>
          <a:noFill/>
        </p:spPr>
        <p:txBody>
          <a:bodyPr wrap="none" rtlCol="0">
            <a:spAutoFit/>
          </a:bodyPr>
          <a:lstStyle/>
          <a:p>
            <a:r>
              <a:rPr lang="en-US" dirty="0"/>
              <a:t>For sinusoidal AM, </a:t>
            </a:r>
          </a:p>
        </p:txBody>
      </p:sp>
      <mc:AlternateContent xmlns:mc="http://schemas.openxmlformats.org/markup-compatibility/2006" xmlns:a14="http://schemas.microsoft.com/office/drawing/2010/main">
        <mc:Choice Requires="a14">
          <p:sp>
            <p:nvSpPr>
              <p:cNvPr id="4" name="TextBox 3"/>
              <p:cNvSpPr txBox="1"/>
              <p:nvPr/>
            </p:nvSpPr>
            <p:spPr>
              <a:xfrm>
                <a:off x="2845750" y="1187865"/>
                <a:ext cx="4114011" cy="32017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𝑚</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r>
                            <a:rPr lang="en-US" b="0" i="1" smtClean="0">
                              <a:latin typeface="Cambria Math" panose="02040503050406030204" pitchFamily="18" charset="0"/>
                            </a:rPr>
                            <m:t>𝑡</m:t>
                          </m:r>
                        </m:e>
                      </m:func>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e>
                      </m:func>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𝐴𝑀</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e>
                      </m:func>
                    </m:oMath>
                  </m:oMathPara>
                </a14:m>
                <a:endParaRPr lang="en-US" dirty="0"/>
              </a:p>
              <a:p>
                <a:endParaRPr lang="en-US" dirty="0"/>
              </a:p>
              <a:p>
                <a:r>
                  <a:rPr lang="en-US" dirty="0"/>
                  <a:t>	where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𝑚</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oMath>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𝐴𝑀</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𝑚</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e>
                      </m:func>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𝐴𝑀</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d>
                        <m:dPr>
                          <m:begChr m:val="["/>
                          <m:endChr m:val="]"/>
                          <m:ctrlPr>
                            <a:rPr lang="en-US" i="1">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m:t>
                          </m:r>
                          <m:f>
                            <m:fPr>
                              <m:ctrlPr>
                                <a:rPr lang="en-US" b="1" i="1" smtClean="0">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𝑨</m:t>
                                  </m:r>
                                </m:e>
                                <m:sub>
                                  <m:r>
                                    <a:rPr lang="en-US" b="1" i="1">
                                      <a:latin typeface="Cambria Math" panose="02040503050406030204" pitchFamily="18" charset="0"/>
                                    </a:rPr>
                                    <m:t>𝒎</m:t>
                                  </m:r>
                                </m:sub>
                              </m:sSub>
                            </m:num>
                            <m:den>
                              <m:sSub>
                                <m:sSubPr>
                                  <m:ctrlPr>
                                    <a:rPr lang="en-US" b="1" i="1" smtClean="0">
                                      <a:latin typeface="Cambria Math" panose="02040503050406030204" pitchFamily="18" charset="0"/>
                                    </a:rPr>
                                  </m:ctrlPr>
                                </m:sSubPr>
                                <m:e>
                                  <m:r>
                                    <a:rPr lang="en-US" b="1" i="1" smtClean="0">
                                      <a:latin typeface="Cambria Math" panose="02040503050406030204" pitchFamily="18" charset="0"/>
                                    </a:rPr>
                                    <m:t>𝑨</m:t>
                                  </m:r>
                                </m:e>
                                <m:sub>
                                  <m:r>
                                    <a:rPr lang="en-US" b="1" i="1" smtClean="0">
                                      <a:latin typeface="Cambria Math" panose="02040503050406030204" pitchFamily="18" charset="0"/>
                                    </a:rPr>
                                    <m:t>𝒄</m:t>
                                  </m:r>
                                </m:sub>
                              </m:sSub>
                            </m:den>
                          </m:f>
                          <m:r>
                            <a:rPr lang="en-US" b="0" i="1" smtClean="0">
                              <a:latin typeface="Cambria Math" panose="02040503050406030204" pitchFamily="18" charset="0"/>
                            </a:rPr>
                            <m:t> </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e>
                      </m:func>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845750" y="1187865"/>
                <a:ext cx="4114011" cy="320171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7819402" y="3392681"/>
                <a:ext cx="2850267" cy="521297"/>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a:t>Modulation Index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𝑚</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den>
                    </m:f>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819402" y="3392681"/>
                <a:ext cx="2850267" cy="521297"/>
              </a:xfrm>
              <a:prstGeom prst="rect">
                <a:avLst/>
              </a:prstGeom>
              <a:blipFill rotWithShape="0">
                <a:blip r:embed="rId5"/>
                <a:stretch>
                  <a:fillRect l="-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845750" y="4613621"/>
                <a:ext cx="6673044" cy="887935"/>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𝐴𝑀</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𝑚</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𝑚</m:t>
                                  </m:r>
                                </m:sub>
                              </m:sSub>
                              <m:r>
                                <a:rPr lang="en-US" i="1">
                                  <a:latin typeface="Cambria Math" panose="02040503050406030204" pitchFamily="18" charset="0"/>
                                </a:rPr>
                                <m:t>𝑡</m:t>
                              </m:r>
                            </m:e>
                          </m:func>
                        </m:e>
                      </m:func>
                    </m:oMath>
                  </m:oMathPara>
                </a14:m>
                <a:endParaRPr lang="en-US" dirty="0"/>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𝐴𝑀</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𝑚</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num>
                            <m:den>
                              <m:r>
                                <a:rPr lang="en-US" b="0" i="1" smtClean="0">
                                  <a:latin typeface="Cambria Math" panose="02040503050406030204" pitchFamily="18" charset="0"/>
                                </a:rPr>
                                <m:t>2</m:t>
                              </m:r>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e>
                              </m:d>
                              <m:r>
                                <a:rPr lang="en-US" b="0" i="1" smtClean="0">
                                  <a:latin typeface="Cambria Math" panose="02040503050406030204" pitchFamily="18" charset="0"/>
                                </a:rPr>
                                <m:t>𝑡</m:t>
                              </m:r>
                              <m:r>
                                <a:rPr lang="en-US" b="0" i="1" smtClean="0">
                                  <a:latin typeface="Cambria Math" panose="02040503050406030204" pitchFamily="18" charset="0"/>
                                </a:rPr>
                                <m:t>+</m:t>
                              </m:r>
                            </m:e>
                          </m:func>
                        </m:e>
                      </m:func>
                      <m:f>
                        <m:fPr>
                          <m:ctrlPr>
                            <a:rPr lang="en-US" i="1">
                              <a:latin typeface="Cambria Math" panose="02040503050406030204" pitchFamily="18" charset="0"/>
                            </a:rPr>
                          </m:ctrlPr>
                        </m:fPr>
                        <m:num>
                          <m:r>
                            <a:rPr lang="en-US" i="1">
                              <a:latin typeface="Cambria Math" panose="02040503050406030204" pitchFamily="18" charset="0"/>
                            </a:rPr>
                            <m:t>𝑚</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r>
                            <a:rPr lang="en-US" i="1">
                              <a:latin typeface="Cambria Math" panose="02040503050406030204" pitchFamily="18" charset="0"/>
                            </a:rPr>
                            <m:t>2</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e>
                          </m:d>
                          <m:r>
                            <a:rPr lang="en-US" i="1">
                              <a:latin typeface="Cambria Math" panose="02040503050406030204" pitchFamily="18" charset="0"/>
                            </a:rPr>
                            <m:t>𝑡</m:t>
                          </m:r>
                        </m:e>
                      </m:func>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845750" y="4613621"/>
                <a:ext cx="6673044" cy="887935"/>
              </a:xfrm>
              <a:prstGeom prst="rect">
                <a:avLst/>
              </a:prstGeom>
              <a:blipFill rotWithShape="0">
                <a:blip r:embed="rId6"/>
                <a:stretch>
                  <a:fillRect/>
                </a:stretch>
              </a:blipFill>
            </p:spPr>
            <p:txBody>
              <a:bodyPr/>
              <a:lstStyle/>
              <a:p>
                <a:r>
                  <a:rPr lang="en-US">
                    <a:noFill/>
                  </a:rPr>
                  <a:t> </a:t>
                </a:r>
              </a:p>
            </p:txBody>
          </p:sp>
        </mc:Fallback>
      </mc:AlternateContent>
      <p:cxnSp>
        <p:nvCxnSpPr>
          <p:cNvPr id="8" name="Straight Connector 7"/>
          <p:cNvCxnSpPr/>
          <p:nvPr/>
        </p:nvCxnSpPr>
        <p:spPr>
          <a:xfrm flipV="1">
            <a:off x="3948157" y="5578980"/>
            <a:ext cx="10144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271330" y="5563312"/>
            <a:ext cx="18045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439947" y="5529760"/>
            <a:ext cx="1804588"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022386" y="5578980"/>
            <a:ext cx="880369" cy="646331"/>
          </a:xfrm>
          <a:prstGeom prst="rect">
            <a:avLst/>
          </a:prstGeom>
          <a:noFill/>
        </p:spPr>
        <p:txBody>
          <a:bodyPr wrap="none" rtlCol="0">
            <a:spAutoFit/>
          </a:bodyPr>
          <a:lstStyle/>
          <a:p>
            <a:r>
              <a:rPr lang="en-US" dirty="0"/>
              <a:t>Carrier </a:t>
            </a:r>
          </a:p>
          <a:p>
            <a:r>
              <a:rPr lang="en-US" dirty="0"/>
              <a:t>Signal </a:t>
            </a:r>
          </a:p>
        </p:txBody>
      </p:sp>
      <p:sp>
        <p:nvSpPr>
          <p:cNvPr id="13" name="TextBox 12"/>
          <p:cNvSpPr txBox="1"/>
          <p:nvPr/>
        </p:nvSpPr>
        <p:spPr>
          <a:xfrm>
            <a:off x="5892136" y="5640736"/>
            <a:ext cx="562975" cy="369332"/>
          </a:xfrm>
          <a:prstGeom prst="rect">
            <a:avLst/>
          </a:prstGeom>
          <a:noFill/>
        </p:spPr>
        <p:txBody>
          <a:bodyPr wrap="none" rtlCol="0">
            <a:spAutoFit/>
          </a:bodyPr>
          <a:lstStyle/>
          <a:p>
            <a:r>
              <a:rPr lang="en-US" dirty="0"/>
              <a:t>USB</a:t>
            </a:r>
          </a:p>
        </p:txBody>
      </p:sp>
      <p:sp>
        <p:nvSpPr>
          <p:cNvPr id="14" name="TextBox 13"/>
          <p:cNvSpPr txBox="1"/>
          <p:nvPr/>
        </p:nvSpPr>
        <p:spPr>
          <a:xfrm>
            <a:off x="8065299" y="5563312"/>
            <a:ext cx="513282" cy="369332"/>
          </a:xfrm>
          <a:prstGeom prst="rect">
            <a:avLst/>
          </a:prstGeom>
          <a:noFill/>
        </p:spPr>
        <p:txBody>
          <a:bodyPr wrap="none" rtlCol="0">
            <a:spAutoFit/>
          </a:bodyPr>
          <a:lstStyle/>
          <a:p>
            <a:r>
              <a:rPr lang="en-US" dirty="0"/>
              <a:t>LSB</a:t>
            </a:r>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1290240" y="1539000"/>
              <a:ext cx="10431000" cy="5000760"/>
            </p14:xfrm>
          </p:contentPart>
        </mc:Choice>
        <mc:Fallback xmlns="">
          <p:pic>
            <p:nvPicPr>
              <p:cNvPr id="2" name="Ink 1"/>
              <p:cNvPicPr/>
              <p:nvPr/>
            </p:nvPicPr>
            <p:blipFill>
              <a:blip r:embed="rId8"/>
              <a:stretch>
                <a:fillRect/>
              </a:stretch>
            </p:blipFill>
            <p:spPr>
              <a:xfrm>
                <a:off x="1279080" y="1530000"/>
                <a:ext cx="10453680" cy="5018040"/>
              </a:xfrm>
              <a:prstGeom prst="rect">
                <a:avLst/>
              </a:prstGeom>
            </p:spPr>
          </p:pic>
        </mc:Fallback>
      </mc:AlternateContent>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21366567"/>
      </p:ext>
    </p:extLst>
  </p:cSld>
  <p:clrMapOvr>
    <a:masterClrMapping/>
  </p:clrMapOvr>
  <mc:AlternateContent xmlns:mc="http://schemas.openxmlformats.org/markup-compatibility/2006" xmlns:p14="http://schemas.microsoft.com/office/powerpoint/2010/main">
    <mc:Choice Requires="p14">
      <p:transition spd="slow" p14:dur="2000" advTm="8"/>
    </mc:Choice>
    <mc:Fallback xmlns="">
      <p:transition spd="slow" advTm="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6232" y="512748"/>
            <a:ext cx="3506024" cy="369332"/>
          </a:xfrm>
          <a:prstGeom prst="rect">
            <a:avLst/>
          </a:prstGeom>
          <a:noFill/>
        </p:spPr>
        <p:txBody>
          <a:bodyPr wrap="none" rtlCol="0">
            <a:spAutoFit/>
          </a:bodyPr>
          <a:lstStyle/>
          <a:p>
            <a:r>
              <a:rPr lang="en-US" dirty="0"/>
              <a:t>Frequency domain representation:-</a:t>
            </a:r>
          </a:p>
        </p:txBody>
      </p:sp>
      <mc:AlternateContent xmlns:mc="http://schemas.openxmlformats.org/markup-compatibility/2006" xmlns:a14="http://schemas.microsoft.com/office/drawing/2010/main">
        <mc:Choice Requires="a14">
          <p:sp>
            <p:nvSpPr>
              <p:cNvPr id="3" name="Rectangle 2"/>
              <p:cNvSpPr/>
              <p:nvPr/>
            </p:nvSpPr>
            <p:spPr>
              <a:xfrm>
                <a:off x="4048634" y="5508524"/>
                <a:ext cx="6681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𝜔</m:t>
                          </m:r>
                        </m:e>
                        <m:sub>
                          <m:r>
                            <a:rPr lang="en-US" b="0" i="1" smtClean="0">
                              <a:latin typeface="Cambria Math" panose="02040503050406030204" pitchFamily="18" charset="0"/>
                            </a:rPr>
                            <m:t>𝑐</m:t>
                          </m:r>
                        </m:sub>
                      </m:sSub>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4048634" y="5508524"/>
                <a:ext cx="668196" cy="369332"/>
              </a:xfrm>
              <a:prstGeom prst="rect">
                <a:avLst/>
              </a:prstGeom>
              <a:blipFill rotWithShape="0">
                <a:blip r:embed="rId4"/>
                <a:stretch>
                  <a:fillRect/>
                </a:stretch>
              </a:blipFill>
            </p:spPr>
            <p:txBody>
              <a:bodyPr/>
              <a:lstStyle/>
              <a:p>
                <a:r>
                  <a:rPr lang="en-US">
                    <a:noFill/>
                  </a:rPr>
                  <a:t> </a:t>
                </a:r>
              </a:p>
            </p:txBody>
          </p:sp>
        </mc:Fallback>
      </mc:AlternateContent>
      <p:cxnSp>
        <p:nvCxnSpPr>
          <p:cNvPr id="4" name="Straight Arrow Connector 3"/>
          <p:cNvCxnSpPr/>
          <p:nvPr/>
        </p:nvCxnSpPr>
        <p:spPr>
          <a:xfrm>
            <a:off x="2690818" y="5566635"/>
            <a:ext cx="6156356"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5950066" y="3846379"/>
            <a:ext cx="0" cy="1720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5891089" y="3709463"/>
                <a:ext cx="10017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𝐴𝑀</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891089" y="3709463"/>
                <a:ext cx="1001748"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786388" y="5381969"/>
                <a:ext cx="4093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8786388" y="5381969"/>
                <a:ext cx="409343" cy="369332"/>
              </a:xfrm>
              <a:prstGeom prst="rect">
                <a:avLst/>
              </a:prstGeom>
              <a:blipFill rotWithShape="0">
                <a:blip r:embed="rId6"/>
                <a:stretch>
                  <a:fillRect/>
                </a:stretch>
              </a:blipFill>
            </p:spPr>
            <p:txBody>
              <a:bodyPr/>
              <a:lstStyle/>
              <a:p>
                <a:r>
                  <a:rPr lang="en-US">
                    <a:noFill/>
                  </a:rPr>
                  <a:t> </a:t>
                </a:r>
              </a:p>
            </p:txBody>
          </p:sp>
        </mc:Fallback>
      </mc:AlternateContent>
      <p:sp>
        <p:nvSpPr>
          <p:cNvPr id="9" name="Rectangle 8"/>
          <p:cNvSpPr/>
          <p:nvPr/>
        </p:nvSpPr>
        <p:spPr>
          <a:xfrm>
            <a:off x="5852073" y="5525295"/>
            <a:ext cx="301686" cy="369332"/>
          </a:xfrm>
          <a:prstGeom prst="rect">
            <a:avLst/>
          </a:prstGeom>
        </p:spPr>
        <p:txBody>
          <a:bodyPr wrap="none">
            <a:spAutoFit/>
          </a:bodyPr>
          <a:lstStyle/>
          <a:p>
            <a:r>
              <a:rPr lang="en-US" dirty="0"/>
              <a:t>0</a:t>
            </a:r>
          </a:p>
        </p:txBody>
      </p:sp>
      <p:cxnSp>
        <p:nvCxnSpPr>
          <p:cNvPr id="10" name="Straight Connector 9"/>
          <p:cNvCxnSpPr/>
          <p:nvPr/>
        </p:nvCxnSpPr>
        <p:spPr>
          <a:xfrm>
            <a:off x="3026662" y="4827717"/>
            <a:ext cx="572885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7375685" y="4177101"/>
            <a:ext cx="5843" cy="14010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4225270" y="4193866"/>
            <a:ext cx="346104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412406" y="4177101"/>
            <a:ext cx="0" cy="14010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7135962" y="5508524"/>
                <a:ext cx="4950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7135962" y="5508524"/>
                <a:ext cx="495072" cy="36933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7631034" y="5508524"/>
                <a:ext cx="9975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𝜔</m:t>
                          </m:r>
                        </m:e>
                        <m:sub>
                          <m:r>
                            <a:rPr lang="en-US" sz="1600" i="1">
                              <a:latin typeface="Cambria Math" panose="02040503050406030204" pitchFamily="18" charset="0"/>
                            </a:rPr>
                            <m:t>𝑐</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𝜔</m:t>
                          </m:r>
                        </m:e>
                        <m:sub>
                          <m:r>
                            <a:rPr lang="en-US" sz="1600" b="0" i="1" smtClean="0">
                              <a:latin typeface="Cambria Math" panose="02040503050406030204" pitchFamily="18" charset="0"/>
                            </a:rPr>
                            <m:t>𝑚</m:t>
                          </m:r>
                        </m:sub>
                      </m:sSub>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7631034" y="5508524"/>
                <a:ext cx="997517" cy="338554"/>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6204272" y="5512749"/>
                <a:ext cx="9975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𝜔</m:t>
                          </m:r>
                        </m:e>
                        <m:sub>
                          <m:r>
                            <a:rPr lang="en-US" sz="1600" i="1">
                              <a:latin typeface="Cambria Math" panose="02040503050406030204" pitchFamily="18" charset="0"/>
                            </a:rPr>
                            <m:t>𝑐</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𝜔</m:t>
                          </m:r>
                        </m:e>
                        <m:sub>
                          <m:r>
                            <a:rPr lang="en-US" sz="1600" b="0" i="1" smtClean="0">
                              <a:latin typeface="Cambria Math" panose="02040503050406030204" pitchFamily="18" charset="0"/>
                            </a:rPr>
                            <m:t>𝑚</m:t>
                          </m:r>
                        </m:sub>
                      </m:sSub>
                    </m:oMath>
                  </m:oMathPara>
                </a14:m>
                <a:endParaRPr lang="en-US" sz="1600" dirty="0"/>
              </a:p>
            </p:txBody>
          </p:sp>
        </mc:Choice>
        <mc:Fallback xmlns="">
          <p:sp>
            <p:nvSpPr>
              <p:cNvPr id="17" name="Rectangle 16"/>
              <p:cNvSpPr>
                <a:spLocks noRot="1" noChangeAspect="1" noMove="1" noResize="1" noEditPoints="1" noAdjustHandles="1" noChangeArrowheads="1" noChangeShapeType="1" noTextEdit="1"/>
              </p:cNvSpPr>
              <p:nvPr/>
            </p:nvSpPr>
            <p:spPr>
              <a:xfrm>
                <a:off x="6204272" y="5512749"/>
                <a:ext cx="997517" cy="338554"/>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576595" y="5542893"/>
                <a:ext cx="132132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m:t>
                          </m:r>
                          <m:r>
                            <a:rPr lang="en-US" sz="1600" i="1">
                              <a:latin typeface="Cambria Math" panose="02040503050406030204" pitchFamily="18" charset="0"/>
                            </a:rPr>
                            <m:t>𝜔</m:t>
                          </m:r>
                        </m:e>
                        <m:sub>
                          <m:r>
                            <a:rPr lang="en-US" sz="1600" i="1">
                              <a:latin typeface="Cambria Math" panose="02040503050406030204" pitchFamily="18" charset="0"/>
                            </a:rPr>
                            <m:t>𝑐</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𝜔</m:t>
                          </m:r>
                        </m:e>
                        <m:sub>
                          <m:r>
                            <a:rPr lang="en-US" sz="1600" b="0" i="1" smtClean="0">
                              <a:latin typeface="Cambria Math" panose="02040503050406030204" pitchFamily="18" charset="0"/>
                            </a:rPr>
                            <m:t>𝑚</m:t>
                          </m:r>
                        </m:sub>
                      </m:sSub>
                      <m:r>
                        <a:rPr lang="en-US" sz="1600" b="0" i="1" smtClean="0">
                          <a:latin typeface="Cambria Math" panose="02040503050406030204" pitchFamily="18" charset="0"/>
                        </a:rPr>
                        <m:t>)</m:t>
                      </m:r>
                    </m:oMath>
                  </m:oMathPara>
                </a14:m>
                <a:endParaRPr lang="en-US" sz="1600" dirty="0"/>
              </a:p>
            </p:txBody>
          </p:sp>
        </mc:Choice>
        <mc:Fallback xmlns="">
          <p:sp>
            <p:nvSpPr>
              <p:cNvPr id="18" name="Rectangle 17"/>
              <p:cNvSpPr>
                <a:spLocks noRot="1" noChangeAspect="1" noMove="1" noResize="1" noEditPoints="1" noAdjustHandles="1" noChangeArrowheads="1" noChangeShapeType="1" noTextEdit="1"/>
              </p:cNvSpPr>
              <p:nvPr/>
            </p:nvSpPr>
            <p:spPr>
              <a:xfrm>
                <a:off x="4576595" y="5542893"/>
                <a:ext cx="1321324" cy="338554"/>
              </a:xfrm>
              <a:prstGeom prst="rect">
                <a:avLst/>
              </a:prstGeom>
              <a:blipFill rotWithShape="0">
                <a:blip r:embed="rId10"/>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2777170" y="5536778"/>
                <a:ext cx="132132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m:t>
                          </m:r>
                          <m:r>
                            <a:rPr lang="en-US" sz="1600" i="1">
                              <a:latin typeface="Cambria Math" panose="02040503050406030204" pitchFamily="18" charset="0"/>
                            </a:rPr>
                            <m:t>𝜔</m:t>
                          </m:r>
                        </m:e>
                        <m:sub>
                          <m:r>
                            <a:rPr lang="en-US" sz="1600" i="1">
                              <a:latin typeface="Cambria Math" panose="02040503050406030204" pitchFamily="18" charset="0"/>
                            </a:rPr>
                            <m:t>𝑐</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𝜔</m:t>
                          </m:r>
                        </m:e>
                        <m:sub>
                          <m:r>
                            <a:rPr lang="en-US" sz="1600" b="0" i="1" smtClean="0">
                              <a:latin typeface="Cambria Math" panose="02040503050406030204" pitchFamily="18" charset="0"/>
                            </a:rPr>
                            <m:t>𝑚</m:t>
                          </m:r>
                        </m:sub>
                      </m:sSub>
                      <m:r>
                        <a:rPr lang="en-US" sz="1600" b="0" i="1" smtClean="0">
                          <a:latin typeface="Cambria Math" panose="02040503050406030204" pitchFamily="18" charset="0"/>
                        </a:rPr>
                        <m:t>)</m:t>
                      </m:r>
                    </m:oMath>
                  </m:oMathPara>
                </a14:m>
                <a:endParaRPr lang="en-US" sz="1600" dirty="0"/>
              </a:p>
            </p:txBody>
          </p:sp>
        </mc:Choice>
        <mc:Fallback xmlns="">
          <p:sp>
            <p:nvSpPr>
              <p:cNvPr id="19" name="Rectangle 18"/>
              <p:cNvSpPr>
                <a:spLocks noRot="1" noChangeAspect="1" noMove="1" noResize="1" noEditPoints="1" noAdjustHandles="1" noChangeArrowheads="1" noChangeShapeType="1" noTextEdit="1"/>
              </p:cNvSpPr>
              <p:nvPr/>
            </p:nvSpPr>
            <p:spPr>
              <a:xfrm>
                <a:off x="2777170" y="5536778"/>
                <a:ext cx="1321324" cy="338554"/>
              </a:xfrm>
              <a:prstGeom prst="rect">
                <a:avLst/>
              </a:prstGeom>
              <a:blipFill rotWithShape="0">
                <a:blip r:embed="rId11"/>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422205" y="4022902"/>
                <a:ext cx="624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𝜋</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422205" y="4022902"/>
                <a:ext cx="624466" cy="369332"/>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172862" y="4529161"/>
                <a:ext cx="860877" cy="610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𝑚</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num>
                        <m:den>
                          <m:r>
                            <a:rPr lang="en-US" b="0" i="1" smtClean="0">
                              <a:latin typeface="Cambria Math" panose="02040503050406030204" pitchFamily="18" charset="0"/>
                            </a:rPr>
                            <m:t>2</m:t>
                          </m:r>
                        </m:den>
                      </m:f>
                      <m:r>
                        <a:rPr lang="en-US" b="0" i="1" smtClean="0">
                          <a:latin typeface="Cambria Math" panose="02040503050406030204" pitchFamily="18" charset="0"/>
                        </a:rPr>
                        <m:t>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5172862" y="4529161"/>
                <a:ext cx="860877" cy="610936"/>
              </a:xfrm>
              <a:prstGeom prst="rect">
                <a:avLst/>
              </a:prstGeom>
              <a:blipFill rotWithShape="0">
                <a:blip r:embed="rId13"/>
                <a:stretch>
                  <a:fillRect/>
                </a:stretch>
              </a:blipFill>
            </p:spPr>
            <p:txBody>
              <a:bodyPr/>
              <a:lstStyle/>
              <a:p>
                <a:r>
                  <a:rPr lang="en-US">
                    <a:noFill/>
                  </a:rPr>
                  <a:t> </a:t>
                </a:r>
              </a:p>
            </p:txBody>
          </p:sp>
        </mc:Fallback>
      </mc:AlternateContent>
      <p:cxnSp>
        <p:nvCxnSpPr>
          <p:cNvPr id="27" name="Straight Arrow Connector 26"/>
          <p:cNvCxnSpPr/>
          <p:nvPr/>
        </p:nvCxnSpPr>
        <p:spPr>
          <a:xfrm flipH="1" flipV="1">
            <a:off x="6670334" y="4853076"/>
            <a:ext cx="1" cy="710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flipH="1" flipV="1">
            <a:off x="8095953" y="4842781"/>
            <a:ext cx="1" cy="710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H="1" flipV="1">
            <a:off x="5122220" y="4835802"/>
            <a:ext cx="1" cy="710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flipH="1" flipV="1">
            <a:off x="3721241" y="4851149"/>
            <a:ext cx="1" cy="710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275378" y="1202025"/>
                <a:ext cx="10004727" cy="15104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2060"/>
                              </a:solidFill>
                              <a:latin typeface="Cambria Math" panose="02040503050406030204" pitchFamily="18" charset="0"/>
                            </a:rPr>
                          </m:ctrlPr>
                        </m:sSubPr>
                        <m:e>
                          <m:r>
                            <a:rPr lang="en-US" sz="2400" b="0" i="1">
                              <a:solidFill>
                                <a:srgbClr val="002060"/>
                              </a:solidFill>
                              <a:latin typeface="Cambria Math" panose="02040503050406030204" pitchFamily="18" charset="0"/>
                            </a:rPr>
                            <m:t>𝑋</m:t>
                          </m:r>
                        </m:e>
                        <m:sub>
                          <m:r>
                            <a:rPr lang="en-US" sz="2400" b="0" i="1">
                              <a:solidFill>
                                <a:srgbClr val="002060"/>
                              </a:solidFill>
                              <a:latin typeface="Cambria Math" panose="02040503050406030204" pitchFamily="18" charset="0"/>
                            </a:rPr>
                            <m:t>𝐴𝑀</m:t>
                          </m:r>
                        </m:sub>
                      </m:sSub>
                      <m:d>
                        <m:dPr>
                          <m:ctrlPr>
                            <a:rPr lang="en-US" sz="2400" i="1">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𝜔</m:t>
                          </m:r>
                        </m:e>
                      </m:d>
                      <m:r>
                        <a:rPr lang="en-US" sz="2400" b="0" i="1" smtClean="0">
                          <a:solidFill>
                            <a:srgbClr val="002060"/>
                          </a:solidFill>
                          <a:latin typeface="Cambria Math" panose="02040503050406030204" pitchFamily="18" charset="0"/>
                        </a:rPr>
                        <m:t>=</m:t>
                      </m:r>
                      <m:sSub>
                        <m:sSubPr>
                          <m:ctrlPr>
                            <a:rPr lang="en-US" sz="240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𝐴</m:t>
                          </m:r>
                        </m:e>
                        <m:sub>
                          <m:r>
                            <a:rPr lang="en-US" sz="2400" b="0" i="1" smtClean="0">
                              <a:solidFill>
                                <a:srgbClr val="002060"/>
                              </a:solidFill>
                              <a:latin typeface="Cambria Math" panose="02040503050406030204" pitchFamily="18" charset="0"/>
                            </a:rPr>
                            <m:t>𝑐</m:t>
                          </m:r>
                        </m:sub>
                      </m:sSub>
                      <m:r>
                        <a:rPr lang="en-US" sz="2400" b="0" i="1" smtClean="0">
                          <a:solidFill>
                            <a:srgbClr val="002060"/>
                          </a:solidFill>
                          <a:latin typeface="Cambria Math" panose="02040503050406030204" pitchFamily="18" charset="0"/>
                        </a:rPr>
                        <m:t>𝜋</m:t>
                      </m:r>
                      <m:d>
                        <m:dPr>
                          <m:begChr m:val="["/>
                          <m:endChr m:val="]"/>
                          <m:ctrlPr>
                            <a:rPr lang="en-US" sz="240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𝛿</m:t>
                          </m:r>
                          <m:d>
                            <m:dPr>
                              <m:ctrlPr>
                                <a:rPr lang="en-US" sz="240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𝜔</m:t>
                              </m:r>
                              <m:r>
                                <a:rPr lang="en-US" sz="2400" b="0" i="1" smtClean="0">
                                  <a:solidFill>
                                    <a:srgbClr val="002060"/>
                                  </a:solidFill>
                                  <a:latin typeface="Cambria Math" panose="02040503050406030204" pitchFamily="18" charset="0"/>
                                </a:rPr>
                                <m:t>−</m:t>
                              </m:r>
                              <m:sSub>
                                <m:sSubPr>
                                  <m:ctrlPr>
                                    <a:rPr lang="en-US" sz="240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𝜔</m:t>
                                  </m:r>
                                </m:e>
                                <m:sub>
                                  <m:r>
                                    <a:rPr lang="en-US" sz="2400" b="0" i="1" smtClean="0">
                                      <a:solidFill>
                                        <a:srgbClr val="002060"/>
                                      </a:solidFill>
                                      <a:latin typeface="Cambria Math" panose="02040503050406030204" pitchFamily="18" charset="0"/>
                                    </a:rPr>
                                    <m:t>𝑐</m:t>
                                  </m:r>
                                </m:sub>
                              </m:sSub>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𝛿</m:t>
                          </m:r>
                          <m:d>
                            <m:dPr>
                              <m:ctrlPr>
                                <a:rPr lang="en-US" sz="240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𝜔</m:t>
                              </m:r>
                              <m:r>
                                <a:rPr lang="en-US" sz="2400" b="0" i="1" smtClean="0">
                                  <a:solidFill>
                                    <a:srgbClr val="002060"/>
                                  </a:solidFill>
                                  <a:latin typeface="Cambria Math" panose="02040503050406030204" pitchFamily="18" charset="0"/>
                                </a:rPr>
                                <m:t>+</m:t>
                              </m:r>
                              <m:sSub>
                                <m:sSubPr>
                                  <m:ctrlPr>
                                    <a:rPr lang="en-US" sz="240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𝜔</m:t>
                                  </m:r>
                                </m:e>
                                <m:sub>
                                  <m:r>
                                    <a:rPr lang="en-US" sz="2400" b="0" i="1" smtClean="0">
                                      <a:solidFill>
                                        <a:srgbClr val="002060"/>
                                      </a:solidFill>
                                      <a:latin typeface="Cambria Math" panose="02040503050406030204" pitchFamily="18" charset="0"/>
                                    </a:rPr>
                                    <m:t>𝑐</m:t>
                                  </m:r>
                                </m:sub>
                              </m:sSub>
                            </m:e>
                          </m:d>
                        </m:e>
                      </m:d>
                    </m:oMath>
                  </m:oMathPara>
                </a14:m>
                <a:endParaRPr lang="en-US" sz="2400" i="1" dirty="0">
                  <a:solidFill>
                    <a:srgbClr val="002060"/>
                  </a:solidFill>
                  <a:latin typeface="Cambria Math" panose="02040503050406030204" pitchFamily="18" charset="0"/>
                </a:endParaRPr>
              </a:p>
              <a:p>
                <a:r>
                  <a:rPr lang="en-US" sz="2400" b="0" dirty="0">
                    <a:solidFill>
                      <a:srgbClr val="002060"/>
                    </a:solidFill>
                  </a:rPr>
                  <a:t>				</a:t>
                </a:r>
                <a14:m>
                  <m:oMath xmlns:m="http://schemas.openxmlformats.org/officeDocument/2006/math">
                    <m:r>
                      <a:rPr lang="en-US" sz="2400" b="0" i="1" smtClean="0">
                        <a:solidFill>
                          <a:srgbClr val="002060"/>
                        </a:solidFill>
                        <a:latin typeface="Cambria Math" panose="02040503050406030204" pitchFamily="18" charset="0"/>
                      </a:rPr>
                      <m:t>+</m:t>
                    </m:r>
                    <m:f>
                      <m:fPr>
                        <m:ctrlPr>
                          <a:rPr lang="en-US" sz="2400" i="1" smtClean="0">
                            <a:solidFill>
                              <a:srgbClr val="002060"/>
                            </a:solidFill>
                            <a:latin typeface="Cambria Math" panose="02040503050406030204" pitchFamily="18" charset="0"/>
                          </a:rPr>
                        </m:ctrlPr>
                      </m:fPr>
                      <m:num>
                        <m:sSub>
                          <m:sSubPr>
                            <m:ctrlPr>
                              <a:rPr lang="en-US" sz="2400" i="1">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𝑚</m:t>
                            </m:r>
                            <m:r>
                              <a:rPr lang="en-US" sz="2400" i="1">
                                <a:solidFill>
                                  <a:srgbClr val="002060"/>
                                </a:solidFill>
                                <a:latin typeface="Cambria Math" panose="02040503050406030204" pitchFamily="18" charset="0"/>
                              </a:rPr>
                              <m:t>𝐴</m:t>
                            </m:r>
                          </m:e>
                          <m:sub>
                            <m:r>
                              <a:rPr lang="en-US" sz="2400" i="1">
                                <a:solidFill>
                                  <a:srgbClr val="002060"/>
                                </a:solidFill>
                                <a:latin typeface="Cambria Math" panose="02040503050406030204" pitchFamily="18" charset="0"/>
                              </a:rPr>
                              <m:t>𝑐</m:t>
                            </m:r>
                          </m:sub>
                        </m:sSub>
                        <m:r>
                          <a:rPr lang="en-US" sz="2400" i="1">
                            <a:solidFill>
                              <a:srgbClr val="002060"/>
                            </a:solidFill>
                            <a:latin typeface="Cambria Math" panose="02040503050406030204" pitchFamily="18" charset="0"/>
                          </a:rPr>
                          <m:t>𝜋</m:t>
                        </m:r>
                      </m:num>
                      <m:den>
                        <m:r>
                          <a:rPr lang="en-US" sz="2400" b="0" i="1" smtClean="0">
                            <a:solidFill>
                              <a:srgbClr val="002060"/>
                            </a:solidFill>
                            <a:latin typeface="Cambria Math" panose="02040503050406030204" pitchFamily="18" charset="0"/>
                          </a:rPr>
                          <m:t>2</m:t>
                        </m:r>
                      </m:den>
                    </m:f>
                    <m:d>
                      <m:dPr>
                        <m:begChr m:val="["/>
                        <m:endChr m:val="]"/>
                        <m:ctrlPr>
                          <a:rPr lang="en-US" sz="2400" i="1" smtClean="0">
                            <a:solidFill>
                              <a:srgbClr val="002060"/>
                            </a:solidFill>
                            <a:latin typeface="Cambria Math" panose="02040503050406030204" pitchFamily="18" charset="0"/>
                          </a:rPr>
                        </m:ctrlPr>
                      </m:dPr>
                      <m:e>
                        <m:r>
                          <a:rPr lang="en-US" sz="2400" i="1">
                            <a:solidFill>
                              <a:srgbClr val="002060"/>
                            </a:solidFill>
                            <a:latin typeface="Cambria Math" panose="02040503050406030204" pitchFamily="18" charset="0"/>
                          </a:rPr>
                          <m:t>𝛿</m:t>
                        </m:r>
                        <m:d>
                          <m:dPr>
                            <m:ctrlPr>
                              <a:rPr lang="en-US" sz="2400" i="1">
                                <a:solidFill>
                                  <a:srgbClr val="002060"/>
                                </a:solidFill>
                                <a:latin typeface="Cambria Math" panose="02040503050406030204" pitchFamily="18" charset="0"/>
                              </a:rPr>
                            </m:ctrlPr>
                          </m:dPr>
                          <m:e>
                            <m:r>
                              <a:rPr lang="en-US" sz="2400" b="0" i="1">
                                <a:solidFill>
                                  <a:srgbClr val="002060"/>
                                </a:solidFill>
                                <a:latin typeface="Cambria Math" panose="02040503050406030204" pitchFamily="18" charset="0"/>
                              </a:rPr>
                              <m:t>𝜔</m:t>
                            </m:r>
                            <m:r>
                              <a:rPr lang="en-US" sz="2400" b="0" i="1">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m:t>
                                </m:r>
                                <m:r>
                                  <a:rPr lang="en-US" sz="2400" b="0" i="1">
                                    <a:solidFill>
                                      <a:srgbClr val="002060"/>
                                    </a:solidFill>
                                    <a:latin typeface="Cambria Math" panose="02040503050406030204" pitchFamily="18" charset="0"/>
                                  </a:rPr>
                                  <m:t>𝜔</m:t>
                                </m:r>
                              </m:e>
                              <m:sub>
                                <m:r>
                                  <a:rPr lang="en-US" sz="2400" b="0" i="1">
                                    <a:solidFill>
                                      <a:srgbClr val="002060"/>
                                    </a:solidFill>
                                    <a:latin typeface="Cambria Math" panose="02040503050406030204" pitchFamily="18" charset="0"/>
                                  </a:rPr>
                                  <m:t>𝑐</m:t>
                                </m:r>
                              </m:sub>
                            </m:sSub>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𝜔</m:t>
                                </m:r>
                              </m:e>
                              <m:sub>
                                <m:r>
                                  <a:rPr lang="en-US" sz="2400" b="0" i="1" smtClean="0">
                                    <a:solidFill>
                                      <a:srgbClr val="002060"/>
                                    </a:solidFill>
                                    <a:latin typeface="Cambria Math" panose="02040503050406030204" pitchFamily="18" charset="0"/>
                                  </a:rPr>
                                  <m:t>𝑚</m:t>
                                </m:r>
                              </m:sub>
                            </m:sSub>
                            <m:r>
                              <a:rPr lang="en-US" sz="2400" b="0" i="1" smtClean="0">
                                <a:solidFill>
                                  <a:srgbClr val="002060"/>
                                </a:solidFill>
                                <a:latin typeface="Cambria Math" panose="02040503050406030204" pitchFamily="18" charset="0"/>
                              </a:rPr>
                              <m:t>)</m:t>
                            </m:r>
                          </m:e>
                        </m:d>
                        <m:r>
                          <a:rPr lang="en-US" sz="2400" b="0" i="1">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𝛿</m:t>
                        </m:r>
                        <m:d>
                          <m:dPr>
                            <m:ctrlPr>
                              <a:rPr lang="en-US" sz="2400" i="1">
                                <a:solidFill>
                                  <a:srgbClr val="002060"/>
                                </a:solidFill>
                                <a:latin typeface="Cambria Math" panose="02040503050406030204" pitchFamily="18" charset="0"/>
                              </a:rPr>
                            </m:ctrlPr>
                          </m:dPr>
                          <m:e>
                            <m:r>
                              <a:rPr lang="en-US" sz="2400" i="1">
                                <a:solidFill>
                                  <a:srgbClr val="002060"/>
                                </a:solidFill>
                                <a:latin typeface="Cambria Math" panose="02040503050406030204" pitchFamily="18" charset="0"/>
                              </a:rPr>
                              <m:t>𝜔</m:t>
                            </m:r>
                            <m:r>
                              <a:rPr lang="en-US" sz="2400" b="0" i="1" smtClean="0">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i="1">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𝜔</m:t>
                                </m:r>
                              </m:e>
                              <m:sub>
                                <m:r>
                                  <a:rPr lang="en-US" sz="2400" i="1">
                                    <a:solidFill>
                                      <a:srgbClr val="002060"/>
                                    </a:solidFill>
                                    <a:latin typeface="Cambria Math" panose="02040503050406030204" pitchFamily="18" charset="0"/>
                                  </a:rPr>
                                  <m:t>𝑐</m:t>
                                </m:r>
                              </m:sub>
                            </m:sSub>
                            <m:r>
                              <a:rPr lang="en-US" sz="2400" i="1">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i="1">
                                    <a:solidFill>
                                      <a:srgbClr val="002060"/>
                                    </a:solidFill>
                                    <a:latin typeface="Cambria Math" panose="02040503050406030204" pitchFamily="18" charset="0"/>
                                  </a:rPr>
                                  <m:t>𝜔</m:t>
                                </m:r>
                              </m:e>
                              <m:sub>
                                <m:r>
                                  <a:rPr lang="en-US" sz="2400" i="1">
                                    <a:solidFill>
                                      <a:srgbClr val="002060"/>
                                    </a:solidFill>
                                    <a:latin typeface="Cambria Math" panose="02040503050406030204" pitchFamily="18" charset="0"/>
                                  </a:rPr>
                                  <m:t>𝑚</m:t>
                                </m:r>
                              </m:sub>
                            </m:sSub>
                            <m:r>
                              <a:rPr lang="en-US" sz="2400" i="1">
                                <a:solidFill>
                                  <a:srgbClr val="002060"/>
                                </a:solidFill>
                                <a:latin typeface="Cambria Math" panose="02040503050406030204" pitchFamily="18" charset="0"/>
                              </a:rPr>
                              <m:t>)</m:t>
                            </m:r>
                          </m:e>
                        </m:d>
                      </m:e>
                    </m:d>
                  </m:oMath>
                </a14:m>
                <a:endParaRPr lang="en-US" sz="2400" dirty="0"/>
              </a:p>
              <a:p>
                <a:r>
                  <a:rPr lang="en-US" sz="2400" dirty="0">
                    <a:solidFill>
                      <a:srgbClr val="002060"/>
                    </a:solidFill>
                  </a:rPr>
                  <a:t>				</a:t>
                </a:r>
                <a14:m>
                  <m:oMath xmlns:m="http://schemas.openxmlformats.org/officeDocument/2006/math">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sSub>
                          <m:sSubPr>
                            <m:ctrlPr>
                              <a:rPr lang="en-US" sz="2400" i="1">
                                <a:solidFill>
                                  <a:srgbClr val="002060"/>
                                </a:solidFill>
                                <a:latin typeface="Cambria Math" panose="02040503050406030204" pitchFamily="18" charset="0"/>
                              </a:rPr>
                            </m:ctrlPr>
                          </m:sSubPr>
                          <m:e>
                            <m:r>
                              <a:rPr lang="en-US" sz="2400" i="1">
                                <a:solidFill>
                                  <a:srgbClr val="002060"/>
                                </a:solidFill>
                                <a:latin typeface="Cambria Math" panose="02040503050406030204" pitchFamily="18" charset="0"/>
                              </a:rPr>
                              <m:t>𝑚𝐴</m:t>
                            </m:r>
                          </m:e>
                          <m:sub>
                            <m:r>
                              <a:rPr lang="en-US" sz="2400" i="1">
                                <a:solidFill>
                                  <a:srgbClr val="002060"/>
                                </a:solidFill>
                                <a:latin typeface="Cambria Math" panose="02040503050406030204" pitchFamily="18" charset="0"/>
                              </a:rPr>
                              <m:t>𝑐</m:t>
                            </m:r>
                          </m:sub>
                        </m:sSub>
                        <m:r>
                          <a:rPr lang="en-US" sz="2400" i="1">
                            <a:solidFill>
                              <a:srgbClr val="002060"/>
                            </a:solidFill>
                            <a:latin typeface="Cambria Math" panose="02040503050406030204" pitchFamily="18" charset="0"/>
                          </a:rPr>
                          <m:t>𝜋</m:t>
                        </m:r>
                      </m:num>
                      <m:den>
                        <m:r>
                          <a:rPr lang="en-US" sz="2400" i="1">
                            <a:solidFill>
                              <a:srgbClr val="002060"/>
                            </a:solidFill>
                            <a:latin typeface="Cambria Math" panose="02040503050406030204" pitchFamily="18" charset="0"/>
                          </a:rPr>
                          <m:t>2</m:t>
                        </m:r>
                      </m:den>
                    </m:f>
                    <m:d>
                      <m:dPr>
                        <m:begChr m:val="["/>
                        <m:endChr m:val="]"/>
                        <m:ctrlPr>
                          <a:rPr lang="en-US" sz="2400" i="1">
                            <a:solidFill>
                              <a:srgbClr val="002060"/>
                            </a:solidFill>
                            <a:latin typeface="Cambria Math" panose="02040503050406030204" pitchFamily="18" charset="0"/>
                          </a:rPr>
                        </m:ctrlPr>
                      </m:dPr>
                      <m:e>
                        <m:r>
                          <a:rPr lang="en-US" sz="2400" i="1">
                            <a:solidFill>
                              <a:srgbClr val="002060"/>
                            </a:solidFill>
                            <a:latin typeface="Cambria Math" panose="02040503050406030204" pitchFamily="18" charset="0"/>
                          </a:rPr>
                          <m:t>𝛿</m:t>
                        </m:r>
                        <m:d>
                          <m:dPr>
                            <m:ctrlPr>
                              <a:rPr lang="en-US" sz="2400" i="1">
                                <a:solidFill>
                                  <a:srgbClr val="002060"/>
                                </a:solidFill>
                                <a:latin typeface="Cambria Math" panose="02040503050406030204" pitchFamily="18" charset="0"/>
                              </a:rPr>
                            </m:ctrlPr>
                          </m:dPr>
                          <m:e>
                            <m:r>
                              <a:rPr lang="en-US" sz="2400" i="1">
                                <a:solidFill>
                                  <a:srgbClr val="002060"/>
                                </a:solidFill>
                                <a:latin typeface="Cambria Math" panose="02040503050406030204" pitchFamily="18" charset="0"/>
                              </a:rPr>
                              <m:t>𝜔</m:t>
                            </m:r>
                            <m:r>
                              <a:rPr lang="en-US" sz="2400" i="1">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i="1">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𝜔</m:t>
                                </m:r>
                              </m:e>
                              <m:sub>
                                <m:r>
                                  <a:rPr lang="en-US" sz="2400" i="1">
                                    <a:solidFill>
                                      <a:srgbClr val="002060"/>
                                    </a:solidFill>
                                    <a:latin typeface="Cambria Math" panose="02040503050406030204" pitchFamily="18" charset="0"/>
                                  </a:rPr>
                                  <m:t>𝑐</m:t>
                                </m:r>
                              </m:sub>
                            </m:sSub>
                            <m:r>
                              <a:rPr lang="en-US" sz="2400" b="0" i="1" smtClean="0">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i="1">
                                    <a:solidFill>
                                      <a:srgbClr val="002060"/>
                                    </a:solidFill>
                                    <a:latin typeface="Cambria Math" panose="02040503050406030204" pitchFamily="18" charset="0"/>
                                  </a:rPr>
                                  <m:t>𝜔</m:t>
                                </m:r>
                              </m:e>
                              <m:sub>
                                <m:r>
                                  <a:rPr lang="en-US" sz="2400" i="1">
                                    <a:solidFill>
                                      <a:srgbClr val="002060"/>
                                    </a:solidFill>
                                    <a:latin typeface="Cambria Math" panose="02040503050406030204" pitchFamily="18" charset="0"/>
                                  </a:rPr>
                                  <m:t>𝑚</m:t>
                                </m:r>
                              </m:sub>
                            </m:sSub>
                            <m:r>
                              <a:rPr lang="en-US" sz="2400" i="1">
                                <a:solidFill>
                                  <a:srgbClr val="002060"/>
                                </a:solidFill>
                                <a:latin typeface="Cambria Math" panose="02040503050406030204" pitchFamily="18" charset="0"/>
                              </a:rPr>
                              <m:t>)</m:t>
                            </m:r>
                          </m:e>
                        </m:d>
                        <m:r>
                          <a:rPr lang="en-US" sz="2400" i="1">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𝛿</m:t>
                        </m:r>
                        <m:d>
                          <m:dPr>
                            <m:ctrlPr>
                              <a:rPr lang="en-US" sz="2400" i="1">
                                <a:solidFill>
                                  <a:srgbClr val="002060"/>
                                </a:solidFill>
                                <a:latin typeface="Cambria Math" panose="02040503050406030204" pitchFamily="18" charset="0"/>
                              </a:rPr>
                            </m:ctrlPr>
                          </m:dPr>
                          <m:e>
                            <m:r>
                              <a:rPr lang="en-US" sz="2400" i="1">
                                <a:solidFill>
                                  <a:srgbClr val="002060"/>
                                </a:solidFill>
                                <a:latin typeface="Cambria Math" panose="02040503050406030204" pitchFamily="18" charset="0"/>
                              </a:rPr>
                              <m:t>𝜔</m:t>
                            </m:r>
                            <m:r>
                              <a:rPr lang="en-US" sz="2400" i="1">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i="1">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𝜔</m:t>
                                </m:r>
                              </m:e>
                              <m:sub>
                                <m:r>
                                  <a:rPr lang="en-US" sz="2400" i="1">
                                    <a:solidFill>
                                      <a:srgbClr val="002060"/>
                                    </a:solidFill>
                                    <a:latin typeface="Cambria Math" panose="02040503050406030204" pitchFamily="18" charset="0"/>
                                  </a:rPr>
                                  <m:t>𝑐</m:t>
                                </m:r>
                              </m:sub>
                            </m:sSub>
                            <m:r>
                              <a:rPr lang="en-US" sz="2400" b="0" i="1" smtClean="0">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i="1">
                                    <a:solidFill>
                                      <a:srgbClr val="002060"/>
                                    </a:solidFill>
                                    <a:latin typeface="Cambria Math" panose="02040503050406030204" pitchFamily="18" charset="0"/>
                                  </a:rPr>
                                  <m:t>𝜔</m:t>
                                </m:r>
                              </m:e>
                              <m:sub>
                                <m:r>
                                  <a:rPr lang="en-US" sz="2400" i="1">
                                    <a:solidFill>
                                      <a:srgbClr val="002060"/>
                                    </a:solidFill>
                                    <a:latin typeface="Cambria Math" panose="02040503050406030204" pitchFamily="18" charset="0"/>
                                  </a:rPr>
                                  <m:t>𝑚</m:t>
                                </m:r>
                              </m:sub>
                            </m:sSub>
                            <m:r>
                              <a:rPr lang="en-US" sz="2400" i="1">
                                <a:solidFill>
                                  <a:srgbClr val="002060"/>
                                </a:solidFill>
                                <a:latin typeface="Cambria Math" panose="02040503050406030204" pitchFamily="18" charset="0"/>
                              </a:rPr>
                              <m:t>)</m:t>
                            </m:r>
                          </m:e>
                        </m:d>
                      </m:e>
                    </m:d>
                  </m:oMath>
                </a14:m>
                <a:endParaRPr lang="en-US" sz="2400" dirty="0"/>
              </a:p>
            </p:txBody>
          </p:sp>
        </mc:Choice>
        <mc:Fallback xmlns="">
          <p:sp>
            <p:nvSpPr>
              <p:cNvPr id="24" name="Rectangle 23"/>
              <p:cNvSpPr>
                <a:spLocks noRot="1" noChangeAspect="1" noMove="1" noResize="1" noEditPoints="1" noAdjustHandles="1" noChangeArrowheads="1" noChangeShapeType="1" noTextEdit="1"/>
              </p:cNvSpPr>
              <p:nvPr/>
            </p:nvSpPr>
            <p:spPr>
              <a:xfrm>
                <a:off x="275378" y="1202025"/>
                <a:ext cx="10004727" cy="151041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5" name="Ink 4"/>
              <p14:cNvContentPartPr/>
              <p14:nvPr/>
            </p14:nvContentPartPr>
            <p14:xfrm>
              <a:off x="3899880" y="1580760"/>
              <a:ext cx="6239880" cy="4870080"/>
            </p14:xfrm>
          </p:contentPart>
        </mc:Choice>
        <mc:Fallback xmlns="">
          <p:pic>
            <p:nvPicPr>
              <p:cNvPr id="5" name="Ink 4"/>
              <p:cNvPicPr/>
              <p:nvPr/>
            </p:nvPicPr>
            <p:blipFill>
              <a:blip r:embed="rId16"/>
              <a:stretch>
                <a:fillRect/>
              </a:stretch>
            </p:blipFill>
            <p:spPr>
              <a:xfrm>
                <a:off x="3893040" y="1571400"/>
                <a:ext cx="6253560" cy="4890600"/>
              </a:xfrm>
              <a:prstGeom prst="rect">
                <a:avLst/>
              </a:prstGeom>
            </p:spPr>
          </p:pic>
        </mc:Fallback>
      </mc:AlternateContent>
      <p:pic>
        <p:nvPicPr>
          <p:cNvPr id="23" name="Audio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29471031"/>
      </p:ext>
    </p:extLst>
  </p:cSld>
  <p:clrMapOvr>
    <a:masterClrMapping/>
  </p:clrMapOvr>
  <mc:AlternateContent xmlns:mc="http://schemas.openxmlformats.org/markup-compatibility/2006" xmlns:p14="http://schemas.microsoft.com/office/powerpoint/2010/main">
    <mc:Choice Requires="p14">
      <p:transition spd="slow" p14:dur="2000" advTm="2708"/>
    </mc:Choice>
    <mc:Fallback xmlns="">
      <p:transition spd="slow" advTm="2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17</a:t>
            </a:fld>
            <a:endParaRPr lang="en-US"/>
          </a:p>
        </p:txBody>
      </p:sp>
      <p:sp>
        <p:nvSpPr>
          <p:cNvPr id="4" name="TextBox 3"/>
          <p:cNvSpPr txBox="1"/>
          <p:nvPr/>
        </p:nvSpPr>
        <p:spPr>
          <a:xfrm>
            <a:off x="1073020" y="643812"/>
            <a:ext cx="2736903"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Power relation in AM</a:t>
            </a:r>
          </a:p>
        </p:txBody>
      </p:sp>
      <mc:AlternateContent xmlns:mc="http://schemas.openxmlformats.org/markup-compatibility/2006" xmlns:a14="http://schemas.microsoft.com/office/drawing/2010/main">
        <mc:Choice Requires="a14">
          <p:sp>
            <p:nvSpPr>
              <p:cNvPr id="5" name="TextBox 4"/>
              <p:cNvSpPr txBox="1"/>
              <p:nvPr/>
            </p:nvSpPr>
            <p:spPr>
              <a:xfrm>
                <a:off x="2348165" y="1240972"/>
                <a:ext cx="2659446" cy="147912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num>
                        <m:den>
                          <m:r>
                            <a:rPr lang="en-US" b="0" i="1" smtClean="0">
                              <a:latin typeface="Cambria Math" panose="02040503050406030204" pitchFamily="18" charset="0"/>
                            </a:rPr>
                            <m:t>8</m:t>
                          </m:r>
                        </m:den>
                      </m:f>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2</m:t>
                              </m:r>
                            </m:sup>
                          </m:sSubSup>
                        </m:num>
                        <m:den>
                          <m:r>
                            <a:rPr lang="en-US" i="1">
                              <a:latin typeface="Cambria Math" panose="02040503050406030204" pitchFamily="18" charset="0"/>
                            </a:rPr>
                            <m:t>8</m:t>
                          </m:r>
                        </m:den>
                      </m:f>
                    </m:oMath>
                  </m:oMathPara>
                </a14:m>
                <a:endParaRPr lang="en-US" dirty="0"/>
              </a:p>
              <a:p>
                <a:endParaRPr lang="en-US" dirty="0"/>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num>
                        <m:den>
                          <m:r>
                            <a:rPr lang="en-US" b="0" i="1" smtClean="0">
                              <a:latin typeface="Cambria Math" panose="02040503050406030204" pitchFamily="18" charset="0"/>
                            </a:rPr>
                            <m:t>4</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348165" y="1240972"/>
                <a:ext cx="2659446" cy="147912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428792" y="2388637"/>
                <a:ext cx="118449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num>
                        <m:den>
                          <m:r>
                            <a:rPr lang="en-US" b="0" i="1" smtClean="0">
                              <a:latin typeface="Cambria Math" panose="02040503050406030204" pitchFamily="18" charset="0"/>
                            </a:rPr>
                            <m:t>2</m:t>
                          </m:r>
                        </m:den>
                      </m:f>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428792" y="2388637"/>
                <a:ext cx="1184490" cy="64633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308228" y="3131680"/>
                <a:ext cx="342561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𝑆𝐵</m:t>
                          </m:r>
                        </m:sub>
                      </m:sSub>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2</m:t>
                              </m:r>
                            </m:sup>
                          </m:sSubSup>
                        </m:num>
                        <m:den>
                          <m:r>
                            <a:rPr lang="en-US" i="1">
                              <a:latin typeface="Cambria Math" panose="02040503050406030204" pitchFamily="18" charset="0"/>
                            </a:rPr>
                            <m:t>4</m:t>
                          </m:r>
                        </m:den>
                      </m:f>
                      <m:r>
                        <a:rPr lang="en-US" b="0" i="1" smtClean="0">
                          <a:latin typeface="Cambria Math" panose="02040503050406030204" pitchFamily="18" charset="0"/>
                        </a:rPr>
                        <m:t>=</m:t>
                      </m:r>
                      <m:f>
                        <m:fPr>
                          <m:ctrlPr>
                            <a:rPr lang="en-US"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2</m:t>
                              </m:r>
                            </m:sup>
                          </m:sSubSup>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𝑐</m:t>
                          </m:r>
                        </m:sub>
                      </m:sSub>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08228" y="3131680"/>
                <a:ext cx="3425618" cy="646331"/>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348165" y="4178060"/>
                <a:ext cx="1954509" cy="720325"/>
              </a:xfrm>
              <a:prstGeom prst="rect">
                <a:avLst/>
              </a:prstGeom>
              <a:noFill/>
              <a:ln>
                <a:solidFill>
                  <a:schemeClr val="accent1">
                    <a:lumMod val="50000"/>
                  </a:schemeClr>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den>
                          </m:f>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348165" y="4178060"/>
                <a:ext cx="1954509" cy="720325"/>
              </a:xfrm>
              <a:prstGeom prst="rect">
                <a:avLst/>
              </a:prstGeom>
              <a:blipFill rotWithShape="0">
                <a:blip r:embed="rId7"/>
                <a:stretch>
                  <a:fillRect/>
                </a:stretch>
              </a:blipFill>
              <a:ln>
                <a:solidFill>
                  <a:schemeClr val="accent1">
                    <a:lumMod val="50000"/>
                  </a:schemeClr>
                </a:solidFill>
              </a:ln>
            </p:spPr>
            <p:txBody>
              <a:bodyPr/>
              <a:lstStyle/>
              <a:p>
                <a:r>
                  <a:rPr lang="en-US">
                    <a:noFill/>
                  </a:rPr>
                  <a:t> </a:t>
                </a:r>
              </a:p>
            </p:txBody>
          </p:sp>
        </mc:Fallback>
      </mc:AlternateContent>
      <p:cxnSp>
        <p:nvCxnSpPr>
          <p:cNvPr id="10" name="Straight Arrow Connector 9"/>
          <p:cNvCxnSpPr/>
          <p:nvPr/>
        </p:nvCxnSpPr>
        <p:spPr>
          <a:xfrm flipH="1">
            <a:off x="8397551" y="2720095"/>
            <a:ext cx="15022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142376" y="2612571"/>
            <a:ext cx="1481752" cy="369332"/>
          </a:xfrm>
          <a:prstGeom prst="rect">
            <a:avLst/>
          </a:prstGeom>
          <a:noFill/>
        </p:spPr>
        <p:txBody>
          <a:bodyPr wrap="none" rtlCol="0">
            <a:spAutoFit/>
          </a:bodyPr>
          <a:lstStyle/>
          <a:p>
            <a:r>
              <a:rPr lang="en-US" dirty="0"/>
              <a:t>Carrier power</a:t>
            </a:r>
          </a:p>
        </p:txBody>
      </p:sp>
      <p:cxnSp>
        <p:nvCxnSpPr>
          <p:cNvPr id="12" name="Straight Arrow Connector 11"/>
          <p:cNvCxnSpPr/>
          <p:nvPr/>
        </p:nvCxnSpPr>
        <p:spPr>
          <a:xfrm flipH="1">
            <a:off x="8885853" y="3544299"/>
            <a:ext cx="15022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388082" y="3359633"/>
            <a:ext cx="1714187" cy="369332"/>
          </a:xfrm>
          <a:prstGeom prst="rect">
            <a:avLst/>
          </a:prstGeom>
          <a:noFill/>
        </p:spPr>
        <p:txBody>
          <a:bodyPr wrap="none" rtlCol="0">
            <a:spAutoFit/>
          </a:bodyPr>
          <a:lstStyle/>
          <a:p>
            <a:r>
              <a:rPr lang="en-US" dirty="0" err="1"/>
              <a:t>SideBand</a:t>
            </a:r>
            <a:r>
              <a:rPr lang="en-US" dirty="0"/>
              <a:t> power</a:t>
            </a:r>
          </a:p>
        </p:txBody>
      </p:sp>
      <mc:AlternateContent xmlns:mc="http://schemas.openxmlformats.org/markup-compatibility/2006" xmlns:p14="http://schemas.microsoft.com/office/powerpoint/2010/main">
        <mc:Choice Requires="p14">
          <p:contentPart p14:bwMode="auto" r:id="rId8">
            <p14:nvContentPartPr>
              <p14:cNvPr id="9" name="Ink 8"/>
              <p14:cNvContentPartPr/>
              <p14:nvPr/>
            </p14:nvContentPartPr>
            <p14:xfrm>
              <a:off x="4130640" y="3877200"/>
              <a:ext cx="4738320" cy="1276560"/>
            </p14:xfrm>
          </p:contentPart>
        </mc:Choice>
        <mc:Fallback xmlns="">
          <p:pic>
            <p:nvPicPr>
              <p:cNvPr id="9" name="Ink 8"/>
              <p:cNvPicPr/>
              <p:nvPr/>
            </p:nvPicPr>
            <p:blipFill>
              <a:blip r:embed="rId9"/>
              <a:stretch>
                <a:fillRect/>
              </a:stretch>
            </p:blipFill>
            <p:spPr>
              <a:xfrm>
                <a:off x="4119120" y="3872520"/>
                <a:ext cx="4757760" cy="1292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p14:cNvContentPartPr/>
              <p14:nvPr/>
            </p14:nvContentPartPr>
            <p14:xfrm>
              <a:off x="2269080" y="3725640"/>
              <a:ext cx="8577720" cy="1348200"/>
            </p14:xfrm>
          </p:contentPart>
        </mc:Choice>
        <mc:Fallback xmlns="">
          <p:pic>
            <p:nvPicPr>
              <p:cNvPr id="14" name="Ink 13"/>
              <p:cNvPicPr/>
              <p:nvPr/>
            </p:nvPicPr>
            <p:blipFill>
              <a:blip r:embed="rId11"/>
              <a:stretch>
                <a:fillRect/>
              </a:stretch>
            </p:blipFill>
            <p:spPr>
              <a:xfrm>
                <a:off x="2260440" y="3715560"/>
                <a:ext cx="8595000" cy="1366920"/>
              </a:xfrm>
              <a:prstGeom prst="rect">
                <a:avLst/>
              </a:prstGeom>
            </p:spPr>
          </p:pic>
        </mc:Fallback>
      </mc:AlternateContent>
      <p:pic>
        <p:nvPicPr>
          <p:cNvPr id="17" name="Audio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63990213"/>
      </p:ext>
    </p:extLst>
  </p:cSld>
  <p:clrMapOvr>
    <a:masterClrMapping/>
  </p:clrMapOvr>
  <mc:AlternateContent xmlns:mc="http://schemas.openxmlformats.org/markup-compatibility/2006" xmlns:p14="http://schemas.microsoft.com/office/powerpoint/2010/main">
    <mc:Choice Requires="p14">
      <p:transition spd="slow" p14:dur="2000" advTm="41551"/>
    </mc:Choice>
    <mc:Fallback xmlns="">
      <p:transition spd="slow" advTm="41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18</a:t>
            </a:fld>
            <a:endParaRPr lang="en-US"/>
          </a:p>
        </p:txBody>
      </p:sp>
      <p:sp>
        <p:nvSpPr>
          <p:cNvPr id="4" name="TextBox 3"/>
          <p:cNvSpPr txBox="1"/>
          <p:nvPr/>
        </p:nvSpPr>
        <p:spPr>
          <a:xfrm>
            <a:off x="1082351" y="522514"/>
            <a:ext cx="6355586" cy="461665"/>
          </a:xfrm>
          <a:prstGeom prst="rect">
            <a:avLst/>
          </a:prstGeom>
          <a:noFill/>
        </p:spPr>
        <p:txBody>
          <a:bodyPr wrap="none" rtlCol="0">
            <a:spAutoFit/>
          </a:bodyPr>
          <a:lstStyle/>
          <a:p>
            <a:r>
              <a:rPr lang="en-US" sz="2400" dirty="0"/>
              <a:t>Transmission Efficiency (or Modulation Efficiency)</a:t>
            </a:r>
          </a:p>
        </p:txBody>
      </p:sp>
      <p:sp>
        <p:nvSpPr>
          <p:cNvPr id="5" name="TextBox 4"/>
          <p:cNvSpPr txBox="1"/>
          <p:nvPr/>
        </p:nvSpPr>
        <p:spPr>
          <a:xfrm>
            <a:off x="1838130" y="1380931"/>
            <a:ext cx="944258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It is defined as the ratio of the useful power to the total transmitted power. </a:t>
            </a:r>
          </a:p>
          <a:p>
            <a:pPr marL="285750" indent="-285750">
              <a:buFont typeface="Arial" panose="020B0604020202020204" pitchFamily="34" charset="0"/>
              <a:buChar char="•"/>
            </a:pPr>
            <a:r>
              <a:rPr lang="en-US" sz="2400" dirty="0"/>
              <a:t>Gives the percentage of useful power and the total transmitted power.</a:t>
            </a:r>
          </a:p>
        </p:txBody>
      </p:sp>
      <mc:AlternateContent xmlns:mc="http://schemas.openxmlformats.org/markup-compatibility/2006" xmlns:a14="http://schemas.microsoft.com/office/drawing/2010/main">
        <mc:Choice Requires="a14">
          <p:sp>
            <p:nvSpPr>
              <p:cNvPr id="6" name="TextBox 5"/>
              <p:cNvSpPr txBox="1"/>
              <p:nvPr/>
            </p:nvSpPr>
            <p:spPr>
              <a:xfrm>
                <a:off x="3962683" y="2877687"/>
                <a:ext cx="5193473" cy="8567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𝜂</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useful</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power</m:t>
                          </m:r>
                        </m:num>
                        <m:den>
                          <m:r>
                            <m:rPr>
                              <m:sty m:val="p"/>
                            </m:rPr>
                            <a:rPr lang="en-US" sz="2400" b="0" i="0" smtClean="0">
                              <a:latin typeface="Cambria Math" panose="02040503050406030204" pitchFamily="18" charset="0"/>
                            </a:rPr>
                            <m:t>Total</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transmitted</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power</m:t>
                          </m:r>
                        </m:den>
                      </m:f>
                      <m:r>
                        <a:rPr lang="en-US" sz="2400" b="0" i="1" smtClean="0">
                          <a:latin typeface="Cambria Math" panose="02040503050406030204" pitchFamily="18" charset="0"/>
                        </a:rPr>
                        <m:t>×100%</m:t>
                      </m:r>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962683" y="2877687"/>
                <a:ext cx="5193473" cy="8567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230016" y="4030823"/>
                <a:ext cx="3399970" cy="570797"/>
              </a:xfrm>
              <a:prstGeom prst="rect">
                <a:avLst/>
              </a:prstGeom>
              <a:noFill/>
            </p:spPr>
            <p:txBody>
              <a:bodyPr wrap="none" rtlCol="0">
                <a:spAutoFit/>
              </a:bodyPr>
              <a:lstStyle/>
              <a:p>
                <a:r>
                  <a:rPr lang="en-US" sz="2000" b="0" dirty="0"/>
                  <a:t>Total power,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𝑚</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oMath>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2230016" y="4030823"/>
                <a:ext cx="3399970" cy="570797"/>
              </a:xfrm>
              <a:prstGeom prst="rect">
                <a:avLst/>
              </a:prstGeom>
              <a:blipFill rotWithShape="0">
                <a:blip r:embed="rId5"/>
                <a:stretch>
                  <a:fillRect l="-1971" b="-7447"/>
                </a:stretch>
              </a:blipFill>
            </p:spPr>
            <p:txBody>
              <a:bodyPr/>
              <a:lstStyle/>
              <a:p>
                <a:r>
                  <a:rPr lang="en-US">
                    <a:noFill/>
                  </a:rPr>
                  <a:t> </a:t>
                </a:r>
              </a:p>
            </p:txBody>
          </p:sp>
        </mc:Fallback>
      </mc:AlternateContent>
      <p:cxnSp>
        <p:nvCxnSpPr>
          <p:cNvPr id="9" name="Straight Arrow Connector 8"/>
          <p:cNvCxnSpPr/>
          <p:nvPr/>
        </p:nvCxnSpPr>
        <p:spPr>
          <a:xfrm flipV="1">
            <a:off x="4685467" y="4575082"/>
            <a:ext cx="483694" cy="731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851919" y="4563056"/>
            <a:ext cx="90507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3789007" y="5316287"/>
                <a:ext cx="15247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useful</m:t>
                      </m:r>
                      <m:r>
                        <a:rPr lang="en-US">
                          <a:latin typeface="Cambria Math" panose="02040503050406030204" pitchFamily="18" charset="0"/>
                        </a:rPr>
                        <m:t> </m:t>
                      </m:r>
                      <m:r>
                        <m:rPr>
                          <m:sty m:val="p"/>
                        </m:rPr>
                        <a:rPr lang="en-US">
                          <a:latin typeface="Cambria Math" panose="02040503050406030204" pitchFamily="18" charset="0"/>
                        </a:rPr>
                        <m:t>power</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3789007" y="5316287"/>
                <a:ext cx="1524776" cy="369332"/>
              </a:xfrm>
              <a:prstGeom prst="rect">
                <a:avLst/>
              </a:prstGeom>
              <a:blipFill rotWithShape="0">
                <a:blip r:embed="rId6"/>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663496" y="4149891"/>
                <a:ext cx="4143891" cy="11153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𝜂</m:t>
                      </m:r>
                      <m:r>
                        <a:rPr lang="en-US"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num>
                            <m:den>
                              <m:r>
                                <a:rPr lang="en-US" i="1">
                                  <a:latin typeface="Cambria Math" panose="02040503050406030204" pitchFamily="18" charset="0"/>
                                </a:rPr>
                                <m:t>2</m:t>
                              </m:r>
                            </m:den>
                          </m:f>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num>
                            <m:den>
                              <m:r>
                                <a:rPr lang="en-US" i="1">
                                  <a:latin typeface="Cambria Math" panose="02040503050406030204" pitchFamily="18" charset="0"/>
                                </a:rPr>
                                <m:t>2</m:t>
                              </m:r>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num>
                            <m:den>
                              <m:r>
                                <a:rPr lang="en-US" i="1">
                                  <a:latin typeface="Cambria Math" panose="02040503050406030204" pitchFamily="18" charset="0"/>
                                </a:rPr>
                                <m:t>2</m:t>
                              </m:r>
                            </m:den>
                          </m:f>
                        </m:num>
                        <m:den>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num>
                                <m:den>
                                  <m:r>
                                    <a:rPr lang="en-US" i="1">
                                      <a:latin typeface="Cambria Math" panose="02040503050406030204" pitchFamily="18" charset="0"/>
                                    </a:rPr>
                                    <m:t>2</m:t>
                                  </m:r>
                                </m:den>
                              </m:f>
                            </m:e>
                          </m:d>
                        </m:den>
                      </m:f>
                      <m:r>
                        <a:rPr lang="en-US" b="0" i="1" smtClean="0">
                          <a:latin typeface="Cambria Math" panose="02040503050406030204" pitchFamily="18" charset="0"/>
                        </a:rPr>
                        <m:t>×100%</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6663496" y="4149891"/>
                <a:ext cx="4143891" cy="111537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663496" y="5368241"/>
                <a:ext cx="2234330" cy="652743"/>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𝜂</m:t>
                      </m:r>
                      <m:r>
                        <a:rPr lang="en-US"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den>
                      </m:f>
                      <m:r>
                        <a:rPr lang="en-US" b="0" i="1" smtClean="0">
                          <a:latin typeface="Cambria Math" panose="02040503050406030204" pitchFamily="18" charset="0"/>
                        </a:rPr>
                        <m:t>×100%</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6663496" y="5368241"/>
                <a:ext cx="2234330" cy="652743"/>
              </a:xfrm>
              <a:prstGeom prst="rect">
                <a:avLst/>
              </a:prstGeom>
              <a:blipFill rotWithShape="0">
                <a:blip r:embed="rId8"/>
                <a:stretch>
                  <a:fillRect/>
                </a:stretch>
              </a:blipFill>
            </p:spPr>
            <p:txBody>
              <a:bodyPr/>
              <a:lstStyle/>
              <a:p>
                <a:r>
                  <a:rPr lang="en-US">
                    <a:noFill/>
                  </a:rPr>
                  <a:t> </a:t>
                </a:r>
              </a:p>
            </p:txBody>
          </p:sp>
        </mc:Fallback>
      </mc:AlternateContent>
      <p:pic>
        <p:nvPicPr>
          <p:cNvPr id="14" name="Audio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66417311"/>
      </p:ext>
    </p:extLst>
  </p:cSld>
  <p:clrMapOvr>
    <a:masterClrMapping/>
  </p:clrMapOvr>
  <mc:AlternateContent xmlns:mc="http://schemas.openxmlformats.org/markup-compatibility/2006" xmlns:p14="http://schemas.microsoft.com/office/powerpoint/2010/main">
    <mc:Choice Requires="p14">
      <p:transition spd="slow" p14:dur="2000" advTm="2804"/>
    </mc:Choice>
    <mc:Fallback xmlns="">
      <p:transition spd="slow" advTm="2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19</a:t>
            </a:fld>
            <a:endParaRPr lang="en-US"/>
          </a:p>
        </p:txBody>
      </p:sp>
      <p:sp>
        <p:nvSpPr>
          <p:cNvPr id="4" name="TextBox 3"/>
          <p:cNvSpPr txBox="1"/>
          <p:nvPr/>
        </p:nvSpPr>
        <p:spPr>
          <a:xfrm>
            <a:off x="1026367" y="466531"/>
            <a:ext cx="4127797" cy="369332"/>
          </a:xfrm>
          <a:prstGeom prst="rect">
            <a:avLst/>
          </a:prstGeom>
          <a:noFill/>
        </p:spPr>
        <p:txBody>
          <a:bodyPr wrap="none" rtlCol="0">
            <a:spAutoFit/>
          </a:bodyPr>
          <a:lstStyle/>
          <a:p>
            <a:r>
              <a:rPr lang="en-US" dirty="0"/>
              <a:t>Time domain representation of </a:t>
            </a:r>
            <a:r>
              <a:rPr lang="en-US"/>
              <a:t>AM signal</a:t>
            </a:r>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64360" y="245520"/>
              <a:ext cx="10763280" cy="6532560"/>
            </p14:xfrm>
          </p:contentPart>
        </mc:Choice>
        <mc:Fallback xmlns="">
          <p:pic>
            <p:nvPicPr>
              <p:cNvPr id="5" name="Ink 4"/>
              <p:cNvPicPr/>
              <p:nvPr/>
            </p:nvPicPr>
            <p:blipFill>
              <a:blip r:embed="rId5"/>
              <a:stretch>
                <a:fillRect/>
              </a:stretch>
            </p:blipFill>
            <p:spPr>
              <a:xfrm>
                <a:off x="858240" y="234720"/>
                <a:ext cx="10771920" cy="6552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8429760" y="4962960"/>
              <a:ext cx="3240" cy="6120"/>
            </p14:xfrm>
          </p:contentPart>
        </mc:Choice>
        <mc:Fallback xmlns="">
          <p:pic>
            <p:nvPicPr>
              <p:cNvPr id="8" name="Ink 7"/>
              <p:cNvPicPr/>
              <p:nvPr/>
            </p:nvPicPr>
            <p:blipFill>
              <a:blip r:embed="rId7"/>
              <a:stretch>
                <a:fillRect/>
              </a:stretch>
            </p:blipFill>
            <p:spPr>
              <a:xfrm>
                <a:off x="8427240" y="4960440"/>
                <a:ext cx="8640" cy="11160"/>
              </a:xfrm>
              <a:prstGeom prst="rect">
                <a:avLst/>
              </a:prstGeom>
            </p:spPr>
          </p:pic>
        </mc:Fallback>
      </mc:AlternateContent>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60694289"/>
      </p:ext>
    </p:extLst>
  </p:cSld>
  <p:clrMapOvr>
    <a:masterClrMapping/>
  </p:clrMapOvr>
  <mc:AlternateContent xmlns:mc="http://schemas.openxmlformats.org/markup-compatibility/2006" xmlns:p14="http://schemas.microsoft.com/office/powerpoint/2010/main">
    <mc:Choice Requires="p14">
      <p:transition spd="slow" p14:dur="2000" advTm="2927"/>
    </mc:Choice>
    <mc:Fallback xmlns="">
      <p:transition spd="slow" advTm="2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Preliminaries </a:t>
            </a:r>
          </a:p>
        </p:txBody>
      </p:sp>
      <mc:AlternateContent xmlns:mc="http://schemas.openxmlformats.org/markup-compatibility/2006" xmlns:a14="http://schemas.microsoft.com/office/drawing/2010/main">
        <mc:Choice Requires="a14">
          <p:sp>
            <p:nvSpPr>
              <p:cNvPr id="5" name="TextBox 4"/>
              <p:cNvSpPr txBox="1"/>
              <p:nvPr/>
            </p:nvSpPr>
            <p:spPr>
              <a:xfrm>
                <a:off x="1955921" y="1690688"/>
                <a:ext cx="1602091"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e>
                      </m:func>
                    </m:oMath>
                  </m:oMathPara>
                </a14:m>
                <a:endParaRPr lang="en-US" b="0" dirty="0"/>
              </a:p>
              <a:p>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e>
                      </m:func>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955921" y="1690688"/>
                <a:ext cx="1602091" cy="923330"/>
              </a:xfrm>
              <a:prstGeom prst="rect">
                <a:avLst/>
              </a:prstGeom>
              <a:blipFill rotWithShape="0">
                <a:blip r:embed="rId4"/>
                <a:stretch>
                  <a:fillRect/>
                </a:stretch>
              </a:blipFill>
            </p:spPr>
            <p:txBody>
              <a:bodyPr/>
              <a:lstStyle/>
              <a:p>
                <a:r>
                  <a:rPr lang="en-US">
                    <a:noFill/>
                  </a:rPr>
                  <a:t> </a:t>
                </a:r>
              </a:p>
            </p:txBody>
          </p:sp>
        </mc:Fallback>
      </mc:AlternateContent>
      <p:cxnSp>
        <p:nvCxnSpPr>
          <p:cNvPr id="7" name="Straight Arrow Connector 6"/>
          <p:cNvCxnSpPr/>
          <p:nvPr/>
        </p:nvCxnSpPr>
        <p:spPr>
          <a:xfrm>
            <a:off x="3241141" y="1865014"/>
            <a:ext cx="1837853" cy="289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241141" y="2152353"/>
            <a:ext cx="1837853" cy="319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874883" y="1958634"/>
            <a:ext cx="778226" cy="369332"/>
          </a:xfrm>
          <a:prstGeom prst="rect">
            <a:avLst/>
          </a:prstGeom>
          <a:noFill/>
        </p:spPr>
        <p:txBody>
          <a:bodyPr wrap="none" rtlCol="0">
            <a:spAutoFit/>
          </a:bodyPr>
          <a:lstStyle/>
          <a:p>
            <a:r>
              <a:rPr lang="en-US" dirty="0"/>
              <a:t>Power</a:t>
            </a:r>
          </a:p>
        </p:txBody>
      </p:sp>
      <mc:AlternateContent xmlns:mc="http://schemas.openxmlformats.org/markup-compatibility/2006" xmlns:a14="http://schemas.microsoft.com/office/drawing/2010/main">
        <mc:Choice Requires="a14">
          <p:sp>
            <p:nvSpPr>
              <p:cNvPr id="12" name="Rectangle 11"/>
              <p:cNvSpPr/>
              <p:nvPr/>
            </p:nvSpPr>
            <p:spPr>
              <a:xfrm>
                <a:off x="5078994" y="1865014"/>
                <a:ext cx="52001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r>
                            <a:rPr lang="en-US" b="0" i="1" smtClean="0">
                              <a:latin typeface="Cambria Math" panose="02040503050406030204" pitchFamily="18" charset="0"/>
                            </a:rPr>
                            <m:t>𝑅</m:t>
                          </m:r>
                        </m:den>
                      </m:f>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5078994" y="1865014"/>
                <a:ext cx="520014" cy="64633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854939" y="2244686"/>
                <a:ext cx="10185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=1</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854939" y="2244686"/>
                <a:ext cx="1018549"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362954" y="3322622"/>
                <a:ext cx="656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2362954" y="3322622"/>
                <a:ext cx="656590" cy="369332"/>
              </a:xfrm>
              <a:prstGeom prst="rect">
                <a:avLst/>
              </a:prstGeom>
              <a:blipFill rotWithShape="0">
                <a:blip r:embed="rId7"/>
                <a:stretch>
                  <a:fillRect/>
                </a:stretch>
              </a:blipFill>
            </p:spPr>
            <p:txBody>
              <a:bodyPr/>
              <a:lstStyle/>
              <a:p>
                <a:r>
                  <a:rPr lang="en-US">
                    <a:noFill/>
                  </a:rPr>
                  <a:t> </a:t>
                </a:r>
              </a:p>
            </p:txBody>
          </p:sp>
        </mc:Fallback>
      </mc:AlternateContent>
      <p:cxnSp>
        <p:nvCxnSpPr>
          <p:cNvPr id="16" name="Straight Arrow Connector 15"/>
          <p:cNvCxnSpPr>
            <a:stCxn id="14" idx="3"/>
            <a:endCxn id="17" idx="1"/>
          </p:cNvCxnSpPr>
          <p:nvPr/>
        </p:nvCxnSpPr>
        <p:spPr>
          <a:xfrm>
            <a:off x="3019544" y="3507288"/>
            <a:ext cx="855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874883" y="3122515"/>
            <a:ext cx="1928015" cy="7695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LTI System</a:t>
            </a:r>
          </a:p>
        </p:txBody>
      </p:sp>
      <p:cxnSp>
        <p:nvCxnSpPr>
          <p:cNvPr id="19" name="Straight Arrow Connector 18"/>
          <p:cNvCxnSpPr/>
          <p:nvPr/>
        </p:nvCxnSpPr>
        <p:spPr>
          <a:xfrm>
            <a:off x="5802898" y="3507287"/>
            <a:ext cx="855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6651553" y="3322621"/>
                <a:ext cx="202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6651553" y="3322621"/>
                <a:ext cx="2024016" cy="369332"/>
              </a:xfrm>
              <a:prstGeom prst="rect">
                <a:avLst/>
              </a:prstGeom>
              <a:blipFill rotWithShape="0">
                <a:blip r:embed="rId8"/>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508895" y="3892060"/>
                <a:ext cx="6583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4508895" y="3892060"/>
                <a:ext cx="658385" cy="369332"/>
              </a:xfrm>
              <a:prstGeom prst="rect">
                <a:avLst/>
              </a:prstGeom>
              <a:blipFill rotWithShape="0">
                <a:blip r:embed="rId9"/>
                <a:stretch>
                  <a:fillRect/>
                </a:stretch>
              </a:blipFill>
            </p:spPr>
            <p:txBody>
              <a:bodyPr/>
              <a:lstStyle/>
              <a:p>
                <a:r>
                  <a:rPr lang="en-US">
                    <a:noFill/>
                  </a:rPr>
                  <a:t> </a:t>
                </a:r>
              </a:p>
            </p:txBody>
          </p:sp>
        </mc:Fallback>
      </mc:AlternateContent>
      <p:cxnSp>
        <p:nvCxnSpPr>
          <p:cNvPr id="25" name="Straight Arrow Connector 24"/>
          <p:cNvCxnSpPr/>
          <p:nvPr/>
        </p:nvCxnSpPr>
        <p:spPr>
          <a:xfrm flipH="1">
            <a:off x="8066638" y="3041964"/>
            <a:ext cx="506994" cy="371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573632" y="2858228"/>
            <a:ext cx="1320041" cy="369332"/>
          </a:xfrm>
          <a:prstGeom prst="rect">
            <a:avLst/>
          </a:prstGeom>
          <a:noFill/>
        </p:spPr>
        <p:txBody>
          <a:bodyPr wrap="none" rtlCol="0">
            <a:spAutoFit/>
          </a:bodyPr>
          <a:lstStyle/>
          <a:p>
            <a:r>
              <a:rPr lang="en-US" dirty="0"/>
              <a:t>Convolution</a:t>
            </a:r>
          </a:p>
        </p:txBody>
      </p:sp>
      <mc:AlternateContent xmlns:mc="http://schemas.openxmlformats.org/markup-compatibility/2006" xmlns:a14="http://schemas.microsoft.com/office/drawing/2010/main">
        <mc:Choice Requires="a14">
          <p:sp>
            <p:nvSpPr>
              <p:cNvPr id="27" name="Rectangle 26"/>
              <p:cNvSpPr/>
              <p:nvPr/>
            </p:nvSpPr>
            <p:spPr>
              <a:xfrm>
                <a:off x="6658237" y="3876619"/>
                <a:ext cx="22722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r>
                        <a:rPr lang="en-US" b="0" i="1" smtClean="0">
                          <a:latin typeface="Cambria Math" panose="02040503050406030204" pitchFamily="18" charset="0"/>
                        </a:rPr>
                        <m:t>=</m:t>
                      </m:r>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r>
                        <a:rPr lang="en-US" b="0" i="1" smtClean="0">
                          <a:latin typeface="Cambria Math" panose="02040503050406030204" pitchFamily="18" charset="0"/>
                        </a:rPr>
                        <m:t>⋅</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oMath>
                  </m:oMathPara>
                </a14:m>
                <a:endParaRPr lang="en-US" dirty="0"/>
              </a:p>
            </p:txBody>
          </p:sp>
        </mc:Choice>
        <mc:Fallback xmlns="">
          <p:sp>
            <p:nvSpPr>
              <p:cNvPr id="27" name="Rectangle 26"/>
              <p:cNvSpPr>
                <a:spLocks noRot="1" noChangeAspect="1" noMove="1" noResize="1" noEditPoints="1" noAdjustHandles="1" noChangeArrowheads="1" noChangeShapeType="1" noTextEdit="1"/>
              </p:cNvSpPr>
              <p:nvPr/>
            </p:nvSpPr>
            <p:spPr>
              <a:xfrm>
                <a:off x="6658237" y="3876619"/>
                <a:ext cx="2272225" cy="369332"/>
              </a:xfrm>
              <a:prstGeom prst="rect">
                <a:avLst/>
              </a:prstGeom>
              <a:blipFill rotWithShape="0">
                <a:blip r:embed="rId10"/>
                <a:stretch>
                  <a:fillRect/>
                </a:stretch>
              </a:blipFill>
            </p:spPr>
            <p:txBody>
              <a:bodyPr/>
              <a:lstStyle/>
              <a:p>
                <a:r>
                  <a:rPr lang="en-US">
                    <a:noFill/>
                  </a:rPr>
                  <a:t> </a:t>
                </a:r>
              </a:p>
            </p:txBody>
          </p:sp>
        </mc:Fallback>
      </mc:AlternateContent>
      <p:sp>
        <p:nvSpPr>
          <p:cNvPr id="28" name="TextBox 27"/>
          <p:cNvSpPr txBox="1"/>
          <p:nvPr/>
        </p:nvSpPr>
        <p:spPr>
          <a:xfrm>
            <a:off x="6169542" y="4536327"/>
            <a:ext cx="5316522" cy="646331"/>
          </a:xfrm>
          <a:prstGeom prst="rect">
            <a:avLst/>
          </a:prstGeom>
          <a:noFill/>
        </p:spPr>
        <p:txBody>
          <a:bodyPr wrap="square" rtlCol="0">
            <a:spAutoFit/>
          </a:bodyPr>
          <a:lstStyle/>
          <a:p>
            <a:r>
              <a:rPr lang="en-US" dirty="0"/>
              <a:t>Convolution in time domain is equal to multiplication in frequency domain</a:t>
            </a:r>
          </a:p>
        </p:txBody>
      </p:sp>
      <mc:AlternateContent xmlns:mc="http://schemas.openxmlformats.org/markup-compatibility/2006" xmlns:p14="http://schemas.microsoft.com/office/powerpoint/2010/main">
        <mc:Choice Requires="p14">
          <p:contentPart p14:bwMode="auto" r:id="rId11">
            <p14:nvContentPartPr>
              <p14:cNvPr id="3" name="Ink 2"/>
              <p14:cNvContentPartPr/>
              <p14:nvPr/>
            </p14:nvContentPartPr>
            <p14:xfrm>
              <a:off x="7563600" y="322560"/>
              <a:ext cx="4121640" cy="3999960"/>
            </p14:xfrm>
          </p:contentPart>
        </mc:Choice>
        <mc:Fallback xmlns="">
          <p:pic>
            <p:nvPicPr>
              <p:cNvPr id="3" name="Ink 2"/>
              <p:cNvPicPr/>
              <p:nvPr/>
            </p:nvPicPr>
            <p:blipFill>
              <a:blip r:embed="rId12"/>
              <a:stretch>
                <a:fillRect/>
              </a:stretch>
            </p:blipFill>
            <p:spPr>
              <a:xfrm>
                <a:off x="7553880" y="311040"/>
                <a:ext cx="4143600" cy="4023360"/>
              </a:xfrm>
              <a:prstGeom prst="rect">
                <a:avLst/>
              </a:prstGeom>
            </p:spPr>
          </p:pic>
        </mc:Fallback>
      </mc:AlternateContent>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335720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20</a:t>
            </a:fld>
            <a:endParaRPr lang="en-US"/>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631080" y="430560"/>
              <a:ext cx="8175240" cy="625680"/>
            </p14:xfrm>
          </p:contentPart>
        </mc:Choice>
        <mc:Fallback xmlns="">
          <p:pic>
            <p:nvPicPr>
              <p:cNvPr id="4" name="Ink 3"/>
              <p:cNvPicPr/>
              <p:nvPr/>
            </p:nvPicPr>
            <p:blipFill>
              <a:blip r:embed="rId5"/>
              <a:stretch>
                <a:fillRect/>
              </a:stretch>
            </p:blipFill>
            <p:spPr>
              <a:xfrm>
                <a:off x="622800" y="418320"/>
                <a:ext cx="8194320" cy="643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161280" y="536040"/>
              <a:ext cx="11558520" cy="4728960"/>
            </p14:xfrm>
          </p:contentPart>
        </mc:Choice>
        <mc:Fallback xmlns="">
          <p:pic>
            <p:nvPicPr>
              <p:cNvPr id="6" name="Ink 5"/>
              <p:cNvPicPr/>
              <p:nvPr/>
            </p:nvPicPr>
            <p:blipFill>
              <a:blip r:embed="rId7"/>
              <a:stretch>
                <a:fillRect/>
              </a:stretch>
            </p:blipFill>
            <p:spPr>
              <a:xfrm>
                <a:off x="150480" y="528120"/>
                <a:ext cx="11581920" cy="4748040"/>
              </a:xfrm>
              <a:prstGeom prst="rect">
                <a:avLst/>
              </a:prstGeom>
            </p:spPr>
          </p:pic>
        </mc:Fallback>
      </mc:AlternateContent>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53591960"/>
      </p:ext>
    </p:extLst>
  </p:cSld>
  <p:clrMapOvr>
    <a:masterClrMapping/>
  </p:clrMapOvr>
  <mc:AlternateContent xmlns:mc="http://schemas.openxmlformats.org/markup-compatibility/2006" xmlns:p14="http://schemas.microsoft.com/office/powerpoint/2010/main">
    <mc:Choice Requires="p14">
      <p:transition spd="slow" p14:dur="2000" advTm="578911"/>
    </mc:Choice>
    <mc:Fallback xmlns="">
      <p:transition spd="slow" advTm="578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21</a:t>
            </a:fld>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74800" y="180720"/>
              <a:ext cx="4226760" cy="587160"/>
            </p14:xfrm>
          </p:contentPart>
        </mc:Choice>
        <mc:Fallback xmlns="">
          <p:pic>
            <p:nvPicPr>
              <p:cNvPr id="4" name="Ink 3"/>
              <p:cNvPicPr/>
              <p:nvPr/>
            </p:nvPicPr>
            <p:blipFill>
              <a:blip r:embed="rId3"/>
              <a:stretch>
                <a:fillRect/>
              </a:stretch>
            </p:blipFill>
            <p:spPr>
              <a:xfrm>
                <a:off x="864360" y="169560"/>
                <a:ext cx="4249800" cy="608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450720" y="708120"/>
              <a:ext cx="10911960" cy="5591880"/>
            </p14:xfrm>
          </p:contentPart>
        </mc:Choice>
        <mc:Fallback xmlns="">
          <p:pic>
            <p:nvPicPr>
              <p:cNvPr id="5" name="Ink 4"/>
              <p:cNvPicPr/>
              <p:nvPr/>
            </p:nvPicPr>
            <p:blipFill>
              <a:blip r:embed="rId5"/>
              <a:stretch>
                <a:fillRect/>
              </a:stretch>
            </p:blipFill>
            <p:spPr>
              <a:xfrm>
                <a:off x="439560" y="694440"/>
                <a:ext cx="10926360" cy="5614560"/>
              </a:xfrm>
              <a:prstGeom prst="rect">
                <a:avLst/>
              </a:prstGeom>
            </p:spPr>
          </p:pic>
        </mc:Fallback>
      </mc:AlternateContent>
    </p:spTree>
    <p:extLst>
      <p:ext uri="{BB962C8B-B14F-4D97-AF65-F5344CB8AC3E}">
        <p14:creationId xmlns:p14="http://schemas.microsoft.com/office/powerpoint/2010/main" val="4158090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22</a:t>
            </a:fld>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91400" y="313200"/>
              <a:ext cx="11673360" cy="5747400"/>
            </p14:xfrm>
          </p:contentPart>
        </mc:Choice>
        <mc:Fallback xmlns="">
          <p:pic>
            <p:nvPicPr>
              <p:cNvPr id="4" name="Ink 3"/>
              <p:cNvPicPr/>
              <p:nvPr/>
            </p:nvPicPr>
            <p:blipFill>
              <a:blip r:embed="rId3"/>
              <a:stretch>
                <a:fillRect/>
              </a:stretch>
            </p:blipFill>
            <p:spPr>
              <a:xfrm>
                <a:off x="480960" y="301680"/>
                <a:ext cx="11693520" cy="5770440"/>
              </a:xfrm>
              <a:prstGeom prst="rect">
                <a:avLst/>
              </a:prstGeom>
            </p:spPr>
          </p:pic>
        </mc:Fallback>
      </mc:AlternateContent>
    </p:spTree>
    <p:extLst>
      <p:ext uri="{BB962C8B-B14F-4D97-AF65-F5344CB8AC3E}">
        <p14:creationId xmlns:p14="http://schemas.microsoft.com/office/powerpoint/2010/main" val="3720828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23</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522000" y="245520"/>
              <a:ext cx="6062040" cy="1503000"/>
            </p14:xfrm>
          </p:contentPart>
        </mc:Choice>
        <mc:Fallback xmlns="">
          <p:pic>
            <p:nvPicPr>
              <p:cNvPr id="6" name="Ink 5"/>
              <p:cNvPicPr/>
              <p:nvPr/>
            </p:nvPicPr>
            <p:blipFill>
              <a:blip r:embed="rId3"/>
              <a:stretch>
                <a:fillRect/>
              </a:stretch>
            </p:blipFill>
            <p:spPr>
              <a:xfrm>
                <a:off x="511560" y="233280"/>
                <a:ext cx="6079680" cy="152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2746440" y="2073240"/>
              <a:ext cx="657720" cy="665640"/>
            </p14:xfrm>
          </p:contentPart>
        </mc:Choice>
        <mc:Fallback xmlns="">
          <p:pic>
            <p:nvPicPr>
              <p:cNvPr id="7" name="Ink 6"/>
              <p:cNvPicPr/>
              <p:nvPr/>
            </p:nvPicPr>
            <p:blipFill>
              <a:blip r:embed="rId5"/>
              <a:stretch>
                <a:fillRect/>
              </a:stretch>
            </p:blipFill>
            <p:spPr>
              <a:xfrm>
                <a:off x="2743560" y="2061720"/>
                <a:ext cx="666720" cy="685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878760" y="2444040"/>
              <a:ext cx="1291320" cy="304200"/>
            </p14:xfrm>
          </p:contentPart>
        </mc:Choice>
        <mc:Fallback xmlns="">
          <p:pic>
            <p:nvPicPr>
              <p:cNvPr id="8" name="Ink 7"/>
              <p:cNvPicPr/>
              <p:nvPr/>
            </p:nvPicPr>
            <p:blipFill>
              <a:blip r:embed="rId7"/>
              <a:stretch>
                <a:fillRect/>
              </a:stretch>
            </p:blipFill>
            <p:spPr>
              <a:xfrm>
                <a:off x="868680" y="2433240"/>
                <a:ext cx="13129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2608200" y="378360"/>
              <a:ext cx="9355320" cy="4536720"/>
            </p14:xfrm>
          </p:contentPart>
        </mc:Choice>
        <mc:Fallback xmlns="">
          <p:pic>
            <p:nvPicPr>
              <p:cNvPr id="10" name="Ink 9"/>
              <p:cNvPicPr/>
              <p:nvPr/>
            </p:nvPicPr>
            <p:blipFill>
              <a:blip r:embed="rId9"/>
              <a:stretch>
                <a:fillRect/>
              </a:stretch>
            </p:blipFill>
            <p:spPr>
              <a:xfrm>
                <a:off x="2597400" y="368280"/>
                <a:ext cx="9376560" cy="4554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p14:cNvContentPartPr/>
              <p14:nvPr/>
            </p14:nvContentPartPr>
            <p14:xfrm>
              <a:off x="8793360" y="162720"/>
              <a:ext cx="2031840" cy="910080"/>
            </p14:xfrm>
          </p:contentPart>
        </mc:Choice>
        <mc:Fallback xmlns="">
          <p:pic>
            <p:nvPicPr>
              <p:cNvPr id="11" name="Ink 10"/>
              <p:cNvPicPr/>
              <p:nvPr/>
            </p:nvPicPr>
            <p:blipFill>
              <a:blip r:embed="rId11"/>
              <a:stretch>
                <a:fillRect/>
              </a:stretch>
            </p:blipFill>
            <p:spPr>
              <a:xfrm>
                <a:off x="8785080" y="152280"/>
                <a:ext cx="2051280" cy="930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p14:cNvContentPartPr/>
              <p14:nvPr/>
            </p14:nvContentPartPr>
            <p14:xfrm>
              <a:off x="9747000" y="960120"/>
              <a:ext cx="1142188" cy="594787"/>
            </p14:xfrm>
          </p:contentPart>
        </mc:Choice>
        <mc:Fallback xmlns="">
          <p:pic>
            <p:nvPicPr>
              <p:cNvPr id="12" name="Ink 11"/>
              <p:cNvPicPr/>
              <p:nvPr/>
            </p:nvPicPr>
            <p:blipFill>
              <a:blip r:embed="rId13"/>
              <a:stretch>
                <a:fillRect/>
              </a:stretch>
            </p:blipFill>
            <p:spPr>
              <a:xfrm>
                <a:off x="9738001" y="949319"/>
                <a:ext cx="1158027" cy="61314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p14:cNvContentPartPr/>
              <p14:nvPr/>
            </p14:nvContentPartPr>
            <p14:xfrm>
              <a:off x="7108920" y="1455840"/>
              <a:ext cx="4057920" cy="637920"/>
            </p14:xfrm>
          </p:contentPart>
        </mc:Choice>
        <mc:Fallback xmlns="">
          <p:pic>
            <p:nvPicPr>
              <p:cNvPr id="20" name="Ink 19"/>
              <p:cNvPicPr/>
              <p:nvPr/>
            </p:nvPicPr>
            <p:blipFill>
              <a:blip r:embed="rId15"/>
              <a:stretch>
                <a:fillRect/>
              </a:stretch>
            </p:blipFill>
            <p:spPr>
              <a:xfrm>
                <a:off x="7101360" y="1446120"/>
                <a:ext cx="4077360" cy="65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p14:cNvContentPartPr/>
              <p14:nvPr/>
            </p14:nvContentPartPr>
            <p14:xfrm>
              <a:off x="11730600" y="1575360"/>
              <a:ext cx="289800" cy="111960"/>
            </p14:xfrm>
          </p:contentPart>
        </mc:Choice>
        <mc:Fallback xmlns="">
          <p:pic>
            <p:nvPicPr>
              <p:cNvPr id="21" name="Ink 20"/>
              <p:cNvPicPr/>
              <p:nvPr/>
            </p:nvPicPr>
            <p:blipFill>
              <a:blip r:embed="rId17"/>
              <a:stretch>
                <a:fillRect/>
              </a:stretch>
            </p:blipFill>
            <p:spPr>
              <a:xfrm>
                <a:off x="11719800" y="1564200"/>
                <a:ext cx="3128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p14:cNvContentPartPr/>
              <p14:nvPr/>
            </p14:nvContentPartPr>
            <p14:xfrm>
              <a:off x="5464440" y="2120040"/>
              <a:ext cx="1361880" cy="626400"/>
            </p14:xfrm>
          </p:contentPart>
        </mc:Choice>
        <mc:Fallback xmlns="">
          <p:pic>
            <p:nvPicPr>
              <p:cNvPr id="23" name="Ink 22"/>
              <p:cNvPicPr/>
              <p:nvPr/>
            </p:nvPicPr>
            <p:blipFill>
              <a:blip r:embed="rId19"/>
              <a:stretch>
                <a:fillRect/>
              </a:stretch>
            </p:blipFill>
            <p:spPr>
              <a:xfrm>
                <a:off x="5457240" y="2109960"/>
                <a:ext cx="1380600" cy="647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p14:cNvContentPartPr/>
              <p14:nvPr/>
            </p14:nvContentPartPr>
            <p14:xfrm>
              <a:off x="3735360" y="2265840"/>
              <a:ext cx="580680" cy="299160"/>
            </p14:xfrm>
          </p:contentPart>
        </mc:Choice>
        <mc:Fallback xmlns="">
          <p:pic>
            <p:nvPicPr>
              <p:cNvPr id="24" name="Ink 23"/>
              <p:cNvPicPr/>
              <p:nvPr/>
            </p:nvPicPr>
            <p:blipFill>
              <a:blip r:embed="rId21"/>
              <a:stretch>
                <a:fillRect/>
              </a:stretch>
            </p:blipFill>
            <p:spPr>
              <a:xfrm>
                <a:off x="3725280" y="2255040"/>
                <a:ext cx="59652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Ink 25"/>
              <p14:cNvContentPartPr/>
              <p14:nvPr/>
            </p14:nvContentPartPr>
            <p14:xfrm>
              <a:off x="9134280" y="2422440"/>
              <a:ext cx="390240" cy="806760"/>
            </p14:xfrm>
          </p:contentPart>
        </mc:Choice>
        <mc:Fallback xmlns="">
          <p:pic>
            <p:nvPicPr>
              <p:cNvPr id="26" name="Ink 25"/>
              <p:cNvPicPr/>
              <p:nvPr/>
            </p:nvPicPr>
            <p:blipFill>
              <a:blip r:embed="rId23"/>
              <a:stretch>
                <a:fillRect/>
              </a:stretch>
            </p:blipFill>
            <p:spPr>
              <a:xfrm>
                <a:off x="9127080" y="2415240"/>
                <a:ext cx="403920" cy="823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Ink 27"/>
              <p14:cNvContentPartPr/>
              <p14:nvPr/>
            </p14:nvContentPartPr>
            <p14:xfrm>
              <a:off x="10297440" y="2247120"/>
              <a:ext cx="1350360" cy="308160"/>
            </p14:xfrm>
          </p:contentPart>
        </mc:Choice>
        <mc:Fallback xmlns="">
          <p:pic>
            <p:nvPicPr>
              <p:cNvPr id="28" name="Ink 27"/>
              <p:cNvPicPr/>
              <p:nvPr/>
            </p:nvPicPr>
            <p:blipFill>
              <a:blip r:embed="rId25"/>
              <a:stretch>
                <a:fillRect/>
              </a:stretch>
            </p:blipFill>
            <p:spPr>
              <a:xfrm>
                <a:off x="10290960" y="2234520"/>
                <a:ext cx="136872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Ink 28"/>
              <p14:cNvContentPartPr/>
              <p14:nvPr/>
            </p14:nvContentPartPr>
            <p14:xfrm>
              <a:off x="9983520" y="2415960"/>
              <a:ext cx="503280" cy="599040"/>
            </p14:xfrm>
          </p:contentPart>
        </mc:Choice>
        <mc:Fallback xmlns="">
          <p:pic>
            <p:nvPicPr>
              <p:cNvPr id="29" name="Ink 28"/>
              <p:cNvPicPr/>
              <p:nvPr/>
            </p:nvPicPr>
            <p:blipFill>
              <a:blip r:embed="rId27"/>
              <a:stretch>
                <a:fillRect/>
              </a:stretch>
            </p:blipFill>
            <p:spPr>
              <a:xfrm>
                <a:off x="9977400" y="2409840"/>
                <a:ext cx="513000" cy="607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29"/>
              <p14:cNvContentPartPr/>
              <p14:nvPr/>
            </p14:nvContentPartPr>
            <p14:xfrm>
              <a:off x="3545280" y="2823480"/>
              <a:ext cx="1019880" cy="639720"/>
            </p14:xfrm>
          </p:contentPart>
        </mc:Choice>
        <mc:Fallback xmlns="">
          <p:pic>
            <p:nvPicPr>
              <p:cNvPr id="30" name="Ink 29"/>
              <p:cNvPicPr/>
              <p:nvPr/>
            </p:nvPicPr>
            <p:blipFill>
              <a:blip r:embed="rId29"/>
              <a:stretch>
                <a:fillRect/>
              </a:stretch>
            </p:blipFill>
            <p:spPr>
              <a:xfrm>
                <a:off x="3539520" y="2811600"/>
                <a:ext cx="1036800" cy="661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0"/>
              <p14:cNvContentPartPr/>
              <p14:nvPr/>
            </p14:nvContentPartPr>
            <p14:xfrm>
              <a:off x="10901880" y="2381400"/>
              <a:ext cx="441000" cy="538920"/>
            </p14:xfrm>
          </p:contentPart>
        </mc:Choice>
        <mc:Fallback xmlns="">
          <p:pic>
            <p:nvPicPr>
              <p:cNvPr id="31" name="Ink 30"/>
              <p:cNvPicPr/>
              <p:nvPr/>
            </p:nvPicPr>
            <p:blipFill>
              <a:blip r:embed="rId31"/>
              <a:stretch>
                <a:fillRect/>
              </a:stretch>
            </p:blipFill>
            <p:spPr>
              <a:xfrm>
                <a:off x="10895040" y="2374560"/>
                <a:ext cx="458280" cy="556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Ink 35"/>
              <p14:cNvContentPartPr/>
              <p14:nvPr/>
            </p14:nvContentPartPr>
            <p14:xfrm>
              <a:off x="2066760" y="2221920"/>
              <a:ext cx="519480" cy="1175760"/>
            </p14:xfrm>
          </p:contentPart>
        </mc:Choice>
        <mc:Fallback xmlns="">
          <p:pic>
            <p:nvPicPr>
              <p:cNvPr id="36" name="Ink 35"/>
              <p:cNvPicPr/>
              <p:nvPr/>
            </p:nvPicPr>
            <p:blipFill>
              <a:blip r:embed="rId33"/>
              <a:stretch>
                <a:fillRect/>
              </a:stretch>
            </p:blipFill>
            <p:spPr>
              <a:xfrm>
                <a:off x="2055240" y="2210400"/>
                <a:ext cx="542160" cy="1195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Ink 36"/>
              <p14:cNvContentPartPr/>
              <p14:nvPr/>
            </p14:nvContentPartPr>
            <p14:xfrm>
              <a:off x="10362960" y="3009600"/>
              <a:ext cx="1697760" cy="227880"/>
            </p14:xfrm>
          </p:contentPart>
        </mc:Choice>
        <mc:Fallback xmlns="">
          <p:pic>
            <p:nvPicPr>
              <p:cNvPr id="37" name="Ink 36"/>
              <p:cNvPicPr/>
              <p:nvPr/>
            </p:nvPicPr>
            <p:blipFill>
              <a:blip r:embed="rId35"/>
              <a:stretch>
                <a:fillRect/>
              </a:stretch>
            </p:blipFill>
            <p:spPr>
              <a:xfrm>
                <a:off x="10353960" y="3000240"/>
                <a:ext cx="17193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Ink 37"/>
              <p14:cNvContentPartPr/>
              <p14:nvPr/>
            </p14:nvContentPartPr>
            <p14:xfrm>
              <a:off x="7295040" y="3353040"/>
              <a:ext cx="1253880" cy="375840"/>
            </p14:xfrm>
          </p:contentPart>
        </mc:Choice>
        <mc:Fallback xmlns="">
          <p:pic>
            <p:nvPicPr>
              <p:cNvPr id="38" name="Ink 37"/>
              <p:cNvPicPr/>
              <p:nvPr/>
            </p:nvPicPr>
            <p:blipFill>
              <a:blip r:embed="rId37"/>
              <a:stretch>
                <a:fillRect/>
              </a:stretch>
            </p:blipFill>
            <p:spPr>
              <a:xfrm>
                <a:off x="7285320" y="3341880"/>
                <a:ext cx="127440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 name="Ink 38"/>
              <p14:cNvContentPartPr/>
              <p14:nvPr/>
            </p14:nvContentPartPr>
            <p14:xfrm>
              <a:off x="6998760" y="4061160"/>
              <a:ext cx="249480" cy="207720"/>
            </p14:xfrm>
          </p:contentPart>
        </mc:Choice>
        <mc:Fallback xmlns="">
          <p:pic>
            <p:nvPicPr>
              <p:cNvPr id="39" name="Ink 38"/>
              <p:cNvPicPr/>
              <p:nvPr/>
            </p:nvPicPr>
            <p:blipFill>
              <a:blip r:embed="rId39"/>
              <a:stretch>
                <a:fillRect/>
              </a:stretch>
            </p:blipFill>
            <p:spPr>
              <a:xfrm>
                <a:off x="6989400" y="4052160"/>
                <a:ext cx="2642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Ink 39"/>
              <p14:cNvContentPartPr/>
              <p14:nvPr/>
            </p14:nvContentPartPr>
            <p14:xfrm>
              <a:off x="10193760" y="4104360"/>
              <a:ext cx="1825200" cy="1094400"/>
            </p14:xfrm>
          </p:contentPart>
        </mc:Choice>
        <mc:Fallback xmlns="">
          <p:pic>
            <p:nvPicPr>
              <p:cNvPr id="40" name="Ink 39"/>
              <p:cNvPicPr/>
              <p:nvPr/>
            </p:nvPicPr>
            <p:blipFill>
              <a:blip r:embed="rId41"/>
              <a:stretch>
                <a:fillRect/>
              </a:stretch>
            </p:blipFill>
            <p:spPr>
              <a:xfrm>
                <a:off x="10189440" y="4096440"/>
                <a:ext cx="1839600" cy="1112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Ink 40"/>
              <p14:cNvContentPartPr/>
              <p14:nvPr/>
            </p14:nvContentPartPr>
            <p14:xfrm>
              <a:off x="8968320" y="3539880"/>
              <a:ext cx="1061640" cy="981720"/>
            </p14:xfrm>
          </p:contentPart>
        </mc:Choice>
        <mc:Fallback xmlns="">
          <p:pic>
            <p:nvPicPr>
              <p:cNvPr id="41" name="Ink 40"/>
              <p:cNvPicPr/>
              <p:nvPr/>
            </p:nvPicPr>
            <p:blipFill>
              <a:blip r:embed="rId43"/>
              <a:stretch>
                <a:fillRect/>
              </a:stretch>
            </p:blipFill>
            <p:spPr>
              <a:xfrm>
                <a:off x="8960400" y="3531240"/>
                <a:ext cx="1077120" cy="1000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Ink 41"/>
              <p14:cNvContentPartPr/>
              <p14:nvPr/>
            </p14:nvContentPartPr>
            <p14:xfrm>
              <a:off x="7372080" y="4847040"/>
              <a:ext cx="1505160" cy="408240"/>
            </p14:xfrm>
          </p:contentPart>
        </mc:Choice>
        <mc:Fallback xmlns="">
          <p:pic>
            <p:nvPicPr>
              <p:cNvPr id="42" name="Ink 41"/>
              <p:cNvPicPr/>
              <p:nvPr/>
            </p:nvPicPr>
            <p:blipFill>
              <a:blip r:embed="rId45"/>
              <a:stretch>
                <a:fillRect/>
              </a:stretch>
            </p:blipFill>
            <p:spPr>
              <a:xfrm>
                <a:off x="7361280" y="4841280"/>
                <a:ext cx="152424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2" name="Ink 71"/>
              <p14:cNvContentPartPr/>
              <p14:nvPr/>
            </p14:nvContentPartPr>
            <p14:xfrm>
              <a:off x="4664880" y="2571840"/>
              <a:ext cx="27360" cy="114480"/>
            </p14:xfrm>
          </p:contentPart>
        </mc:Choice>
        <mc:Fallback xmlns="">
          <p:pic>
            <p:nvPicPr>
              <p:cNvPr id="72" name="Ink 71"/>
              <p:cNvPicPr/>
              <p:nvPr/>
            </p:nvPicPr>
            <p:blipFill>
              <a:blip r:embed="rId47"/>
              <a:stretch>
                <a:fillRect/>
              </a:stretch>
            </p:blipFill>
            <p:spPr>
              <a:xfrm>
                <a:off x="4658760" y="2562120"/>
                <a:ext cx="399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3" name="Ink 72"/>
              <p14:cNvContentPartPr/>
              <p14:nvPr/>
            </p14:nvContentPartPr>
            <p14:xfrm>
              <a:off x="2287348" y="4197667"/>
              <a:ext cx="3348720" cy="1135800"/>
            </p14:xfrm>
          </p:contentPart>
        </mc:Choice>
        <mc:Fallback xmlns="">
          <p:pic>
            <p:nvPicPr>
              <p:cNvPr id="73" name="Ink 72"/>
              <p:cNvPicPr/>
              <p:nvPr/>
            </p:nvPicPr>
            <p:blipFill>
              <a:blip r:embed="rId49"/>
              <a:stretch>
                <a:fillRect/>
              </a:stretch>
            </p:blipFill>
            <p:spPr>
              <a:xfrm>
                <a:off x="2276548" y="4184707"/>
                <a:ext cx="3371400" cy="1158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4" name="Ink 73"/>
              <p14:cNvContentPartPr/>
              <p14:nvPr/>
            </p14:nvContentPartPr>
            <p14:xfrm>
              <a:off x="878040" y="6344640"/>
              <a:ext cx="360" cy="8280"/>
            </p14:xfrm>
          </p:contentPart>
        </mc:Choice>
        <mc:Fallback xmlns="">
          <p:pic>
            <p:nvPicPr>
              <p:cNvPr id="74" name="Ink 73"/>
              <p:cNvPicPr/>
              <p:nvPr/>
            </p:nvPicPr>
            <p:blipFill>
              <a:blip r:embed="rId51"/>
              <a:stretch>
                <a:fillRect/>
              </a:stretch>
            </p:blipFill>
            <p:spPr>
              <a:xfrm>
                <a:off x="873720" y="6340320"/>
                <a:ext cx="90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3" name="Ink 82"/>
              <p14:cNvContentPartPr/>
              <p14:nvPr/>
            </p14:nvContentPartPr>
            <p14:xfrm>
              <a:off x="2028240" y="6738840"/>
              <a:ext cx="4320" cy="13320"/>
            </p14:xfrm>
          </p:contentPart>
        </mc:Choice>
        <mc:Fallback xmlns="">
          <p:pic>
            <p:nvPicPr>
              <p:cNvPr id="83" name="Ink 82"/>
              <p:cNvPicPr/>
              <p:nvPr/>
            </p:nvPicPr>
            <p:blipFill>
              <a:blip r:embed="rId53"/>
              <a:stretch>
                <a:fillRect/>
              </a:stretch>
            </p:blipFill>
            <p:spPr>
              <a:xfrm>
                <a:off x="2025000" y="6735600"/>
                <a:ext cx="10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5" name="Ink 84"/>
              <p14:cNvContentPartPr/>
              <p14:nvPr/>
            </p14:nvContentPartPr>
            <p14:xfrm>
              <a:off x="3404880" y="2040120"/>
              <a:ext cx="1272600" cy="741600"/>
            </p14:xfrm>
          </p:contentPart>
        </mc:Choice>
        <mc:Fallback xmlns="">
          <p:pic>
            <p:nvPicPr>
              <p:cNvPr id="85" name="Ink 84"/>
              <p:cNvPicPr/>
              <p:nvPr/>
            </p:nvPicPr>
            <p:blipFill>
              <a:blip r:embed="rId55"/>
              <a:stretch>
                <a:fillRect/>
              </a:stretch>
            </p:blipFill>
            <p:spPr>
              <a:xfrm>
                <a:off x="3395520" y="2028240"/>
                <a:ext cx="1293480" cy="764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7" name="Ink 86"/>
              <p14:cNvContentPartPr/>
              <p14:nvPr/>
            </p14:nvContentPartPr>
            <p14:xfrm>
              <a:off x="10149480" y="605520"/>
              <a:ext cx="806760" cy="789120"/>
            </p14:xfrm>
          </p:contentPart>
        </mc:Choice>
        <mc:Fallback xmlns="">
          <p:pic>
            <p:nvPicPr>
              <p:cNvPr id="87" name="Ink 86"/>
              <p:cNvPicPr/>
              <p:nvPr/>
            </p:nvPicPr>
            <p:blipFill>
              <a:blip r:embed="rId57"/>
              <a:stretch>
                <a:fillRect/>
              </a:stretch>
            </p:blipFill>
            <p:spPr>
              <a:xfrm>
                <a:off x="10139400" y="599040"/>
                <a:ext cx="823320" cy="805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8" name="Ink 87"/>
              <p14:cNvContentPartPr/>
              <p14:nvPr/>
            </p14:nvContentPartPr>
            <p14:xfrm>
              <a:off x="10345320" y="988200"/>
              <a:ext cx="42840" cy="494280"/>
            </p14:xfrm>
          </p:contentPart>
        </mc:Choice>
        <mc:Fallback xmlns="">
          <p:pic>
            <p:nvPicPr>
              <p:cNvPr id="88" name="Ink 87"/>
              <p:cNvPicPr/>
              <p:nvPr/>
            </p:nvPicPr>
            <p:blipFill>
              <a:blip r:embed="rId59"/>
              <a:stretch>
                <a:fillRect/>
              </a:stretch>
            </p:blipFill>
            <p:spPr>
              <a:xfrm>
                <a:off x="10337400" y="980640"/>
                <a:ext cx="5976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9" name="Ink 88"/>
              <p14:cNvContentPartPr/>
              <p14:nvPr/>
            </p14:nvContentPartPr>
            <p14:xfrm>
              <a:off x="10374480" y="1006560"/>
              <a:ext cx="290520" cy="412920"/>
            </p14:xfrm>
          </p:contentPart>
        </mc:Choice>
        <mc:Fallback xmlns="">
          <p:pic>
            <p:nvPicPr>
              <p:cNvPr id="89" name="Ink 88"/>
              <p:cNvPicPr/>
              <p:nvPr/>
            </p:nvPicPr>
            <p:blipFill>
              <a:blip r:embed="rId61"/>
              <a:stretch>
                <a:fillRect/>
              </a:stretch>
            </p:blipFill>
            <p:spPr>
              <a:xfrm>
                <a:off x="10366200" y="998280"/>
                <a:ext cx="30888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0" name="Ink 89"/>
              <p14:cNvContentPartPr/>
              <p14:nvPr/>
            </p14:nvContentPartPr>
            <p14:xfrm>
              <a:off x="10384920" y="1014840"/>
              <a:ext cx="340920" cy="417600"/>
            </p14:xfrm>
          </p:contentPart>
        </mc:Choice>
        <mc:Fallback xmlns="">
          <p:pic>
            <p:nvPicPr>
              <p:cNvPr id="90" name="Ink 89"/>
              <p:cNvPicPr/>
              <p:nvPr/>
            </p:nvPicPr>
            <p:blipFill>
              <a:blip r:embed="rId63"/>
              <a:stretch>
                <a:fillRect/>
              </a:stretch>
            </p:blipFill>
            <p:spPr>
              <a:xfrm>
                <a:off x="10375560" y="1005480"/>
                <a:ext cx="36036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1" name="Ink 90"/>
              <p14:cNvContentPartPr/>
              <p14:nvPr/>
            </p14:nvContentPartPr>
            <p14:xfrm>
              <a:off x="9711720" y="1137600"/>
              <a:ext cx="249388" cy="371947"/>
            </p14:xfrm>
          </p:contentPart>
        </mc:Choice>
        <mc:Fallback xmlns="">
          <p:pic>
            <p:nvPicPr>
              <p:cNvPr id="91" name="Ink 90"/>
              <p:cNvPicPr/>
              <p:nvPr/>
            </p:nvPicPr>
            <p:blipFill>
              <a:blip r:embed="rId65"/>
              <a:stretch>
                <a:fillRect/>
              </a:stretch>
            </p:blipFill>
            <p:spPr>
              <a:xfrm>
                <a:off x="9703443" y="1130399"/>
                <a:ext cx="264862" cy="38707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2" name="Ink 91"/>
              <p14:cNvContentPartPr/>
              <p14:nvPr/>
            </p14:nvContentPartPr>
            <p14:xfrm>
              <a:off x="10019880" y="1093680"/>
              <a:ext cx="53188" cy="391387"/>
            </p14:xfrm>
          </p:contentPart>
        </mc:Choice>
        <mc:Fallback xmlns="">
          <p:pic>
            <p:nvPicPr>
              <p:cNvPr id="92" name="Ink 91"/>
              <p:cNvPicPr/>
              <p:nvPr/>
            </p:nvPicPr>
            <p:blipFill>
              <a:blip r:embed="rId67"/>
              <a:stretch>
                <a:fillRect/>
              </a:stretch>
            </p:blipFill>
            <p:spPr>
              <a:xfrm>
                <a:off x="10009458" y="1083598"/>
                <a:ext cx="74391" cy="412271"/>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3" name="Ink 92"/>
              <p14:cNvContentPartPr/>
              <p14:nvPr/>
            </p14:nvContentPartPr>
            <p14:xfrm>
              <a:off x="10063800" y="1048320"/>
              <a:ext cx="40228" cy="402187"/>
            </p14:xfrm>
          </p:contentPart>
        </mc:Choice>
        <mc:Fallback xmlns="">
          <p:pic>
            <p:nvPicPr>
              <p:cNvPr id="93" name="Ink 92"/>
              <p:cNvPicPr/>
              <p:nvPr/>
            </p:nvPicPr>
            <p:blipFill>
              <a:blip r:embed="rId69"/>
              <a:stretch>
                <a:fillRect/>
              </a:stretch>
            </p:blipFill>
            <p:spPr>
              <a:xfrm>
                <a:off x="10053743" y="1039319"/>
                <a:ext cx="54236" cy="42127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4" name="Ink 93"/>
              <p14:cNvContentPartPr/>
              <p14:nvPr/>
            </p14:nvContentPartPr>
            <p14:xfrm>
              <a:off x="10070280" y="1107360"/>
              <a:ext cx="54628" cy="367627"/>
            </p14:xfrm>
          </p:contentPart>
        </mc:Choice>
        <mc:Fallback xmlns="">
          <p:pic>
            <p:nvPicPr>
              <p:cNvPr id="94" name="Ink 93"/>
              <p:cNvPicPr/>
              <p:nvPr/>
            </p:nvPicPr>
            <p:blipFill>
              <a:blip r:embed="rId71"/>
              <a:stretch>
                <a:fillRect/>
              </a:stretch>
            </p:blipFill>
            <p:spPr>
              <a:xfrm>
                <a:off x="10060936" y="1099799"/>
                <a:ext cx="72598" cy="38527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5" name="Ink 94"/>
              <p14:cNvContentPartPr/>
              <p14:nvPr/>
            </p14:nvContentPartPr>
            <p14:xfrm>
              <a:off x="11045520" y="1087200"/>
              <a:ext cx="77400" cy="250920"/>
            </p14:xfrm>
          </p:contentPart>
        </mc:Choice>
        <mc:Fallback xmlns="">
          <p:pic>
            <p:nvPicPr>
              <p:cNvPr id="95" name="Ink 94"/>
              <p:cNvPicPr/>
              <p:nvPr/>
            </p:nvPicPr>
            <p:blipFill>
              <a:blip r:embed="rId73"/>
              <a:stretch>
                <a:fillRect/>
              </a:stretch>
            </p:blipFill>
            <p:spPr>
              <a:xfrm>
                <a:off x="11039040" y="1081800"/>
                <a:ext cx="878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6" name="Ink 95"/>
              <p14:cNvContentPartPr/>
              <p14:nvPr/>
            </p14:nvContentPartPr>
            <p14:xfrm>
              <a:off x="10073520" y="1366560"/>
              <a:ext cx="104308" cy="119947"/>
            </p14:xfrm>
          </p:contentPart>
        </mc:Choice>
        <mc:Fallback xmlns="">
          <p:pic>
            <p:nvPicPr>
              <p:cNvPr id="96" name="Ink 95"/>
              <p:cNvPicPr/>
              <p:nvPr/>
            </p:nvPicPr>
            <p:blipFill>
              <a:blip r:embed="rId75"/>
              <a:stretch>
                <a:fillRect/>
              </a:stretch>
            </p:blipFill>
            <p:spPr>
              <a:xfrm>
                <a:off x="10067765" y="1362958"/>
                <a:ext cx="113660" cy="129312"/>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7" name="Ink 96"/>
              <p14:cNvContentPartPr/>
              <p14:nvPr/>
            </p14:nvContentPartPr>
            <p14:xfrm>
              <a:off x="11195640" y="1377360"/>
              <a:ext cx="3600" cy="28080"/>
            </p14:xfrm>
          </p:contentPart>
        </mc:Choice>
        <mc:Fallback xmlns="">
          <p:pic>
            <p:nvPicPr>
              <p:cNvPr id="97" name="Ink 96"/>
              <p:cNvPicPr/>
              <p:nvPr/>
            </p:nvPicPr>
            <p:blipFill>
              <a:blip r:embed="rId77"/>
              <a:stretch>
                <a:fillRect/>
              </a:stretch>
            </p:blipFill>
            <p:spPr>
              <a:xfrm>
                <a:off x="11190600" y="1373400"/>
                <a:ext cx="122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8" name="Ink 97"/>
              <p14:cNvContentPartPr/>
              <p14:nvPr/>
            </p14:nvContentPartPr>
            <p14:xfrm>
              <a:off x="9244080" y="1907280"/>
              <a:ext cx="1168200" cy="398520"/>
            </p14:xfrm>
          </p:contentPart>
        </mc:Choice>
        <mc:Fallback xmlns="">
          <p:pic>
            <p:nvPicPr>
              <p:cNvPr id="98" name="Ink 97"/>
              <p:cNvPicPr/>
              <p:nvPr/>
            </p:nvPicPr>
            <p:blipFill>
              <a:blip r:embed="rId79"/>
              <a:stretch>
                <a:fillRect/>
              </a:stretch>
            </p:blipFill>
            <p:spPr>
              <a:xfrm>
                <a:off x="9235440" y="1898280"/>
                <a:ext cx="118656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9" name="Ink 98"/>
              <p14:cNvContentPartPr/>
              <p14:nvPr/>
            </p14:nvContentPartPr>
            <p14:xfrm>
              <a:off x="7844400" y="2864520"/>
              <a:ext cx="42840" cy="480240"/>
            </p14:xfrm>
          </p:contentPart>
        </mc:Choice>
        <mc:Fallback xmlns="">
          <p:pic>
            <p:nvPicPr>
              <p:cNvPr id="99" name="Ink 98"/>
              <p:cNvPicPr/>
              <p:nvPr/>
            </p:nvPicPr>
            <p:blipFill>
              <a:blip r:embed="rId81"/>
              <a:stretch>
                <a:fillRect/>
              </a:stretch>
            </p:blipFill>
            <p:spPr>
              <a:xfrm>
                <a:off x="7835040" y="2859840"/>
                <a:ext cx="5940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0" name="Ink 99"/>
              <p14:cNvContentPartPr/>
              <p14:nvPr/>
            </p14:nvContentPartPr>
            <p14:xfrm>
              <a:off x="7875720" y="2873520"/>
              <a:ext cx="11520" cy="360"/>
            </p14:xfrm>
          </p:contentPart>
        </mc:Choice>
        <mc:Fallback xmlns="">
          <p:pic>
            <p:nvPicPr>
              <p:cNvPr id="100" name="Ink 99"/>
              <p:cNvPicPr/>
              <p:nvPr/>
            </p:nvPicPr>
            <p:blipFill>
              <a:blip r:embed="rId83"/>
              <a:stretch>
                <a:fillRect/>
              </a:stretch>
            </p:blipFill>
            <p:spPr>
              <a:xfrm>
                <a:off x="7871760" y="2869200"/>
                <a:ext cx="194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1" name="Ink 100"/>
              <p14:cNvContentPartPr/>
              <p14:nvPr/>
            </p14:nvContentPartPr>
            <p14:xfrm>
              <a:off x="8339400" y="2773440"/>
              <a:ext cx="30600" cy="392400"/>
            </p14:xfrm>
          </p:contentPart>
        </mc:Choice>
        <mc:Fallback xmlns="">
          <p:pic>
            <p:nvPicPr>
              <p:cNvPr id="101" name="Ink 100"/>
              <p:cNvPicPr/>
              <p:nvPr/>
            </p:nvPicPr>
            <p:blipFill>
              <a:blip r:embed="rId85"/>
              <a:stretch>
                <a:fillRect/>
              </a:stretch>
            </p:blipFill>
            <p:spPr>
              <a:xfrm>
                <a:off x="8327880" y="2763360"/>
                <a:ext cx="52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2" name="Ink 101"/>
              <p14:cNvContentPartPr/>
              <p14:nvPr/>
            </p14:nvContentPartPr>
            <p14:xfrm>
              <a:off x="8396280" y="3161160"/>
              <a:ext cx="6120" cy="99720"/>
            </p14:xfrm>
          </p:contentPart>
        </mc:Choice>
        <mc:Fallback xmlns="">
          <p:pic>
            <p:nvPicPr>
              <p:cNvPr id="102" name="Ink 101"/>
              <p:cNvPicPr/>
              <p:nvPr/>
            </p:nvPicPr>
            <p:blipFill>
              <a:blip r:embed="rId87"/>
              <a:stretch>
                <a:fillRect/>
              </a:stretch>
            </p:blipFill>
            <p:spPr>
              <a:xfrm>
                <a:off x="8386920" y="3154680"/>
                <a:ext cx="19080" cy="114480"/>
              </a:xfrm>
              <a:prstGeom prst="rect">
                <a:avLst/>
              </a:prstGeom>
            </p:spPr>
          </p:pic>
        </mc:Fallback>
      </mc:AlternateContent>
    </p:spTree>
    <p:extLst>
      <p:ext uri="{BB962C8B-B14F-4D97-AF65-F5344CB8AC3E}">
        <p14:creationId xmlns:p14="http://schemas.microsoft.com/office/powerpoint/2010/main" val="3584135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24</a:t>
            </a:fld>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22120" y="72000"/>
              <a:ext cx="11970360" cy="6216480"/>
            </p14:xfrm>
          </p:contentPart>
        </mc:Choice>
        <mc:Fallback xmlns="">
          <p:pic>
            <p:nvPicPr>
              <p:cNvPr id="4" name="Ink 3"/>
              <p:cNvPicPr/>
              <p:nvPr/>
            </p:nvPicPr>
            <p:blipFill>
              <a:blip r:embed="rId3"/>
              <a:stretch>
                <a:fillRect/>
              </a:stretch>
            </p:blipFill>
            <p:spPr>
              <a:xfrm>
                <a:off x="212760" y="67680"/>
                <a:ext cx="11989440" cy="623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539560" y="2277720"/>
              <a:ext cx="3651840" cy="1397160"/>
            </p14:xfrm>
          </p:contentPart>
        </mc:Choice>
        <mc:Fallback xmlns="">
          <p:pic>
            <p:nvPicPr>
              <p:cNvPr id="5" name="Ink 4"/>
              <p:cNvPicPr/>
              <p:nvPr/>
            </p:nvPicPr>
            <p:blipFill>
              <a:blip r:embed="rId5"/>
              <a:stretch>
                <a:fillRect/>
              </a:stretch>
            </p:blipFill>
            <p:spPr>
              <a:xfrm>
                <a:off x="8528040" y="2271240"/>
                <a:ext cx="3673440" cy="1414800"/>
              </a:xfrm>
              <a:prstGeom prst="rect">
                <a:avLst/>
              </a:prstGeom>
            </p:spPr>
          </p:pic>
        </mc:Fallback>
      </mc:AlternateContent>
    </p:spTree>
    <p:extLst>
      <p:ext uri="{BB962C8B-B14F-4D97-AF65-F5344CB8AC3E}">
        <p14:creationId xmlns:p14="http://schemas.microsoft.com/office/powerpoint/2010/main" val="1355172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25</a:t>
            </a:fld>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02760" y="76680"/>
              <a:ext cx="10514880" cy="6448680"/>
            </p14:xfrm>
          </p:contentPart>
        </mc:Choice>
        <mc:Fallback xmlns="">
          <p:pic>
            <p:nvPicPr>
              <p:cNvPr id="4" name="Ink 3"/>
              <p:cNvPicPr/>
              <p:nvPr/>
            </p:nvPicPr>
            <p:blipFill>
              <a:blip r:embed="rId3"/>
              <a:stretch>
                <a:fillRect/>
              </a:stretch>
            </p:blipFill>
            <p:spPr>
              <a:xfrm>
                <a:off x="291240" y="64080"/>
                <a:ext cx="10536120" cy="6471000"/>
              </a:xfrm>
              <a:prstGeom prst="rect">
                <a:avLst/>
              </a:prstGeom>
            </p:spPr>
          </p:pic>
        </mc:Fallback>
      </mc:AlternateContent>
    </p:spTree>
    <p:extLst>
      <p:ext uri="{BB962C8B-B14F-4D97-AF65-F5344CB8AC3E}">
        <p14:creationId xmlns:p14="http://schemas.microsoft.com/office/powerpoint/2010/main" val="3141238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26</a:t>
            </a:fld>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891520" y="4712400"/>
              <a:ext cx="63720" cy="3960"/>
            </p14:xfrm>
          </p:contentPart>
        </mc:Choice>
        <mc:Fallback xmlns="">
          <p:pic>
            <p:nvPicPr>
              <p:cNvPr id="4" name="Ink 3"/>
              <p:cNvPicPr/>
              <p:nvPr/>
            </p:nvPicPr>
            <p:blipFill>
              <a:blip r:embed="rId3"/>
              <a:stretch>
                <a:fillRect/>
              </a:stretch>
            </p:blipFill>
            <p:spPr>
              <a:xfrm>
                <a:off x="2881800" y="4703040"/>
                <a:ext cx="788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729000" y="784800"/>
              <a:ext cx="10777320" cy="4727880"/>
            </p14:xfrm>
          </p:contentPart>
        </mc:Choice>
        <mc:Fallback xmlns="">
          <p:pic>
            <p:nvPicPr>
              <p:cNvPr id="5" name="Ink 4"/>
              <p:cNvPicPr/>
              <p:nvPr/>
            </p:nvPicPr>
            <p:blipFill>
              <a:blip r:embed="rId5"/>
              <a:stretch>
                <a:fillRect/>
              </a:stretch>
            </p:blipFill>
            <p:spPr>
              <a:xfrm>
                <a:off x="718920" y="775800"/>
                <a:ext cx="10799640" cy="4742640"/>
              </a:xfrm>
              <a:prstGeom prst="rect">
                <a:avLst/>
              </a:prstGeom>
            </p:spPr>
          </p:pic>
        </mc:Fallback>
      </mc:AlternateContent>
    </p:spTree>
    <p:extLst>
      <p:ext uri="{BB962C8B-B14F-4D97-AF65-F5344CB8AC3E}">
        <p14:creationId xmlns:p14="http://schemas.microsoft.com/office/powerpoint/2010/main" val="2195767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Vestigial Sideband Modulation (VSB)</a:t>
            </a:r>
            <a:endParaRPr lang="en-US" dirty="0"/>
          </a:p>
        </p:txBody>
      </p:sp>
      <p:sp>
        <p:nvSpPr>
          <p:cNvPr id="3" name="Content Placeholder 2"/>
          <p:cNvSpPr>
            <a:spLocks noGrp="1"/>
          </p:cNvSpPr>
          <p:nvPr>
            <p:ph idx="1"/>
          </p:nvPr>
        </p:nvSpPr>
        <p:spPr/>
        <p:txBody>
          <a:bodyPr/>
          <a:lstStyle/>
          <a:p>
            <a:r>
              <a:rPr lang="en-US" dirty="0"/>
              <a:t>SSB-SC modulation is well suited  for transmission of voice because of frequency gap that exist in the spectrum of voice signal zero and a few hundred Hz. When the baseband signal contains significant components at extremely low frequencies as in case of T.V. picture signal, the upper and lower side band need at carrier frequency. This means that use of SSB modulation is inappropriate for transmission of such baseband signals due to difficulty of isolating one side band.</a:t>
            </a:r>
          </a:p>
        </p:txBody>
      </p:sp>
      <p:sp>
        <p:nvSpPr>
          <p:cNvPr id="7" name="Footer Placeholder 6"/>
          <p:cNvSpPr>
            <a:spLocks noGrp="1"/>
          </p:cNvSpPr>
          <p:nvPr>
            <p:ph type="ftr" sz="quarter" idx="11"/>
          </p:nvPr>
        </p:nvSpPr>
        <p:spPr/>
        <p:txBody>
          <a:bodyPr/>
          <a:lstStyle/>
          <a:p>
            <a:r>
              <a:rPr lang="en-US"/>
              <a:t>ADC - IIIT Bhopal</a:t>
            </a:r>
          </a:p>
        </p:txBody>
      </p:sp>
      <p:sp>
        <p:nvSpPr>
          <p:cNvPr id="8" name="Slide Number Placeholder 7"/>
          <p:cNvSpPr>
            <a:spLocks noGrp="1"/>
          </p:cNvSpPr>
          <p:nvPr>
            <p:ph type="sldNum" sz="quarter" idx="12"/>
          </p:nvPr>
        </p:nvSpPr>
        <p:spPr/>
        <p:txBody>
          <a:bodyPr/>
          <a:lstStyle/>
          <a:p>
            <a:fld id="{58A79D6A-F8A9-4142-87E8-70739027CFC8}" type="slidenum">
              <a:rPr lang="en-US" smtClean="0"/>
              <a:t>27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49688619"/>
      </p:ext>
    </p:extLst>
  </p:cSld>
  <p:clrMapOvr>
    <a:masterClrMapping/>
  </p:clrMapOvr>
  <mc:AlternateContent xmlns:mc="http://schemas.openxmlformats.org/markup-compatibility/2006" xmlns:p14="http://schemas.microsoft.com/office/powerpoint/2010/main">
    <mc:Choice Requires="p14">
      <p:transition spd="slow" p14:dur="2000" advTm="3663"/>
    </mc:Choice>
    <mc:Fallback xmlns="">
      <p:transition spd="slow" advTm="3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689" y="56262"/>
            <a:ext cx="10515600" cy="1325563"/>
          </a:xfrm>
        </p:spPr>
        <p:txBody>
          <a:bodyPr/>
          <a:lstStyle/>
          <a:p>
            <a:r>
              <a:rPr lang="en-US" dirty="0"/>
              <a:t>VSB</a:t>
            </a:r>
          </a:p>
        </p:txBody>
      </p:sp>
      <p:cxnSp>
        <p:nvCxnSpPr>
          <p:cNvPr id="5" name="Straight Connector 4"/>
          <p:cNvCxnSpPr/>
          <p:nvPr/>
        </p:nvCxnSpPr>
        <p:spPr>
          <a:xfrm>
            <a:off x="316871" y="2833735"/>
            <a:ext cx="5214797" cy="0"/>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3005750" y="1027906"/>
            <a:ext cx="0" cy="2143810"/>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11" name="Right Triangle 10"/>
          <p:cNvSpPr/>
          <p:nvPr/>
        </p:nvSpPr>
        <p:spPr>
          <a:xfrm>
            <a:off x="3706639" y="1810694"/>
            <a:ext cx="1665838" cy="1023041"/>
          </a:xfrm>
          <a:prstGeom prst="r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ight Triangle 13"/>
          <p:cNvSpPr/>
          <p:nvPr/>
        </p:nvSpPr>
        <p:spPr>
          <a:xfrm flipH="1">
            <a:off x="624689" y="1810694"/>
            <a:ext cx="1665838" cy="1023041"/>
          </a:xfrm>
          <a:prstGeom prst="r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TextBox 15"/>
          <p:cNvSpPr txBox="1"/>
          <p:nvPr/>
        </p:nvSpPr>
        <p:spPr>
          <a:xfrm>
            <a:off x="3430863" y="2823516"/>
            <a:ext cx="824265" cy="369332"/>
          </a:xfrm>
          <a:prstGeom prst="rect">
            <a:avLst/>
          </a:prstGeom>
          <a:noFill/>
        </p:spPr>
        <p:txBody>
          <a:bodyPr wrap="none" rtlCol="0">
            <a:spAutoFit/>
          </a:bodyPr>
          <a:lstStyle/>
          <a:p>
            <a:r>
              <a:rPr lang="en-US" dirty="0"/>
              <a:t>300 Hz</a:t>
            </a:r>
          </a:p>
        </p:txBody>
      </p:sp>
      <p:sp>
        <p:nvSpPr>
          <p:cNvPr id="17" name="TextBox 16"/>
          <p:cNvSpPr txBox="1"/>
          <p:nvPr/>
        </p:nvSpPr>
        <p:spPr>
          <a:xfrm>
            <a:off x="5039940" y="2823516"/>
            <a:ext cx="941283" cy="369332"/>
          </a:xfrm>
          <a:prstGeom prst="rect">
            <a:avLst/>
          </a:prstGeom>
          <a:noFill/>
        </p:spPr>
        <p:txBody>
          <a:bodyPr wrap="none" rtlCol="0">
            <a:spAutoFit/>
          </a:bodyPr>
          <a:lstStyle/>
          <a:p>
            <a:r>
              <a:rPr lang="en-US" dirty="0"/>
              <a:t>3300 Hz</a:t>
            </a:r>
          </a:p>
        </p:txBody>
      </p:sp>
      <p:sp>
        <p:nvSpPr>
          <p:cNvPr id="18" name="TextBox 17"/>
          <p:cNvSpPr txBox="1"/>
          <p:nvPr/>
        </p:nvSpPr>
        <p:spPr>
          <a:xfrm>
            <a:off x="305842" y="2802384"/>
            <a:ext cx="1064715" cy="369332"/>
          </a:xfrm>
          <a:prstGeom prst="rect">
            <a:avLst/>
          </a:prstGeom>
          <a:noFill/>
        </p:spPr>
        <p:txBody>
          <a:bodyPr wrap="none" rtlCol="0">
            <a:spAutoFit/>
          </a:bodyPr>
          <a:lstStyle/>
          <a:p>
            <a:r>
              <a:rPr lang="en-US" dirty="0"/>
              <a:t>- 3300 Hz</a:t>
            </a:r>
          </a:p>
        </p:txBody>
      </p:sp>
      <p:sp>
        <p:nvSpPr>
          <p:cNvPr id="19" name="TextBox 18"/>
          <p:cNvSpPr txBox="1"/>
          <p:nvPr/>
        </p:nvSpPr>
        <p:spPr>
          <a:xfrm>
            <a:off x="1906665" y="2823516"/>
            <a:ext cx="947695" cy="369332"/>
          </a:xfrm>
          <a:prstGeom prst="rect">
            <a:avLst/>
          </a:prstGeom>
          <a:noFill/>
        </p:spPr>
        <p:txBody>
          <a:bodyPr wrap="none" rtlCol="0">
            <a:spAutoFit/>
          </a:bodyPr>
          <a:lstStyle/>
          <a:p>
            <a:r>
              <a:rPr lang="en-US" dirty="0"/>
              <a:t>- 300 Hz</a:t>
            </a:r>
          </a:p>
        </p:txBody>
      </p:sp>
      <p:sp>
        <p:nvSpPr>
          <p:cNvPr id="20" name="TextBox 19"/>
          <p:cNvSpPr txBox="1"/>
          <p:nvPr/>
        </p:nvSpPr>
        <p:spPr>
          <a:xfrm>
            <a:off x="5501247" y="2566994"/>
            <a:ext cx="255198" cy="369332"/>
          </a:xfrm>
          <a:prstGeom prst="rect">
            <a:avLst/>
          </a:prstGeom>
          <a:noFill/>
        </p:spPr>
        <p:txBody>
          <a:bodyPr wrap="none" rtlCol="0">
            <a:spAutoFit/>
          </a:bodyPr>
          <a:lstStyle/>
          <a:p>
            <a:r>
              <a:rPr lang="en-US" dirty="0"/>
              <a:t>f</a:t>
            </a:r>
          </a:p>
        </p:txBody>
      </p:sp>
      <p:sp>
        <p:nvSpPr>
          <p:cNvPr id="21" name="TextBox 20"/>
          <p:cNvSpPr txBox="1"/>
          <p:nvPr/>
        </p:nvSpPr>
        <p:spPr>
          <a:xfrm>
            <a:off x="2978590" y="963021"/>
            <a:ext cx="503856" cy="369332"/>
          </a:xfrm>
          <a:prstGeom prst="rect">
            <a:avLst/>
          </a:prstGeom>
          <a:noFill/>
        </p:spPr>
        <p:txBody>
          <a:bodyPr wrap="none" rtlCol="0">
            <a:spAutoFit/>
          </a:bodyPr>
          <a:lstStyle/>
          <a:p>
            <a:r>
              <a:rPr lang="en-US" dirty="0"/>
              <a:t>v(f)</a:t>
            </a:r>
          </a:p>
        </p:txBody>
      </p:sp>
      <p:cxnSp>
        <p:nvCxnSpPr>
          <p:cNvPr id="23" name="Straight Connector 22"/>
          <p:cNvCxnSpPr/>
          <p:nvPr/>
        </p:nvCxnSpPr>
        <p:spPr>
          <a:xfrm>
            <a:off x="6317824" y="2823176"/>
            <a:ext cx="5214797" cy="0"/>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a:off x="6489840" y="1017347"/>
            <a:ext cx="0" cy="2143810"/>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25" name="Right Triangle 24"/>
          <p:cNvSpPr/>
          <p:nvPr/>
        </p:nvSpPr>
        <p:spPr>
          <a:xfrm>
            <a:off x="9707592" y="1800135"/>
            <a:ext cx="1665838" cy="1023041"/>
          </a:xfrm>
          <a:prstGeom prst="r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ight Triangle 25"/>
          <p:cNvSpPr/>
          <p:nvPr/>
        </p:nvSpPr>
        <p:spPr>
          <a:xfrm flipH="1">
            <a:off x="6625642" y="1800135"/>
            <a:ext cx="1665838" cy="1023041"/>
          </a:xfrm>
          <a:prstGeom prst="r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TextBox 26"/>
          <p:cNvSpPr txBox="1"/>
          <p:nvPr/>
        </p:nvSpPr>
        <p:spPr>
          <a:xfrm>
            <a:off x="9431816" y="2812957"/>
            <a:ext cx="1070871" cy="369332"/>
          </a:xfrm>
          <a:prstGeom prst="rect">
            <a:avLst/>
          </a:prstGeom>
          <a:noFill/>
        </p:spPr>
        <p:txBody>
          <a:bodyPr wrap="none" rtlCol="0">
            <a:spAutoFit/>
          </a:bodyPr>
          <a:lstStyle/>
          <a:p>
            <a:r>
              <a:rPr lang="en-US" dirty="0"/>
              <a:t>f</a:t>
            </a:r>
            <a:r>
              <a:rPr lang="en-US" baseline="-25000" dirty="0"/>
              <a:t>c</a:t>
            </a:r>
            <a:r>
              <a:rPr lang="en-US" dirty="0"/>
              <a:t>+300 Hz</a:t>
            </a:r>
          </a:p>
        </p:txBody>
      </p:sp>
      <p:sp>
        <p:nvSpPr>
          <p:cNvPr id="28" name="TextBox 27"/>
          <p:cNvSpPr txBox="1"/>
          <p:nvPr/>
        </p:nvSpPr>
        <p:spPr>
          <a:xfrm>
            <a:off x="11040893" y="2812957"/>
            <a:ext cx="1225079" cy="369332"/>
          </a:xfrm>
          <a:prstGeom prst="rect">
            <a:avLst/>
          </a:prstGeom>
          <a:noFill/>
        </p:spPr>
        <p:txBody>
          <a:bodyPr wrap="none" rtlCol="0">
            <a:spAutoFit/>
          </a:bodyPr>
          <a:lstStyle/>
          <a:p>
            <a:r>
              <a:rPr lang="en-US" dirty="0"/>
              <a:t>f</a:t>
            </a:r>
            <a:r>
              <a:rPr lang="en-US" baseline="-25000" dirty="0"/>
              <a:t>c</a:t>
            </a:r>
            <a:r>
              <a:rPr lang="en-US" dirty="0"/>
              <a:t>+3300 Hz</a:t>
            </a:r>
          </a:p>
        </p:txBody>
      </p:sp>
      <p:sp>
        <p:nvSpPr>
          <p:cNvPr id="29" name="TextBox 28"/>
          <p:cNvSpPr txBox="1"/>
          <p:nvPr/>
        </p:nvSpPr>
        <p:spPr>
          <a:xfrm>
            <a:off x="6488819" y="2791825"/>
            <a:ext cx="1143005" cy="369332"/>
          </a:xfrm>
          <a:prstGeom prst="rect">
            <a:avLst/>
          </a:prstGeom>
          <a:noFill/>
        </p:spPr>
        <p:txBody>
          <a:bodyPr wrap="none" rtlCol="0">
            <a:spAutoFit/>
          </a:bodyPr>
          <a:lstStyle/>
          <a:p>
            <a:r>
              <a:rPr lang="en-US" dirty="0"/>
              <a:t>f</a:t>
            </a:r>
            <a:r>
              <a:rPr lang="en-US" baseline="-25000" dirty="0"/>
              <a:t>c</a:t>
            </a:r>
            <a:r>
              <a:rPr lang="en-US" dirty="0"/>
              <a:t>-3300 Hz</a:t>
            </a:r>
          </a:p>
        </p:txBody>
      </p:sp>
      <p:sp>
        <p:nvSpPr>
          <p:cNvPr id="30" name="TextBox 29"/>
          <p:cNvSpPr txBox="1"/>
          <p:nvPr/>
        </p:nvSpPr>
        <p:spPr>
          <a:xfrm>
            <a:off x="7907618" y="2812957"/>
            <a:ext cx="1025987" cy="369332"/>
          </a:xfrm>
          <a:prstGeom prst="rect">
            <a:avLst/>
          </a:prstGeom>
          <a:noFill/>
        </p:spPr>
        <p:txBody>
          <a:bodyPr wrap="none" rtlCol="0">
            <a:spAutoFit/>
          </a:bodyPr>
          <a:lstStyle/>
          <a:p>
            <a:r>
              <a:rPr lang="en-US" dirty="0"/>
              <a:t>f</a:t>
            </a:r>
            <a:r>
              <a:rPr lang="en-US" baseline="-25000" dirty="0"/>
              <a:t>c</a:t>
            </a:r>
            <a:r>
              <a:rPr lang="en-US" dirty="0"/>
              <a:t>-300 Hz</a:t>
            </a:r>
          </a:p>
        </p:txBody>
      </p:sp>
      <p:sp>
        <p:nvSpPr>
          <p:cNvPr id="31" name="TextBox 30"/>
          <p:cNvSpPr txBox="1"/>
          <p:nvPr/>
        </p:nvSpPr>
        <p:spPr>
          <a:xfrm>
            <a:off x="11502200" y="2556435"/>
            <a:ext cx="255198" cy="369332"/>
          </a:xfrm>
          <a:prstGeom prst="rect">
            <a:avLst/>
          </a:prstGeom>
          <a:noFill/>
        </p:spPr>
        <p:txBody>
          <a:bodyPr wrap="none" rtlCol="0">
            <a:spAutoFit/>
          </a:bodyPr>
          <a:lstStyle/>
          <a:p>
            <a:r>
              <a:rPr lang="en-US" dirty="0"/>
              <a:t>f</a:t>
            </a:r>
          </a:p>
        </p:txBody>
      </p:sp>
      <p:sp>
        <p:nvSpPr>
          <p:cNvPr id="32" name="TextBox 31"/>
          <p:cNvSpPr txBox="1"/>
          <p:nvPr/>
        </p:nvSpPr>
        <p:spPr>
          <a:xfrm>
            <a:off x="6506052" y="919283"/>
            <a:ext cx="531107" cy="369332"/>
          </a:xfrm>
          <a:prstGeom prst="rect">
            <a:avLst/>
          </a:prstGeom>
          <a:noFill/>
        </p:spPr>
        <p:txBody>
          <a:bodyPr wrap="none" rtlCol="0">
            <a:spAutoFit/>
          </a:bodyPr>
          <a:lstStyle/>
          <a:p>
            <a:r>
              <a:rPr lang="en-US" dirty="0"/>
              <a:t>V(f)</a:t>
            </a:r>
          </a:p>
        </p:txBody>
      </p:sp>
      <p:sp>
        <p:nvSpPr>
          <p:cNvPr id="33" name="Rectangle 32"/>
          <p:cNvSpPr/>
          <p:nvPr/>
        </p:nvSpPr>
        <p:spPr>
          <a:xfrm>
            <a:off x="8933605" y="2864252"/>
            <a:ext cx="315856" cy="369332"/>
          </a:xfrm>
          <a:prstGeom prst="rect">
            <a:avLst/>
          </a:prstGeom>
        </p:spPr>
        <p:txBody>
          <a:bodyPr wrap="none">
            <a:spAutoFit/>
          </a:bodyPr>
          <a:lstStyle/>
          <a:p>
            <a:r>
              <a:rPr lang="en-US" dirty="0"/>
              <a:t>f</a:t>
            </a:r>
            <a:r>
              <a:rPr lang="en-US" baseline="-25000" dirty="0"/>
              <a:t>c</a:t>
            </a:r>
            <a:endParaRPr lang="en-US" dirty="0"/>
          </a:p>
        </p:txBody>
      </p:sp>
      <p:cxnSp>
        <p:nvCxnSpPr>
          <p:cNvPr id="35" name="Straight Connector 34"/>
          <p:cNvCxnSpPr/>
          <p:nvPr/>
        </p:nvCxnSpPr>
        <p:spPr>
          <a:xfrm flipV="1">
            <a:off x="9019104" y="1484415"/>
            <a:ext cx="0" cy="145191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2995188" y="3896345"/>
            <a:ext cx="0" cy="2143810"/>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37" name="Straight Connector 36"/>
          <p:cNvCxnSpPr/>
          <p:nvPr/>
        </p:nvCxnSpPr>
        <p:spPr>
          <a:xfrm>
            <a:off x="305842" y="5748945"/>
            <a:ext cx="5066635" cy="0"/>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0" name="Right Triangle 39"/>
          <p:cNvSpPr/>
          <p:nvPr/>
        </p:nvSpPr>
        <p:spPr>
          <a:xfrm flipH="1">
            <a:off x="1329897" y="4725905"/>
            <a:ext cx="1665838" cy="1023041"/>
          </a:xfrm>
          <a:prstGeom prst="r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ight Triangle 40"/>
          <p:cNvSpPr/>
          <p:nvPr/>
        </p:nvSpPr>
        <p:spPr>
          <a:xfrm>
            <a:off x="2995188" y="4725904"/>
            <a:ext cx="1665838" cy="1023041"/>
          </a:xfrm>
          <a:prstGeom prst="r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TextBox 44"/>
          <p:cNvSpPr txBox="1"/>
          <p:nvPr/>
        </p:nvSpPr>
        <p:spPr>
          <a:xfrm>
            <a:off x="3006630" y="3815206"/>
            <a:ext cx="521489" cy="369332"/>
          </a:xfrm>
          <a:prstGeom prst="rect">
            <a:avLst/>
          </a:prstGeom>
          <a:noFill/>
        </p:spPr>
        <p:txBody>
          <a:bodyPr wrap="none" rtlCol="0">
            <a:spAutoFit/>
          </a:bodyPr>
          <a:lstStyle/>
          <a:p>
            <a:r>
              <a:rPr lang="en-US" dirty="0"/>
              <a:t>p(f)</a:t>
            </a:r>
          </a:p>
        </p:txBody>
      </p:sp>
      <p:sp>
        <p:nvSpPr>
          <p:cNvPr id="46" name="TextBox 45"/>
          <p:cNvSpPr txBox="1"/>
          <p:nvPr/>
        </p:nvSpPr>
        <p:spPr>
          <a:xfrm>
            <a:off x="4316278" y="5748944"/>
            <a:ext cx="962123" cy="369332"/>
          </a:xfrm>
          <a:prstGeom prst="rect">
            <a:avLst/>
          </a:prstGeom>
          <a:noFill/>
        </p:spPr>
        <p:txBody>
          <a:bodyPr wrap="none" rtlCol="0">
            <a:spAutoFit/>
          </a:bodyPr>
          <a:lstStyle/>
          <a:p>
            <a:r>
              <a:rPr lang="en-US" dirty="0"/>
              <a:t>4.5 MHz</a:t>
            </a:r>
          </a:p>
        </p:txBody>
      </p:sp>
      <p:sp>
        <p:nvSpPr>
          <p:cNvPr id="47" name="TextBox 46"/>
          <p:cNvSpPr txBox="1"/>
          <p:nvPr/>
        </p:nvSpPr>
        <p:spPr>
          <a:xfrm>
            <a:off x="1032957" y="5747077"/>
            <a:ext cx="1085554" cy="369332"/>
          </a:xfrm>
          <a:prstGeom prst="rect">
            <a:avLst/>
          </a:prstGeom>
          <a:noFill/>
        </p:spPr>
        <p:txBody>
          <a:bodyPr wrap="none" rtlCol="0">
            <a:spAutoFit/>
          </a:bodyPr>
          <a:lstStyle/>
          <a:p>
            <a:r>
              <a:rPr lang="en-US" dirty="0"/>
              <a:t>- 4.5 MHz</a:t>
            </a:r>
          </a:p>
        </p:txBody>
      </p:sp>
      <p:cxnSp>
        <p:nvCxnSpPr>
          <p:cNvPr id="48" name="Straight Connector 47"/>
          <p:cNvCxnSpPr/>
          <p:nvPr/>
        </p:nvCxnSpPr>
        <p:spPr>
          <a:xfrm>
            <a:off x="6518084" y="3896345"/>
            <a:ext cx="0" cy="2143810"/>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a:off x="6068334" y="5747077"/>
            <a:ext cx="5066635" cy="0"/>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50" name="Right Triangle 49"/>
          <p:cNvSpPr/>
          <p:nvPr/>
        </p:nvSpPr>
        <p:spPr>
          <a:xfrm flipH="1">
            <a:off x="7092474" y="4724036"/>
            <a:ext cx="1665838" cy="1023041"/>
          </a:xfrm>
          <a:prstGeom prst="r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Right Triangle 50"/>
          <p:cNvSpPr/>
          <p:nvPr/>
        </p:nvSpPr>
        <p:spPr>
          <a:xfrm>
            <a:off x="8757680" y="4724036"/>
            <a:ext cx="1665838" cy="1023041"/>
          </a:xfrm>
          <a:prstGeom prst="r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TextBox 51"/>
          <p:cNvSpPr txBox="1"/>
          <p:nvPr/>
        </p:nvSpPr>
        <p:spPr>
          <a:xfrm>
            <a:off x="6534704" y="3800456"/>
            <a:ext cx="521489" cy="369332"/>
          </a:xfrm>
          <a:prstGeom prst="rect">
            <a:avLst/>
          </a:prstGeom>
          <a:noFill/>
        </p:spPr>
        <p:txBody>
          <a:bodyPr wrap="none" rtlCol="0">
            <a:spAutoFit/>
          </a:bodyPr>
          <a:lstStyle/>
          <a:p>
            <a:r>
              <a:rPr lang="en-US" dirty="0"/>
              <a:t>P(f)</a:t>
            </a:r>
          </a:p>
        </p:txBody>
      </p:sp>
      <p:sp>
        <p:nvSpPr>
          <p:cNvPr id="53" name="TextBox 52"/>
          <p:cNvSpPr txBox="1"/>
          <p:nvPr/>
        </p:nvSpPr>
        <p:spPr>
          <a:xfrm>
            <a:off x="10078770" y="5747076"/>
            <a:ext cx="1240789" cy="369332"/>
          </a:xfrm>
          <a:prstGeom prst="rect">
            <a:avLst/>
          </a:prstGeom>
          <a:noFill/>
        </p:spPr>
        <p:txBody>
          <a:bodyPr wrap="none" rtlCol="0">
            <a:spAutoFit/>
          </a:bodyPr>
          <a:lstStyle/>
          <a:p>
            <a:r>
              <a:rPr lang="en-US" dirty="0"/>
              <a:t>f</a:t>
            </a:r>
            <a:r>
              <a:rPr lang="en-US" baseline="-25000" dirty="0"/>
              <a:t>c</a:t>
            </a:r>
            <a:r>
              <a:rPr lang="en-US" dirty="0"/>
              <a:t>+4.5 MHz</a:t>
            </a:r>
          </a:p>
        </p:txBody>
      </p:sp>
      <p:sp>
        <p:nvSpPr>
          <p:cNvPr id="54" name="TextBox 53"/>
          <p:cNvSpPr txBox="1"/>
          <p:nvPr/>
        </p:nvSpPr>
        <p:spPr>
          <a:xfrm>
            <a:off x="6795449" y="5745209"/>
            <a:ext cx="1216743" cy="369332"/>
          </a:xfrm>
          <a:prstGeom prst="rect">
            <a:avLst/>
          </a:prstGeom>
          <a:noFill/>
        </p:spPr>
        <p:txBody>
          <a:bodyPr wrap="none" rtlCol="0">
            <a:spAutoFit/>
          </a:bodyPr>
          <a:lstStyle/>
          <a:p>
            <a:r>
              <a:rPr lang="en-US" dirty="0"/>
              <a:t>f</a:t>
            </a:r>
            <a:r>
              <a:rPr lang="en-US" baseline="-25000" dirty="0"/>
              <a:t>c</a:t>
            </a:r>
            <a:r>
              <a:rPr lang="en-US" dirty="0"/>
              <a:t>- 4.5 MHz</a:t>
            </a:r>
          </a:p>
        </p:txBody>
      </p:sp>
      <p:sp>
        <p:nvSpPr>
          <p:cNvPr id="55" name="Rectangle 54"/>
          <p:cNvSpPr/>
          <p:nvPr/>
        </p:nvSpPr>
        <p:spPr>
          <a:xfrm>
            <a:off x="8617749" y="5745209"/>
            <a:ext cx="315856" cy="369332"/>
          </a:xfrm>
          <a:prstGeom prst="rect">
            <a:avLst/>
          </a:prstGeom>
        </p:spPr>
        <p:txBody>
          <a:bodyPr wrap="none">
            <a:spAutoFit/>
          </a:bodyPr>
          <a:lstStyle/>
          <a:p>
            <a:r>
              <a:rPr lang="en-US" dirty="0"/>
              <a:t>f</a:t>
            </a:r>
            <a:r>
              <a:rPr lang="en-US" baseline="-25000" dirty="0"/>
              <a:t>c</a:t>
            </a:r>
            <a:endParaRPr lang="en-US" dirty="0"/>
          </a:p>
        </p:txBody>
      </p:sp>
      <p:sp>
        <p:nvSpPr>
          <p:cNvPr id="56" name="TextBox 55"/>
          <p:cNvSpPr txBox="1"/>
          <p:nvPr/>
        </p:nvSpPr>
        <p:spPr>
          <a:xfrm>
            <a:off x="11105928" y="5449238"/>
            <a:ext cx="255198" cy="369332"/>
          </a:xfrm>
          <a:prstGeom prst="rect">
            <a:avLst/>
          </a:prstGeom>
          <a:noFill/>
        </p:spPr>
        <p:txBody>
          <a:bodyPr wrap="none" rtlCol="0">
            <a:spAutoFit/>
          </a:bodyPr>
          <a:lstStyle/>
          <a:p>
            <a:r>
              <a:rPr lang="en-US" dirty="0"/>
              <a:t>f</a:t>
            </a:r>
          </a:p>
        </p:txBody>
      </p:sp>
      <p:cxnSp>
        <p:nvCxnSpPr>
          <p:cNvPr id="99" name="Straight Arrow Connector 98"/>
          <p:cNvCxnSpPr/>
          <p:nvPr/>
        </p:nvCxnSpPr>
        <p:spPr>
          <a:xfrm>
            <a:off x="4879818" y="1548143"/>
            <a:ext cx="1023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4747147" y="1248454"/>
            <a:ext cx="1282210" cy="369332"/>
          </a:xfrm>
          <a:prstGeom prst="rect">
            <a:avLst/>
          </a:prstGeom>
          <a:noFill/>
        </p:spPr>
        <p:txBody>
          <a:bodyPr wrap="none" rtlCol="0">
            <a:spAutoFit/>
          </a:bodyPr>
          <a:lstStyle/>
          <a:p>
            <a:r>
              <a:rPr lang="en-US" dirty="0"/>
              <a:t>Modulation</a:t>
            </a:r>
          </a:p>
        </p:txBody>
      </p:sp>
      <p:cxnSp>
        <p:nvCxnSpPr>
          <p:cNvPr id="101" name="Straight Arrow Connector 100"/>
          <p:cNvCxnSpPr/>
          <p:nvPr/>
        </p:nvCxnSpPr>
        <p:spPr>
          <a:xfrm>
            <a:off x="4799950" y="4759781"/>
            <a:ext cx="1023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4667279" y="4460092"/>
            <a:ext cx="1282210" cy="369332"/>
          </a:xfrm>
          <a:prstGeom prst="rect">
            <a:avLst/>
          </a:prstGeom>
          <a:noFill/>
        </p:spPr>
        <p:txBody>
          <a:bodyPr wrap="none" rtlCol="0">
            <a:spAutoFit/>
          </a:bodyPr>
          <a:lstStyle/>
          <a:p>
            <a:r>
              <a:rPr lang="en-US" dirty="0"/>
              <a:t>Modulation</a:t>
            </a:r>
          </a:p>
        </p:txBody>
      </p:sp>
      <p:sp>
        <p:nvSpPr>
          <p:cNvPr id="104" name="Footer Placeholder 103"/>
          <p:cNvSpPr>
            <a:spLocks noGrp="1"/>
          </p:cNvSpPr>
          <p:nvPr>
            <p:ph type="ftr" sz="quarter" idx="11"/>
          </p:nvPr>
        </p:nvSpPr>
        <p:spPr/>
        <p:txBody>
          <a:bodyPr/>
          <a:lstStyle/>
          <a:p>
            <a:r>
              <a:rPr lang="en-US"/>
              <a:t>ADC - IIIT Bhopal</a:t>
            </a:r>
          </a:p>
        </p:txBody>
      </p:sp>
      <p:sp>
        <p:nvSpPr>
          <p:cNvPr id="105" name="Slide Number Placeholder 104"/>
          <p:cNvSpPr>
            <a:spLocks noGrp="1"/>
          </p:cNvSpPr>
          <p:nvPr>
            <p:ph type="sldNum" sz="quarter" idx="12"/>
          </p:nvPr>
        </p:nvSpPr>
        <p:spPr/>
        <p:txBody>
          <a:bodyPr/>
          <a:lstStyle/>
          <a:p>
            <a:fld id="{58A79D6A-F8A9-4142-87E8-70739027CFC8}" type="slidenum">
              <a:rPr lang="en-US" smtClean="0"/>
              <a:t>28</a:t>
            </a:fld>
            <a:endParaRPr lang="en-US"/>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789120" y="1319760"/>
              <a:ext cx="1325520" cy="3702600"/>
            </p14:xfrm>
          </p:contentPart>
        </mc:Choice>
        <mc:Fallback xmlns="">
          <p:pic>
            <p:nvPicPr>
              <p:cNvPr id="3" name="Ink 2"/>
              <p:cNvPicPr/>
              <p:nvPr/>
            </p:nvPicPr>
            <p:blipFill>
              <a:blip r:embed="rId4"/>
              <a:stretch>
                <a:fillRect/>
              </a:stretch>
            </p:blipFill>
            <p:spPr>
              <a:xfrm>
                <a:off x="779040" y="1309320"/>
                <a:ext cx="1347840" cy="3723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8814960" y="4817160"/>
              <a:ext cx="91800" cy="124560"/>
            </p14:xfrm>
          </p:contentPart>
        </mc:Choice>
        <mc:Fallback xmlns="">
          <p:pic>
            <p:nvPicPr>
              <p:cNvPr id="4" name="Ink 3"/>
              <p:cNvPicPr/>
              <p:nvPr/>
            </p:nvPicPr>
            <p:blipFill>
              <a:blip r:embed="rId6"/>
              <a:stretch>
                <a:fillRect/>
              </a:stretch>
            </p:blipFill>
            <p:spPr>
              <a:xfrm>
                <a:off x="8812080" y="4813560"/>
                <a:ext cx="99360" cy="132840"/>
              </a:xfrm>
              <a:prstGeom prst="rect">
                <a:avLst/>
              </a:prstGeom>
            </p:spPr>
          </p:pic>
        </mc:Fallback>
      </mc:AlternateContent>
    </p:spTree>
    <p:extLst>
      <p:ext uri="{BB962C8B-B14F-4D97-AF65-F5344CB8AC3E}">
        <p14:creationId xmlns:p14="http://schemas.microsoft.com/office/powerpoint/2010/main" val="2876353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24689" y="562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VSB</a:t>
            </a:r>
          </a:p>
        </p:txBody>
      </p:sp>
      <p:cxnSp>
        <p:nvCxnSpPr>
          <p:cNvPr id="5" name="Straight Connector 4"/>
          <p:cNvCxnSpPr/>
          <p:nvPr/>
        </p:nvCxnSpPr>
        <p:spPr>
          <a:xfrm>
            <a:off x="3307084" y="1552100"/>
            <a:ext cx="0" cy="2143810"/>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609095" y="3328446"/>
            <a:ext cx="5066635" cy="0"/>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7" name="Right Triangle 6"/>
          <p:cNvSpPr/>
          <p:nvPr/>
        </p:nvSpPr>
        <p:spPr>
          <a:xfrm flipH="1">
            <a:off x="1641327" y="2305405"/>
            <a:ext cx="1665838" cy="1023041"/>
          </a:xfrm>
          <a:prstGeom prst="r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ight Triangle 7"/>
          <p:cNvSpPr/>
          <p:nvPr/>
        </p:nvSpPr>
        <p:spPr>
          <a:xfrm>
            <a:off x="3306533" y="2305405"/>
            <a:ext cx="1665838" cy="1023041"/>
          </a:xfrm>
          <a:prstGeom prst="r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3315096" y="1474283"/>
                <a:ext cx="694677" cy="369332"/>
              </a:xfrm>
              <a:prstGeom prst="rect">
                <a:avLst/>
              </a:prstGeom>
              <a:noFill/>
            </p:spPr>
            <p:txBody>
              <a:bodyPr wrap="none" rtlCol="0">
                <a:spAutoFit/>
              </a:bodyPr>
              <a:lstStyle/>
              <a:p>
                <a:r>
                  <a:rPr lang="en-US" dirty="0"/>
                  <a:t>m(</a:t>
                </a:r>
                <a14:m>
                  <m:oMath xmlns:m="http://schemas.openxmlformats.org/officeDocument/2006/math">
                    <m:r>
                      <a:rPr lang="en-US" b="0" i="1" dirty="0" smtClean="0">
                        <a:latin typeface="Cambria Math" panose="02040503050406030204" pitchFamily="18" charset="0"/>
                      </a:rPr>
                      <m:t>𝜔</m:t>
                    </m:r>
                  </m:oMath>
                </a14:m>
                <a:r>
                  <a:rPr lang="en-US" dirty="0"/>
                  <a:t>)</a:t>
                </a:r>
              </a:p>
            </p:txBody>
          </p:sp>
        </mc:Choice>
        <mc:Fallback xmlns="">
          <p:sp>
            <p:nvSpPr>
              <p:cNvPr id="9" name="TextBox 8"/>
              <p:cNvSpPr txBox="1">
                <a:spLocks noRot="1" noChangeAspect="1" noMove="1" noResize="1" noEditPoints="1" noAdjustHandles="1" noChangeArrowheads="1" noChangeShapeType="1" noTextEdit="1"/>
              </p:cNvSpPr>
              <p:nvPr/>
            </p:nvSpPr>
            <p:spPr>
              <a:xfrm>
                <a:off x="3315096" y="1474283"/>
                <a:ext cx="694677" cy="369332"/>
              </a:xfrm>
              <a:prstGeom prst="rect">
                <a:avLst/>
              </a:prstGeom>
              <a:blipFill rotWithShape="0">
                <a:blip r:embed="rId2"/>
                <a:stretch>
                  <a:fillRect l="-7895" t="-10000" r="-526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19531" y="3328445"/>
                <a:ext cx="5647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𝑚</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619531" y="3328445"/>
                <a:ext cx="564770"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1439821" y="3326578"/>
                <a:ext cx="7378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m:t>
                          </m:r>
                          <m:r>
                            <a:rPr lang="en-US" b="0" i="1" dirty="0" smtClean="0">
                              <a:latin typeface="Cambria Math" panose="02040503050406030204" pitchFamily="18" charset="0"/>
                            </a:rPr>
                            <m:t>𝜔</m:t>
                          </m:r>
                        </m:e>
                        <m:sub>
                          <m:r>
                            <a:rPr lang="en-US" b="0" i="1" dirty="0" smtClean="0">
                              <a:latin typeface="Cambria Math" panose="02040503050406030204" pitchFamily="18" charset="0"/>
                            </a:rPr>
                            <m:t>𝑚</m:t>
                          </m:r>
                        </m:sub>
                      </m:sSub>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1439821" y="3326578"/>
                <a:ext cx="737894"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5424173" y="2964809"/>
                <a:ext cx="4093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5424173" y="2964809"/>
                <a:ext cx="409343" cy="369332"/>
              </a:xfrm>
              <a:prstGeom prst="rect">
                <a:avLst/>
              </a:prstGeom>
              <a:blipFill rotWithShape="0">
                <a:blip r:embed="rId5"/>
                <a:stretch>
                  <a:fillRect/>
                </a:stretch>
              </a:blipFill>
            </p:spPr>
            <p:txBody>
              <a:bodyPr/>
              <a:lstStyle/>
              <a:p>
                <a:r>
                  <a:rPr lang="en-US">
                    <a:noFill/>
                  </a:rPr>
                  <a:t> </a:t>
                </a:r>
              </a:p>
            </p:txBody>
          </p:sp>
        </mc:Fallback>
      </mc:AlternateContent>
      <p:cxnSp>
        <p:nvCxnSpPr>
          <p:cNvPr id="35" name="Straight Connector 34"/>
          <p:cNvCxnSpPr/>
          <p:nvPr/>
        </p:nvCxnSpPr>
        <p:spPr>
          <a:xfrm>
            <a:off x="6472780" y="1477714"/>
            <a:ext cx="0" cy="2143810"/>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a:off x="5965730" y="3334141"/>
            <a:ext cx="5066635" cy="0"/>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37" name="Right Triangle 36"/>
          <p:cNvSpPr/>
          <p:nvPr/>
        </p:nvSpPr>
        <p:spPr>
          <a:xfrm flipH="1">
            <a:off x="6989870" y="2311100"/>
            <a:ext cx="1665838" cy="1023041"/>
          </a:xfrm>
          <a:prstGeom prst="r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ight Triangle 37"/>
          <p:cNvSpPr/>
          <p:nvPr/>
        </p:nvSpPr>
        <p:spPr>
          <a:xfrm>
            <a:off x="8655076" y="2311100"/>
            <a:ext cx="1665838" cy="1023041"/>
          </a:xfrm>
          <a:prstGeom prst="r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p:cNvSpPr txBox="1"/>
              <p:nvPr/>
            </p:nvSpPr>
            <p:spPr>
              <a:xfrm>
                <a:off x="6550562" y="1474283"/>
                <a:ext cx="694677" cy="369332"/>
              </a:xfrm>
              <a:prstGeom prst="rect">
                <a:avLst/>
              </a:prstGeom>
              <a:noFill/>
            </p:spPr>
            <p:txBody>
              <a:bodyPr wrap="none" rtlCol="0">
                <a:spAutoFit/>
              </a:bodyPr>
              <a:lstStyle/>
              <a:p>
                <a:r>
                  <a:rPr lang="en-US" dirty="0"/>
                  <a:t>M(</a:t>
                </a:r>
                <a14:m>
                  <m:oMath xmlns:m="http://schemas.openxmlformats.org/officeDocument/2006/math">
                    <m:r>
                      <a:rPr lang="en-US" b="0" i="1" dirty="0" smtClean="0">
                        <a:latin typeface="Cambria Math" panose="02040503050406030204" pitchFamily="18" charset="0"/>
                      </a:rPr>
                      <m:t>𝜔</m:t>
                    </m:r>
                  </m:oMath>
                </a14:m>
                <a:r>
                  <a:rPr lang="en-US" dirty="0"/>
                  <a:t>)</a:t>
                </a:r>
              </a:p>
            </p:txBody>
          </p:sp>
        </mc:Choice>
        <mc:Fallback xmlns="">
          <p:sp>
            <p:nvSpPr>
              <p:cNvPr id="39" name="TextBox 38"/>
              <p:cNvSpPr txBox="1">
                <a:spLocks noRot="1" noChangeAspect="1" noMove="1" noResize="1" noEditPoints="1" noAdjustHandles="1" noChangeArrowheads="1" noChangeShapeType="1" noTextEdit="1"/>
              </p:cNvSpPr>
              <p:nvPr/>
            </p:nvSpPr>
            <p:spPr>
              <a:xfrm>
                <a:off x="6550562" y="1474283"/>
                <a:ext cx="694677" cy="369332"/>
              </a:xfrm>
              <a:prstGeom prst="rect">
                <a:avLst/>
              </a:prstGeom>
              <a:blipFill rotWithShape="0">
                <a:blip r:embed="rId6"/>
                <a:stretch>
                  <a:fillRect l="-7895" t="-10000" r="-7018"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6796456" y="3332273"/>
                <a:ext cx="10979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𝑐</m:t>
                              </m:r>
                            </m:sub>
                          </m:sSub>
                          <m:r>
                            <a:rPr lang="en-US" b="0" i="1" dirty="0" smtClean="0">
                              <a:latin typeface="Cambria Math" panose="02040503050406030204" pitchFamily="18" charset="0"/>
                            </a:rPr>
                            <m:t>−</m:t>
                          </m:r>
                          <m:r>
                            <a:rPr lang="en-US" b="0" i="1" dirty="0" smtClean="0">
                              <a:latin typeface="Cambria Math" panose="02040503050406030204" pitchFamily="18" charset="0"/>
                            </a:rPr>
                            <m:t>𝜔</m:t>
                          </m:r>
                        </m:e>
                        <m:sub>
                          <m:r>
                            <a:rPr lang="en-US" b="0" i="1" dirty="0" smtClean="0">
                              <a:latin typeface="Cambria Math" panose="02040503050406030204" pitchFamily="18" charset="0"/>
                            </a:rPr>
                            <m:t>𝑚</m:t>
                          </m:r>
                        </m:sub>
                      </m:sSub>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6796456" y="3332273"/>
                <a:ext cx="1097993" cy="36933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0780808" y="2970504"/>
                <a:ext cx="4093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0780808" y="2970504"/>
                <a:ext cx="409343"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9803042" y="3366230"/>
                <a:ext cx="10979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𝑐</m:t>
                              </m:r>
                            </m:sub>
                          </m:sSub>
                          <m:r>
                            <a:rPr lang="en-US" b="0" i="1" dirty="0" smtClean="0">
                              <a:latin typeface="Cambria Math" panose="02040503050406030204" pitchFamily="18" charset="0"/>
                            </a:rPr>
                            <m:t>+</m:t>
                          </m:r>
                          <m:r>
                            <a:rPr lang="en-US" b="0" i="1" dirty="0" smtClean="0">
                              <a:latin typeface="Cambria Math" panose="02040503050406030204" pitchFamily="18" charset="0"/>
                            </a:rPr>
                            <m:t>𝜔</m:t>
                          </m:r>
                        </m:e>
                        <m:sub>
                          <m:r>
                            <a:rPr lang="en-US" b="0" i="1" dirty="0" smtClean="0">
                              <a:latin typeface="Cambria Math" panose="02040503050406030204" pitchFamily="18" charset="0"/>
                            </a:rPr>
                            <m:t>𝑚</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9803042" y="3366230"/>
                <a:ext cx="1097993"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450214" y="3305385"/>
                <a:ext cx="4950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8450214" y="3305385"/>
                <a:ext cx="495071" cy="369332"/>
              </a:xfrm>
              <a:prstGeom prst="rect">
                <a:avLst/>
              </a:prstGeom>
              <a:blipFill rotWithShape="0">
                <a:blip r:embed="rId10"/>
                <a:stretch>
                  <a:fillRect/>
                </a:stretch>
              </a:blipFill>
            </p:spPr>
            <p:txBody>
              <a:bodyPr/>
              <a:lstStyle/>
              <a:p>
                <a:r>
                  <a:rPr lang="en-US">
                    <a:noFill/>
                  </a:rPr>
                  <a:t> </a:t>
                </a:r>
              </a:p>
            </p:txBody>
          </p:sp>
        </mc:Fallback>
      </mc:AlternateContent>
      <p:cxnSp>
        <p:nvCxnSpPr>
          <p:cNvPr id="46" name="Straight Connector 45"/>
          <p:cNvCxnSpPr/>
          <p:nvPr/>
        </p:nvCxnSpPr>
        <p:spPr>
          <a:xfrm flipH="1">
            <a:off x="8349996" y="2480650"/>
            <a:ext cx="6353" cy="853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8935575" y="2473087"/>
            <a:ext cx="6353" cy="853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472780" y="4166774"/>
            <a:ext cx="0" cy="2143810"/>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50" name="Straight Connector 49"/>
          <p:cNvCxnSpPr/>
          <p:nvPr/>
        </p:nvCxnSpPr>
        <p:spPr>
          <a:xfrm>
            <a:off x="5965730" y="6023201"/>
            <a:ext cx="5066635" cy="0"/>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51" name="Right Triangle 50"/>
          <p:cNvSpPr/>
          <p:nvPr/>
        </p:nvSpPr>
        <p:spPr>
          <a:xfrm flipH="1">
            <a:off x="6989870" y="4992597"/>
            <a:ext cx="1665838" cy="1023041"/>
          </a:xfrm>
          <a:prstGeom prst="rtTriangle">
            <a:avLst/>
          </a:prstGeom>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ight Triangle 51"/>
          <p:cNvSpPr/>
          <p:nvPr/>
        </p:nvSpPr>
        <p:spPr>
          <a:xfrm>
            <a:off x="8655076" y="5000160"/>
            <a:ext cx="1665838" cy="1023041"/>
          </a:xfrm>
          <a:prstGeom prst="rtTriangl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p:cNvSpPr txBox="1"/>
              <p:nvPr/>
            </p:nvSpPr>
            <p:spPr>
              <a:xfrm>
                <a:off x="6550562" y="4163343"/>
                <a:ext cx="694677" cy="369332"/>
              </a:xfrm>
              <a:prstGeom prst="rect">
                <a:avLst/>
              </a:prstGeom>
              <a:noFill/>
            </p:spPr>
            <p:txBody>
              <a:bodyPr wrap="none" rtlCol="0">
                <a:spAutoFit/>
              </a:bodyPr>
              <a:lstStyle/>
              <a:p>
                <a:r>
                  <a:rPr lang="en-US" dirty="0"/>
                  <a:t>M(</a:t>
                </a:r>
                <a14:m>
                  <m:oMath xmlns:m="http://schemas.openxmlformats.org/officeDocument/2006/math">
                    <m:r>
                      <a:rPr lang="en-US" b="0" i="1" dirty="0" smtClean="0">
                        <a:latin typeface="Cambria Math" panose="02040503050406030204" pitchFamily="18" charset="0"/>
                      </a:rPr>
                      <m:t>𝜔</m:t>
                    </m:r>
                  </m:oMath>
                </a14:m>
                <a:r>
                  <a:rPr lang="en-US" dirty="0"/>
                  <a:t>)</a:t>
                </a:r>
              </a:p>
            </p:txBody>
          </p:sp>
        </mc:Choice>
        <mc:Fallback xmlns="">
          <p:sp>
            <p:nvSpPr>
              <p:cNvPr id="53" name="TextBox 52"/>
              <p:cNvSpPr txBox="1">
                <a:spLocks noRot="1" noChangeAspect="1" noMove="1" noResize="1" noEditPoints="1" noAdjustHandles="1" noChangeArrowheads="1" noChangeShapeType="1" noTextEdit="1"/>
              </p:cNvSpPr>
              <p:nvPr/>
            </p:nvSpPr>
            <p:spPr>
              <a:xfrm>
                <a:off x="6550562" y="4163343"/>
                <a:ext cx="694677" cy="369332"/>
              </a:xfrm>
              <a:prstGeom prst="rect">
                <a:avLst/>
              </a:prstGeom>
              <a:blipFill rotWithShape="0">
                <a:blip r:embed="rId11"/>
                <a:stretch>
                  <a:fillRect l="-7895" t="-9836" r="-7018"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6796456" y="6021333"/>
                <a:ext cx="10979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𝑐</m:t>
                              </m:r>
                            </m:sub>
                          </m:sSub>
                          <m:r>
                            <a:rPr lang="en-US" b="0" i="1" dirty="0" smtClean="0">
                              <a:latin typeface="Cambria Math" panose="02040503050406030204" pitchFamily="18" charset="0"/>
                            </a:rPr>
                            <m:t>−</m:t>
                          </m:r>
                          <m:r>
                            <a:rPr lang="en-US" b="0" i="1" dirty="0" smtClean="0">
                              <a:latin typeface="Cambria Math" panose="02040503050406030204" pitchFamily="18" charset="0"/>
                            </a:rPr>
                            <m:t>𝜔</m:t>
                          </m:r>
                        </m:e>
                        <m:sub>
                          <m:r>
                            <a:rPr lang="en-US" b="0" i="1" dirty="0" smtClean="0">
                              <a:latin typeface="Cambria Math" panose="02040503050406030204" pitchFamily="18" charset="0"/>
                            </a:rPr>
                            <m:t>𝑚</m:t>
                          </m:r>
                        </m:sub>
                      </m:sSub>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6796456" y="6021333"/>
                <a:ext cx="1097993" cy="369332"/>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10780808" y="5659564"/>
                <a:ext cx="4093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10780808" y="5659564"/>
                <a:ext cx="409343" cy="369332"/>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803042" y="6055290"/>
                <a:ext cx="10979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𝑐</m:t>
                              </m:r>
                            </m:sub>
                          </m:sSub>
                          <m:r>
                            <a:rPr lang="en-US" b="0" i="1" dirty="0" smtClean="0">
                              <a:latin typeface="Cambria Math" panose="02040503050406030204" pitchFamily="18" charset="0"/>
                            </a:rPr>
                            <m:t>+</m:t>
                          </m:r>
                          <m:r>
                            <a:rPr lang="en-US" b="0" i="1" dirty="0" smtClean="0">
                              <a:latin typeface="Cambria Math" panose="02040503050406030204" pitchFamily="18" charset="0"/>
                            </a:rPr>
                            <m:t>𝜔</m:t>
                          </m:r>
                        </m:e>
                        <m:sub>
                          <m:r>
                            <a:rPr lang="en-US" b="0" i="1" dirty="0" smtClean="0">
                              <a:latin typeface="Cambria Math" panose="02040503050406030204" pitchFamily="18" charset="0"/>
                            </a:rPr>
                            <m:t>𝑚</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9803042" y="6055290"/>
                <a:ext cx="1097993" cy="369332"/>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8450214" y="5994445"/>
                <a:ext cx="4950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8450214" y="5994445"/>
                <a:ext cx="495071" cy="369332"/>
              </a:xfrm>
              <a:prstGeom prst="rect">
                <a:avLst/>
              </a:prstGeom>
              <a:blipFill rotWithShape="0">
                <a:blip r:embed="rId15"/>
                <a:stretch>
                  <a:fillRect/>
                </a:stretch>
              </a:blipFill>
            </p:spPr>
            <p:txBody>
              <a:bodyPr/>
              <a:lstStyle/>
              <a:p>
                <a:r>
                  <a:rPr lang="en-US">
                    <a:noFill/>
                  </a:rPr>
                  <a:t> </a:t>
                </a:r>
              </a:p>
            </p:txBody>
          </p:sp>
        </mc:Fallback>
      </mc:AlternateContent>
      <p:cxnSp>
        <p:nvCxnSpPr>
          <p:cNvPr id="58" name="Straight Connector 57"/>
          <p:cNvCxnSpPr/>
          <p:nvPr/>
        </p:nvCxnSpPr>
        <p:spPr>
          <a:xfrm flipH="1">
            <a:off x="8349996" y="5169710"/>
            <a:ext cx="6353" cy="853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8935575" y="5162147"/>
            <a:ext cx="6353" cy="853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8349996" y="5169710"/>
            <a:ext cx="585579" cy="845928"/>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p14="http://schemas.microsoft.com/office/powerpoint/2010/main">
        <mc:Choice Requires="p14">
          <p:contentPart p14:bwMode="auto" r:id="rId16">
            <p14:nvContentPartPr>
              <p14:cNvPr id="64" name="Ink 63"/>
              <p14:cNvContentPartPr/>
              <p14:nvPr/>
            </p14:nvContentPartPr>
            <p14:xfrm>
              <a:off x="8441850" y="5197038"/>
              <a:ext cx="434880" cy="780840"/>
            </p14:xfrm>
          </p:contentPart>
        </mc:Choice>
        <mc:Fallback xmlns="">
          <p:pic>
            <p:nvPicPr>
              <p:cNvPr id="64" name="Ink 63"/>
              <p:cNvPicPr/>
              <p:nvPr/>
            </p:nvPicPr>
            <p:blipFill>
              <a:blip r:embed="rId17"/>
              <a:stretch>
                <a:fillRect/>
              </a:stretch>
            </p:blipFill>
            <p:spPr>
              <a:xfrm>
                <a:off x="8429250" y="5182638"/>
                <a:ext cx="454680" cy="802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2" name="Ink 81"/>
              <p14:cNvContentPartPr/>
              <p14:nvPr/>
            </p14:nvContentPartPr>
            <p14:xfrm>
              <a:off x="8658570" y="5134398"/>
              <a:ext cx="95400" cy="275040"/>
            </p14:xfrm>
          </p:contentPart>
        </mc:Choice>
        <mc:Fallback xmlns="">
          <p:pic>
            <p:nvPicPr>
              <p:cNvPr id="82" name="Ink 81"/>
              <p:cNvPicPr/>
              <p:nvPr/>
            </p:nvPicPr>
            <p:blipFill>
              <a:blip r:embed="rId19"/>
              <a:stretch>
                <a:fillRect/>
              </a:stretch>
            </p:blipFill>
            <p:spPr>
              <a:xfrm>
                <a:off x="8646330" y="5121798"/>
                <a:ext cx="11376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4" name="Ink 83"/>
              <p14:cNvContentPartPr/>
              <p14:nvPr/>
            </p14:nvContentPartPr>
            <p14:xfrm>
              <a:off x="10755570" y="4472358"/>
              <a:ext cx="360" cy="360"/>
            </p14:xfrm>
          </p:contentPart>
        </mc:Choice>
        <mc:Fallback xmlns="">
          <p:pic>
            <p:nvPicPr>
              <p:cNvPr id="84" name="Ink 83"/>
              <p:cNvPicPr/>
              <p:nvPr/>
            </p:nvPicPr>
            <p:blipFill>
              <a:blip r:embed="rId21"/>
              <a:stretch>
                <a:fillRect/>
              </a:stretch>
            </p:blipFill>
            <p:spPr>
              <a:xfrm>
                <a:off x="10740450" y="4457238"/>
                <a:ext cx="30600" cy="30600"/>
              </a:xfrm>
              <a:prstGeom prst="rect">
                <a:avLst/>
              </a:prstGeom>
            </p:spPr>
          </p:pic>
        </mc:Fallback>
      </mc:AlternateContent>
      <p:sp>
        <p:nvSpPr>
          <p:cNvPr id="85" name="TextBox 84"/>
          <p:cNvSpPr txBox="1"/>
          <p:nvPr/>
        </p:nvSpPr>
        <p:spPr>
          <a:xfrm>
            <a:off x="423474" y="4157700"/>
            <a:ext cx="5131050" cy="2031325"/>
          </a:xfrm>
          <a:prstGeom prst="rect">
            <a:avLst/>
          </a:prstGeom>
          <a:noFill/>
        </p:spPr>
        <p:txBody>
          <a:bodyPr wrap="square" rtlCol="0">
            <a:spAutoFit/>
          </a:bodyPr>
          <a:lstStyle/>
          <a:p>
            <a:pPr marL="285750" indent="-285750" fontAlgn="ctr">
              <a:buFont typeface="Arial" panose="020B0604020202020204" pitchFamily="34" charset="0"/>
              <a:buChar char="•"/>
            </a:pPr>
            <a:r>
              <a:rPr lang="en-US" dirty="0"/>
              <a:t>In VSB Modulation, one sideband is passed almost completely  where as just a trace or </a:t>
            </a:r>
            <a:r>
              <a:rPr lang="en-US" b="1" dirty="0"/>
              <a:t>vestige</a:t>
            </a:r>
            <a:r>
              <a:rPr lang="en-US" dirty="0"/>
              <a:t> of unwanted sideband retains. </a:t>
            </a:r>
          </a:p>
          <a:p>
            <a:pPr fontAlgn="ctr"/>
            <a:endParaRPr lang="en-US" dirty="0"/>
          </a:p>
          <a:p>
            <a:pPr marL="285750" indent="-285750" fontAlgn="ctr">
              <a:buFont typeface="Arial" panose="020B0604020202020204" pitchFamily="34" charset="0"/>
              <a:buChar char="•"/>
            </a:pPr>
            <a:r>
              <a:rPr lang="en-US" dirty="0"/>
              <a:t>Specifically the vestige part of unwanted sideband  components for the part removed from desired sideband. </a:t>
            </a:r>
          </a:p>
        </p:txBody>
      </p:sp>
      <p:cxnSp>
        <p:nvCxnSpPr>
          <p:cNvPr id="86" name="Straight Arrow Connector 85"/>
          <p:cNvCxnSpPr/>
          <p:nvPr/>
        </p:nvCxnSpPr>
        <p:spPr>
          <a:xfrm>
            <a:off x="4944109" y="2335223"/>
            <a:ext cx="1023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4811438" y="2035534"/>
            <a:ext cx="1282210" cy="369332"/>
          </a:xfrm>
          <a:prstGeom prst="rect">
            <a:avLst/>
          </a:prstGeom>
          <a:noFill/>
        </p:spPr>
        <p:txBody>
          <a:bodyPr wrap="none" rtlCol="0">
            <a:spAutoFit/>
          </a:bodyPr>
          <a:lstStyle/>
          <a:p>
            <a:r>
              <a:rPr lang="en-US" dirty="0"/>
              <a:t>Modulation</a:t>
            </a:r>
          </a:p>
        </p:txBody>
      </p:sp>
      <mc:AlternateContent xmlns:mc="http://schemas.openxmlformats.org/markup-compatibility/2006" xmlns:a14="http://schemas.microsoft.com/office/drawing/2010/main">
        <mc:Choice Requires="a14">
          <p:sp>
            <p:nvSpPr>
              <p:cNvPr id="88" name="TextBox 87"/>
              <p:cNvSpPr txBox="1"/>
              <p:nvPr/>
            </p:nvSpPr>
            <p:spPr>
              <a:xfrm>
                <a:off x="8797941" y="3303899"/>
                <a:ext cx="5036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𝑣</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8797941" y="3303899"/>
                <a:ext cx="503663" cy="369332"/>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p:cNvSpPr txBox="1"/>
              <p:nvPr/>
            </p:nvSpPr>
            <p:spPr>
              <a:xfrm>
                <a:off x="7962470" y="3313970"/>
                <a:ext cx="6767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𝜔</m:t>
                          </m:r>
                        </m:e>
                        <m:sub>
                          <m:r>
                            <a:rPr lang="en-US" b="0" i="1" smtClean="0">
                              <a:latin typeface="Cambria Math" panose="02040503050406030204" pitchFamily="18" charset="0"/>
                            </a:rPr>
                            <m:t>𝑣</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7962470" y="3313970"/>
                <a:ext cx="676788" cy="369332"/>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7761055" y="6276823"/>
                <a:ext cx="10368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𝜔</m:t>
                          </m:r>
                        </m:e>
                        <m:sub>
                          <m:r>
                            <a:rPr lang="en-US" b="0" i="1" smtClean="0">
                              <a:latin typeface="Cambria Math" panose="02040503050406030204" pitchFamily="18" charset="0"/>
                            </a:rPr>
                            <m:t>𝑣</m:t>
                          </m:r>
                        </m:sub>
                      </m:sSub>
                    </m:oMath>
                  </m:oMathPara>
                </a14:m>
                <a:endParaRPr lang="en-US" dirty="0"/>
              </a:p>
            </p:txBody>
          </p:sp>
        </mc:Choice>
        <mc:Fallback xmlns="">
          <p:sp>
            <p:nvSpPr>
              <p:cNvPr id="90" name="TextBox 89"/>
              <p:cNvSpPr txBox="1">
                <a:spLocks noRot="1" noChangeAspect="1" noMove="1" noResize="1" noEditPoints="1" noAdjustHandles="1" noChangeArrowheads="1" noChangeShapeType="1" noTextEdit="1"/>
              </p:cNvSpPr>
              <p:nvPr/>
            </p:nvSpPr>
            <p:spPr>
              <a:xfrm>
                <a:off x="7761055" y="6276823"/>
                <a:ext cx="1036886" cy="369332"/>
              </a:xfrm>
              <a:prstGeom prst="rect">
                <a:avLst/>
              </a:prstGeom>
              <a:blipFill rotWithShape="0">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8876730" y="6239955"/>
                <a:ext cx="10368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𝜔</m:t>
                          </m:r>
                        </m:e>
                        <m:sub>
                          <m:r>
                            <a:rPr lang="en-US" b="0" i="1" smtClean="0">
                              <a:latin typeface="Cambria Math" panose="02040503050406030204" pitchFamily="18" charset="0"/>
                            </a:rPr>
                            <m:t>𝑣</m:t>
                          </m:r>
                        </m:sub>
                      </m:sSub>
                    </m:oMath>
                  </m:oMathPara>
                </a14:m>
                <a:endParaRPr lang="en-US" dirty="0"/>
              </a:p>
            </p:txBody>
          </p:sp>
        </mc:Choice>
        <mc:Fallback xmlns="">
          <p:sp>
            <p:nvSpPr>
              <p:cNvPr id="92" name="TextBox 91"/>
              <p:cNvSpPr txBox="1">
                <a:spLocks noRot="1" noChangeAspect="1" noMove="1" noResize="1" noEditPoints="1" noAdjustHandles="1" noChangeArrowheads="1" noChangeShapeType="1" noTextEdit="1"/>
              </p:cNvSpPr>
              <p:nvPr/>
            </p:nvSpPr>
            <p:spPr>
              <a:xfrm>
                <a:off x="8876730" y="6239955"/>
                <a:ext cx="1036886" cy="369332"/>
              </a:xfrm>
              <a:prstGeom prst="rect">
                <a:avLst/>
              </a:prstGeom>
              <a:blipFill rotWithShape="0">
                <a:blip r:embed="rId25"/>
                <a:stretch>
                  <a:fillRect/>
                </a:stretch>
              </a:blipFill>
            </p:spPr>
            <p:txBody>
              <a:bodyPr/>
              <a:lstStyle/>
              <a:p>
                <a:r>
                  <a:rPr lang="en-US">
                    <a:noFill/>
                  </a:rPr>
                  <a:t> </a:t>
                </a:r>
              </a:p>
            </p:txBody>
          </p:sp>
        </mc:Fallback>
      </mc:AlternateContent>
      <p:cxnSp>
        <p:nvCxnSpPr>
          <p:cNvPr id="94" name="Straight Arrow Connector 93"/>
          <p:cNvCxnSpPr/>
          <p:nvPr/>
        </p:nvCxnSpPr>
        <p:spPr>
          <a:xfrm flipV="1">
            <a:off x="8157172" y="6055290"/>
            <a:ext cx="192824" cy="255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flipV="1">
            <a:off x="8941928" y="6068590"/>
            <a:ext cx="334381" cy="208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Footer Placeholder 98"/>
          <p:cNvSpPr>
            <a:spLocks noGrp="1"/>
          </p:cNvSpPr>
          <p:nvPr>
            <p:ph type="ftr" sz="quarter" idx="11"/>
          </p:nvPr>
        </p:nvSpPr>
        <p:spPr/>
        <p:txBody>
          <a:bodyPr/>
          <a:lstStyle/>
          <a:p>
            <a:r>
              <a:rPr lang="en-US"/>
              <a:t>ADC - IIIT Bhopal</a:t>
            </a:r>
          </a:p>
        </p:txBody>
      </p:sp>
      <p:sp>
        <p:nvSpPr>
          <p:cNvPr id="100" name="Slide Number Placeholder 99"/>
          <p:cNvSpPr>
            <a:spLocks noGrp="1"/>
          </p:cNvSpPr>
          <p:nvPr>
            <p:ph type="sldNum" sz="quarter" idx="12"/>
          </p:nvPr>
        </p:nvSpPr>
        <p:spPr/>
        <p:txBody>
          <a:bodyPr/>
          <a:lstStyle/>
          <a:p>
            <a:fld id="{58A79D6A-F8A9-4142-87E8-70739027CFC8}" type="slidenum">
              <a:rPr lang="en-US" smtClean="0"/>
              <a:t>29</a:t>
            </a:fld>
            <a:endParaRPr lang="en-US"/>
          </a:p>
        </p:txBody>
      </p:sp>
      <mc:AlternateContent xmlns:mc="http://schemas.openxmlformats.org/markup-compatibility/2006" xmlns:a14="http://schemas.microsoft.com/office/drawing/2010/main">
        <mc:Choice Requires="a14">
          <p:sp>
            <p:nvSpPr>
              <p:cNvPr id="2" name="TextBox 1"/>
              <p:cNvSpPr txBox="1"/>
              <p:nvPr/>
            </p:nvSpPr>
            <p:spPr>
              <a:xfrm>
                <a:off x="9591300" y="4264344"/>
                <a:ext cx="2073068" cy="461665"/>
              </a:xfrm>
              <a:prstGeom prst="rect">
                <a:avLst/>
              </a:prstGeom>
              <a:solidFill>
                <a:srgbClr val="FFC000"/>
              </a:solidFill>
            </p:spPr>
            <p:txBody>
              <a:bodyPr wrap="none" rtlCol="0">
                <a:spAutoFit/>
              </a:bodyPr>
              <a:lstStyle/>
              <a:p>
                <a:r>
                  <a:rPr lang="en-US" sz="2400" dirty="0"/>
                  <a:t>BW =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𝜔</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𝜔</m:t>
                        </m:r>
                      </m:e>
                      <m:sub>
                        <m:r>
                          <a:rPr lang="en-US" sz="2400" b="0" i="1" smtClean="0">
                            <a:latin typeface="Cambria Math" panose="02040503050406030204" pitchFamily="18" charset="0"/>
                          </a:rPr>
                          <m:t>𝑣</m:t>
                        </m:r>
                      </m:sub>
                    </m:sSub>
                  </m:oMath>
                </a14:m>
                <a:endParaRPr 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9591300" y="4264344"/>
                <a:ext cx="2073068" cy="461665"/>
              </a:xfrm>
              <a:prstGeom prst="rect">
                <a:avLst/>
              </a:prstGeom>
              <a:blipFill rotWithShape="0">
                <a:blip r:embed="rId26"/>
                <a:stretch>
                  <a:fillRect l="-4412" t="-10667" b="-3066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27">
            <p14:nvContentPartPr>
              <p14:cNvPr id="3" name="Ink 2"/>
              <p14:cNvContentPartPr/>
              <p14:nvPr/>
            </p14:nvContentPartPr>
            <p14:xfrm>
              <a:off x="8217360" y="4982760"/>
              <a:ext cx="2134800" cy="1162800"/>
            </p14:xfrm>
          </p:contentPart>
        </mc:Choice>
        <mc:Fallback xmlns="">
          <p:pic>
            <p:nvPicPr>
              <p:cNvPr id="3" name="Ink 2"/>
              <p:cNvPicPr/>
              <p:nvPr/>
            </p:nvPicPr>
            <p:blipFill>
              <a:blip r:embed="rId28"/>
              <a:stretch>
                <a:fillRect/>
              </a:stretch>
            </p:blipFill>
            <p:spPr>
              <a:xfrm>
                <a:off x="8210160" y="4978080"/>
                <a:ext cx="2151720" cy="1170000"/>
              </a:xfrm>
              <a:prstGeom prst="rect">
                <a:avLst/>
              </a:prstGeom>
            </p:spPr>
          </p:pic>
        </mc:Fallback>
      </mc:AlternateContent>
    </p:spTree>
    <p:extLst>
      <p:ext uri="{BB962C8B-B14F-4D97-AF65-F5344CB8AC3E}">
        <p14:creationId xmlns:p14="http://schemas.microsoft.com/office/powerpoint/2010/main" val="74401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Preliminaries (continue…)</a:t>
            </a:r>
          </a:p>
        </p:txBody>
      </p:sp>
      <mc:AlternateContent xmlns:mc="http://schemas.openxmlformats.org/markup-compatibility/2006" xmlns:a14="http://schemas.microsoft.com/office/drawing/2010/main">
        <mc:Choice Requires="a14">
          <p:sp>
            <p:nvSpPr>
              <p:cNvPr id="4" name="TextBox 3"/>
              <p:cNvSpPr txBox="1"/>
              <p:nvPr/>
            </p:nvSpPr>
            <p:spPr>
              <a:xfrm>
                <a:off x="2254313" y="1828800"/>
                <a:ext cx="12369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e>
                      </m:func>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254313" y="1828800"/>
                <a:ext cx="1236942" cy="369332"/>
              </a:xfrm>
              <a:prstGeom prst="rect">
                <a:avLst/>
              </a:prstGeom>
              <a:blipFill rotWithShape="0">
                <a:blip r:embed="rId4"/>
                <a:stretch>
                  <a:fillRect/>
                </a:stretch>
              </a:blipFill>
            </p:spPr>
            <p:txBody>
              <a:bodyPr/>
              <a:lstStyle/>
              <a:p>
                <a:r>
                  <a:rPr lang="en-US">
                    <a:noFill/>
                  </a:rPr>
                  <a:t> </a:t>
                </a:r>
              </a:p>
            </p:txBody>
          </p:sp>
        </mc:Fallback>
      </mc:AlternateContent>
      <p:cxnSp>
        <p:nvCxnSpPr>
          <p:cNvPr id="6" name="Straight Arrow Connector 5"/>
          <p:cNvCxnSpPr/>
          <p:nvPr/>
        </p:nvCxnSpPr>
        <p:spPr>
          <a:xfrm>
            <a:off x="3491255" y="2037030"/>
            <a:ext cx="181069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9184365" y="2986943"/>
                <a:ext cx="2531399" cy="646331"/>
              </a:xfrm>
              <a:prstGeom prst="rect">
                <a:avLst/>
              </a:prstGeom>
              <a:noFill/>
            </p:spPr>
            <p:txBody>
              <a:bodyPr wrap="none" rtlCol="0">
                <a:spAutoFit/>
              </a:bodyPr>
              <a:lstStyle/>
              <a:p>
                <a:r>
                  <a:rPr lang="en-US" dirty="0"/>
                  <a:t>F. T. </a:t>
                </a:r>
                <a:r>
                  <a:rPr lang="en-US" dirty="0">
                    <a:sym typeface="Wingdings" panose="05000000000000000000" pitchFamily="2" charset="2"/>
                  </a:rPr>
                  <a:t> Fourier Transform</a:t>
                </a:r>
              </a:p>
              <a:p>
                <a14:m>
                  <m:oMath xmlns:m="http://schemas.openxmlformats.org/officeDocument/2006/math">
                    <m:r>
                      <a:rPr lang="en-US" b="0" i="1" smtClean="0">
                        <a:latin typeface="Cambria Math" panose="02040503050406030204" pitchFamily="18" charset="0"/>
                      </a:rPr>
                      <m:t>𝛿</m:t>
                    </m:r>
                  </m:oMath>
                </a14:m>
                <a:r>
                  <a:rPr lang="en-US" dirty="0"/>
                  <a:t> </a:t>
                </a:r>
                <a:r>
                  <a:rPr lang="en-US" dirty="0">
                    <a:sym typeface="Wingdings" panose="05000000000000000000" pitchFamily="2" charset="2"/>
                  </a:rPr>
                  <a:t> Impulse function</a:t>
                </a: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9184365" y="2986943"/>
                <a:ext cx="2531399" cy="646331"/>
              </a:xfrm>
              <a:prstGeom prst="rect">
                <a:avLst/>
              </a:prstGeom>
              <a:blipFill rotWithShape="0">
                <a:blip r:embed="rId5"/>
                <a:stretch>
                  <a:fillRect l="-2169" t="-6604" r="-168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376249" y="1828800"/>
                <a:ext cx="31198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𝜋</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𝛿</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e>
                          </m:d>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376249" y="1828800"/>
                <a:ext cx="3119893" cy="369332"/>
              </a:xfrm>
              <a:prstGeom prst="rect">
                <a:avLst/>
              </a:prstGeom>
              <a:blipFill rotWithShape="0">
                <a:blip r:embed="rId6"/>
                <a:stretch>
                  <a:fillRect/>
                </a:stretch>
              </a:blipFill>
            </p:spPr>
            <p:txBody>
              <a:bodyPr/>
              <a:lstStyle/>
              <a:p>
                <a:r>
                  <a:rPr lang="en-US">
                    <a:noFill/>
                  </a:rPr>
                  <a:t> </a:t>
                </a:r>
              </a:p>
            </p:txBody>
          </p:sp>
        </mc:Fallback>
      </mc:AlternateContent>
      <p:cxnSp>
        <p:nvCxnSpPr>
          <p:cNvPr id="9" name="Straight Arrow Connector 8"/>
          <p:cNvCxnSpPr/>
          <p:nvPr/>
        </p:nvCxnSpPr>
        <p:spPr>
          <a:xfrm>
            <a:off x="3491255" y="2591603"/>
            <a:ext cx="181069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119505" y="2263368"/>
            <a:ext cx="526363" cy="369332"/>
          </a:xfrm>
          <a:prstGeom prst="rect">
            <a:avLst/>
          </a:prstGeom>
          <a:noFill/>
        </p:spPr>
        <p:txBody>
          <a:bodyPr wrap="none" rtlCol="0">
            <a:spAutoFit/>
          </a:bodyPr>
          <a:lstStyle/>
          <a:p>
            <a:r>
              <a:rPr lang="en-US" dirty="0">
                <a:solidFill>
                  <a:schemeClr val="bg1">
                    <a:lumMod val="50000"/>
                  </a:schemeClr>
                </a:solidFill>
              </a:rPr>
              <a:t>F. T.</a:t>
            </a:r>
          </a:p>
        </p:txBody>
      </p:sp>
      <mc:AlternateContent xmlns:mc="http://schemas.openxmlformats.org/markup-compatibility/2006" xmlns:a14="http://schemas.microsoft.com/office/drawing/2010/main">
        <mc:Choice Requires="a14">
          <p:sp>
            <p:nvSpPr>
              <p:cNvPr id="11" name="TextBox 10"/>
              <p:cNvSpPr txBox="1"/>
              <p:nvPr/>
            </p:nvSpPr>
            <p:spPr>
              <a:xfrm>
                <a:off x="5416273" y="2286135"/>
                <a:ext cx="2788136" cy="610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chemeClr val="bg1">
                                  <a:lumMod val="50000"/>
                                </a:schemeClr>
                              </a:solidFill>
                              <a:latin typeface="Cambria Math" panose="02040503050406030204" pitchFamily="18" charset="0"/>
                            </a:rPr>
                          </m:ctrlPr>
                        </m:fPr>
                        <m:num>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𝐴</m:t>
                              </m:r>
                            </m:e>
                            <m:sub>
                              <m:r>
                                <a:rPr lang="en-US" b="0" i="1" smtClean="0">
                                  <a:solidFill>
                                    <a:schemeClr val="bg1">
                                      <a:lumMod val="50000"/>
                                    </a:schemeClr>
                                  </a:solidFill>
                                  <a:latin typeface="Cambria Math" panose="02040503050406030204" pitchFamily="18" charset="0"/>
                                </a:rPr>
                                <m:t>𝑐</m:t>
                              </m:r>
                            </m:sub>
                          </m:sSub>
                        </m:num>
                        <m:den>
                          <m:r>
                            <a:rPr lang="en-US" b="0" i="1" smtClean="0">
                              <a:solidFill>
                                <a:schemeClr val="bg1">
                                  <a:lumMod val="50000"/>
                                </a:schemeClr>
                              </a:solidFill>
                              <a:latin typeface="Cambria Math" panose="02040503050406030204" pitchFamily="18" charset="0"/>
                            </a:rPr>
                            <m:t>2</m:t>
                          </m:r>
                        </m:den>
                      </m:f>
                      <m:d>
                        <m:dPr>
                          <m:begChr m:val="["/>
                          <m:endChr m:val="]"/>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𝛿</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𝑓</m:t>
                              </m:r>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𝑐</m:t>
                                  </m:r>
                                </m:sub>
                              </m:sSub>
                            </m:e>
                          </m:d>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𝛿</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𝑓</m:t>
                              </m:r>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𝑐</m:t>
                                  </m:r>
                                </m:sub>
                              </m:sSub>
                            </m:e>
                          </m:d>
                        </m:e>
                      </m:d>
                    </m:oMath>
                  </m:oMathPara>
                </a14:m>
                <a:endParaRPr lang="en-US" dirty="0">
                  <a:solidFill>
                    <a:schemeClr val="bg1">
                      <a:lumMod val="50000"/>
                    </a:schemeClr>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416273" y="2286135"/>
                <a:ext cx="2788136" cy="610936"/>
              </a:xfrm>
              <a:prstGeom prst="rect">
                <a:avLst/>
              </a:prstGeom>
              <a:blipFill rotWithShape="0">
                <a:blip r:embed="rId7"/>
                <a:stretch>
                  <a:fillRect/>
                </a:stretch>
              </a:blipFill>
            </p:spPr>
            <p:txBody>
              <a:bodyPr/>
              <a:lstStyle/>
              <a:p>
                <a:r>
                  <a:rPr lang="en-US">
                    <a:noFill/>
                  </a:rPr>
                  <a:t> </a:t>
                </a:r>
              </a:p>
            </p:txBody>
          </p:sp>
        </mc:Fallback>
      </mc:AlternateContent>
      <p:sp>
        <p:nvSpPr>
          <p:cNvPr id="12" name="TextBox 11"/>
          <p:cNvSpPr txBox="1"/>
          <p:nvPr/>
        </p:nvSpPr>
        <p:spPr>
          <a:xfrm>
            <a:off x="4111892" y="1729919"/>
            <a:ext cx="526363" cy="369332"/>
          </a:xfrm>
          <a:prstGeom prst="rect">
            <a:avLst/>
          </a:prstGeom>
          <a:noFill/>
        </p:spPr>
        <p:txBody>
          <a:bodyPr wrap="none" rtlCol="0">
            <a:spAutoFit/>
          </a:bodyPr>
          <a:lstStyle/>
          <a:p>
            <a:r>
              <a:rPr lang="en-US" dirty="0"/>
              <a:t>F. T.</a:t>
            </a:r>
          </a:p>
        </p:txBody>
      </p:sp>
      <mc:AlternateContent xmlns:mc="http://schemas.openxmlformats.org/markup-compatibility/2006" xmlns:a14="http://schemas.microsoft.com/office/drawing/2010/main">
        <mc:Choice Requires="a14">
          <p:sp>
            <p:nvSpPr>
              <p:cNvPr id="13" name="TextBox 12"/>
              <p:cNvSpPr txBox="1"/>
              <p:nvPr/>
            </p:nvSpPr>
            <p:spPr>
              <a:xfrm>
                <a:off x="2254313" y="3755680"/>
                <a:ext cx="12064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e>
                      </m:func>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254313" y="3755680"/>
                <a:ext cx="1206484" cy="369332"/>
              </a:xfrm>
              <a:prstGeom prst="rect">
                <a:avLst/>
              </a:prstGeom>
              <a:blipFill rotWithShape="0">
                <a:blip r:embed="rId8"/>
                <a:stretch>
                  <a:fillRect/>
                </a:stretch>
              </a:blipFill>
            </p:spPr>
            <p:txBody>
              <a:bodyPr/>
              <a:lstStyle/>
              <a:p>
                <a:r>
                  <a:rPr lang="en-US">
                    <a:noFill/>
                  </a:rPr>
                  <a:t> </a:t>
                </a:r>
              </a:p>
            </p:txBody>
          </p:sp>
        </mc:Fallback>
      </mc:AlternateContent>
      <p:cxnSp>
        <p:nvCxnSpPr>
          <p:cNvPr id="14" name="Straight Arrow Connector 13"/>
          <p:cNvCxnSpPr/>
          <p:nvPr/>
        </p:nvCxnSpPr>
        <p:spPr>
          <a:xfrm>
            <a:off x="3491255" y="3963910"/>
            <a:ext cx="181069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5376249" y="3633274"/>
                <a:ext cx="3158364" cy="6612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𝜋</m:t>
                          </m:r>
                        </m:num>
                        <m:den>
                          <m:r>
                            <a:rPr lang="en-US" b="0" i="1" smtClean="0">
                              <a:latin typeface="Cambria Math" panose="02040503050406030204" pitchFamily="18" charset="0"/>
                            </a:rPr>
                            <m:t>𝑗</m:t>
                          </m:r>
                        </m:den>
                      </m:f>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𝛿</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e>
                          </m:d>
                        </m:e>
                      </m:d>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5376249" y="3633274"/>
                <a:ext cx="3158364" cy="661271"/>
              </a:xfrm>
              <a:prstGeom prst="rect">
                <a:avLst/>
              </a:prstGeom>
              <a:blipFill rotWithShape="0">
                <a:blip r:embed="rId9"/>
                <a:stretch>
                  <a:fillRect/>
                </a:stretch>
              </a:blipFill>
            </p:spPr>
            <p:txBody>
              <a:bodyPr/>
              <a:lstStyle/>
              <a:p>
                <a:r>
                  <a:rPr lang="en-US">
                    <a:noFill/>
                  </a:rPr>
                  <a:t> </a:t>
                </a:r>
              </a:p>
            </p:txBody>
          </p:sp>
        </mc:Fallback>
      </mc:AlternateContent>
      <p:cxnSp>
        <p:nvCxnSpPr>
          <p:cNvPr id="16" name="Straight Arrow Connector 15"/>
          <p:cNvCxnSpPr/>
          <p:nvPr/>
        </p:nvCxnSpPr>
        <p:spPr>
          <a:xfrm>
            <a:off x="3531279" y="4743339"/>
            <a:ext cx="181069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159529" y="4415104"/>
            <a:ext cx="526363" cy="369332"/>
          </a:xfrm>
          <a:prstGeom prst="rect">
            <a:avLst/>
          </a:prstGeom>
          <a:noFill/>
        </p:spPr>
        <p:txBody>
          <a:bodyPr wrap="none" rtlCol="0">
            <a:spAutoFit/>
          </a:bodyPr>
          <a:lstStyle/>
          <a:p>
            <a:r>
              <a:rPr lang="en-US" dirty="0"/>
              <a:t>F. T.</a:t>
            </a:r>
          </a:p>
        </p:txBody>
      </p:sp>
      <mc:AlternateContent xmlns:mc="http://schemas.openxmlformats.org/markup-compatibility/2006" xmlns:a14="http://schemas.microsoft.com/office/drawing/2010/main">
        <mc:Choice Requires="a14">
          <p:sp>
            <p:nvSpPr>
              <p:cNvPr id="18" name="TextBox 17"/>
              <p:cNvSpPr txBox="1"/>
              <p:nvPr/>
            </p:nvSpPr>
            <p:spPr>
              <a:xfrm>
                <a:off x="5416273" y="4415104"/>
                <a:ext cx="2788136" cy="6612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chemeClr val="bg1">
                                  <a:lumMod val="50000"/>
                                </a:schemeClr>
                              </a:solidFill>
                              <a:latin typeface="Cambria Math" panose="02040503050406030204" pitchFamily="18" charset="0"/>
                            </a:rPr>
                          </m:ctrlPr>
                        </m:fPr>
                        <m:num>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𝐴</m:t>
                              </m:r>
                            </m:e>
                            <m:sub>
                              <m:r>
                                <a:rPr lang="en-US" b="0" i="1" smtClean="0">
                                  <a:solidFill>
                                    <a:schemeClr val="bg1">
                                      <a:lumMod val="50000"/>
                                    </a:schemeClr>
                                  </a:solidFill>
                                  <a:latin typeface="Cambria Math" panose="02040503050406030204" pitchFamily="18" charset="0"/>
                                </a:rPr>
                                <m:t>𝑐</m:t>
                              </m:r>
                            </m:sub>
                          </m:sSub>
                        </m:num>
                        <m:den>
                          <m:r>
                            <a:rPr lang="en-US" b="0" i="1" smtClean="0">
                              <a:solidFill>
                                <a:schemeClr val="bg1">
                                  <a:lumMod val="50000"/>
                                </a:schemeClr>
                              </a:solidFill>
                              <a:latin typeface="Cambria Math" panose="02040503050406030204" pitchFamily="18" charset="0"/>
                            </a:rPr>
                            <m:t>2</m:t>
                          </m:r>
                          <m:r>
                            <a:rPr lang="en-US" b="0" i="1" smtClean="0">
                              <a:solidFill>
                                <a:schemeClr val="bg1">
                                  <a:lumMod val="50000"/>
                                </a:schemeClr>
                              </a:solidFill>
                              <a:latin typeface="Cambria Math" panose="02040503050406030204" pitchFamily="18" charset="0"/>
                            </a:rPr>
                            <m:t>𝑗</m:t>
                          </m:r>
                        </m:den>
                      </m:f>
                      <m:d>
                        <m:dPr>
                          <m:begChr m:val="["/>
                          <m:endChr m:val="]"/>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𝛿</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𝑓</m:t>
                              </m:r>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𝑐</m:t>
                                  </m:r>
                                </m:sub>
                              </m:sSub>
                            </m:e>
                          </m:d>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𝛿</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𝑓</m:t>
                              </m:r>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𝑐</m:t>
                                  </m:r>
                                </m:sub>
                              </m:sSub>
                            </m:e>
                          </m:d>
                        </m:e>
                      </m:d>
                    </m:oMath>
                  </m:oMathPara>
                </a14:m>
                <a:endParaRPr lang="en-US" dirty="0">
                  <a:solidFill>
                    <a:schemeClr val="bg1">
                      <a:lumMod val="50000"/>
                    </a:schemeClr>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5416273" y="4415104"/>
                <a:ext cx="2788136" cy="661271"/>
              </a:xfrm>
              <a:prstGeom prst="rect">
                <a:avLst/>
              </a:prstGeom>
              <a:blipFill rotWithShape="0">
                <a:blip r:embed="rId10"/>
                <a:stretch>
                  <a:fillRect/>
                </a:stretch>
              </a:blipFill>
            </p:spPr>
            <p:txBody>
              <a:bodyPr/>
              <a:lstStyle/>
              <a:p>
                <a:r>
                  <a:rPr lang="en-US">
                    <a:noFill/>
                  </a:rPr>
                  <a:t> </a:t>
                </a:r>
              </a:p>
            </p:txBody>
          </p:sp>
        </mc:Fallback>
      </mc:AlternateContent>
      <p:sp>
        <p:nvSpPr>
          <p:cNvPr id="19" name="TextBox 18"/>
          <p:cNvSpPr txBox="1"/>
          <p:nvPr/>
        </p:nvSpPr>
        <p:spPr>
          <a:xfrm>
            <a:off x="4111892" y="3656799"/>
            <a:ext cx="526363" cy="369332"/>
          </a:xfrm>
          <a:prstGeom prst="rect">
            <a:avLst/>
          </a:prstGeom>
          <a:noFill/>
        </p:spPr>
        <p:txBody>
          <a:bodyPr wrap="none" rtlCol="0">
            <a:spAutoFit/>
          </a:bodyPr>
          <a:lstStyle/>
          <a:p>
            <a:r>
              <a:rPr lang="en-US" dirty="0"/>
              <a:t>F. T.</a:t>
            </a:r>
          </a:p>
        </p:txBody>
      </p:sp>
      <mc:AlternateContent xmlns:mc="http://schemas.openxmlformats.org/markup-compatibility/2006" xmlns:p14="http://schemas.microsoft.com/office/powerpoint/2010/main">
        <mc:Choice Requires="p14">
          <p:contentPart p14:bwMode="auto" r:id="rId11">
            <p14:nvContentPartPr>
              <p14:cNvPr id="3" name="Ink 2"/>
              <p14:cNvContentPartPr/>
              <p14:nvPr/>
            </p14:nvContentPartPr>
            <p14:xfrm>
              <a:off x="9569520" y="2076480"/>
              <a:ext cx="140040" cy="889200"/>
            </p14:xfrm>
          </p:contentPart>
        </mc:Choice>
        <mc:Fallback xmlns="">
          <p:pic>
            <p:nvPicPr>
              <p:cNvPr id="3" name="Ink 2"/>
              <p:cNvPicPr/>
              <p:nvPr/>
            </p:nvPicPr>
            <p:blipFill>
              <a:blip r:embed="rId12"/>
              <a:stretch>
                <a:fillRect/>
              </a:stretch>
            </p:blipFill>
            <p:spPr>
              <a:xfrm>
                <a:off x="9560160" y="2067120"/>
                <a:ext cx="158760" cy="907920"/>
              </a:xfrm>
              <a:prstGeom prst="rect">
                <a:avLst/>
              </a:prstGeom>
            </p:spPr>
          </p:pic>
        </mc:Fallback>
      </mc:AlternateContent>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64037172"/>
      </p:ext>
    </p:extLst>
  </p:cSld>
  <p:clrMapOvr>
    <a:masterClrMapping/>
  </p:clrMapOvr>
  <mc:AlternateContent xmlns:mc="http://schemas.openxmlformats.org/markup-compatibility/2006" xmlns:p14="http://schemas.microsoft.com/office/powerpoint/2010/main">
    <mc:Choice Requires="p14">
      <p:transition spd="slow" p14:dur="2000" advTm="11"/>
    </mc:Choice>
    <mc:Fallback xmlns="">
      <p:transition spd="slow" advTm="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24689" y="562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VSB</a:t>
            </a:r>
          </a:p>
        </p:txBody>
      </p:sp>
      <p:cxnSp>
        <p:nvCxnSpPr>
          <p:cNvPr id="7" name="Straight Arrow Connector 6"/>
          <p:cNvCxnSpPr/>
          <p:nvPr/>
        </p:nvCxnSpPr>
        <p:spPr>
          <a:xfrm flipV="1">
            <a:off x="1249378" y="1837853"/>
            <a:ext cx="8872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Flowchart: Summing Junction 7"/>
          <p:cNvSpPr/>
          <p:nvPr/>
        </p:nvSpPr>
        <p:spPr>
          <a:xfrm>
            <a:off x="2136618" y="1546464"/>
            <a:ext cx="516048" cy="582777"/>
          </a:xfrm>
          <a:prstGeom prst="flowChartSummingJunc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 name="Straight Arrow Connector 8"/>
          <p:cNvCxnSpPr/>
          <p:nvPr/>
        </p:nvCxnSpPr>
        <p:spPr>
          <a:xfrm flipV="1">
            <a:off x="2652666" y="1827289"/>
            <a:ext cx="8872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rot="16200000" flipV="1">
            <a:off x="1949512" y="2572861"/>
            <a:ext cx="8872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Rectangle 10"/>
          <p:cNvSpPr/>
          <p:nvPr/>
        </p:nvSpPr>
        <p:spPr>
          <a:xfrm>
            <a:off x="3539906" y="1457608"/>
            <a:ext cx="1575302" cy="7785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VSB Filter</a:t>
            </a:r>
          </a:p>
        </p:txBody>
      </p:sp>
      <p:cxnSp>
        <p:nvCxnSpPr>
          <p:cNvPr id="12" name="Straight Arrow Connector 11"/>
          <p:cNvCxnSpPr/>
          <p:nvPr/>
        </p:nvCxnSpPr>
        <p:spPr>
          <a:xfrm flipV="1">
            <a:off x="5115208" y="1846907"/>
            <a:ext cx="8872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624689" y="1546464"/>
                <a:ext cx="7248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24689" y="1546464"/>
                <a:ext cx="724878"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127265" y="2921082"/>
                <a:ext cx="16686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0" smtClean="0">
                          <a:latin typeface="Cambria Math" panose="02040503050406030204" pitchFamily="18" charset="0"/>
                        </a:rPr>
                        <m:t>=</m:t>
                      </m:r>
                      <m:r>
                        <m:rPr>
                          <m:sty m:val="p"/>
                        </m:rPr>
                        <a:rPr lang="en-US" b="0" i="0" smtClean="0">
                          <a:latin typeface="Cambria Math" panose="02040503050406030204" pitchFamily="18" charset="0"/>
                        </a:rPr>
                        <m:t>cos</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2127265" y="2921082"/>
                <a:ext cx="1668662"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882489" y="1477575"/>
                <a:ext cx="639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5882489" y="1477575"/>
                <a:ext cx="639278"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007918" y="2203528"/>
                <a:ext cx="6583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4007918" y="2203528"/>
                <a:ext cx="658385" cy="369332"/>
              </a:xfrm>
              <a:prstGeom prst="rect">
                <a:avLst/>
              </a:prstGeom>
              <a:blipFill rotWithShape="0">
                <a:blip r:embed="rId6"/>
                <a:stretch>
                  <a:fillRect/>
                </a:stretch>
              </a:blipFill>
            </p:spPr>
            <p:txBody>
              <a:bodyPr/>
              <a:lstStyle/>
              <a:p>
                <a:r>
                  <a:rPr lang="en-US">
                    <a:noFill/>
                  </a:rPr>
                  <a:t> </a:t>
                </a:r>
              </a:p>
            </p:txBody>
          </p:sp>
        </mc:Fallback>
      </mc:AlternateContent>
      <p:cxnSp>
        <p:nvCxnSpPr>
          <p:cNvPr id="17" name="Straight Arrow Connector 16"/>
          <p:cNvCxnSpPr/>
          <p:nvPr/>
        </p:nvCxnSpPr>
        <p:spPr>
          <a:xfrm flipV="1">
            <a:off x="5258555" y="4289833"/>
            <a:ext cx="8872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Flowchart: Summing Junction 17"/>
          <p:cNvSpPr/>
          <p:nvPr/>
        </p:nvSpPr>
        <p:spPr>
          <a:xfrm>
            <a:off x="6145795" y="3998444"/>
            <a:ext cx="516048" cy="582777"/>
          </a:xfrm>
          <a:prstGeom prst="flowChartSummingJunc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p:cNvCxnSpPr/>
          <p:nvPr/>
        </p:nvCxnSpPr>
        <p:spPr>
          <a:xfrm flipV="1">
            <a:off x="6661843" y="4279269"/>
            <a:ext cx="8872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rot="16200000" flipV="1">
            <a:off x="5958689" y="5024841"/>
            <a:ext cx="8872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7549083" y="3909588"/>
                <a:ext cx="1575302" cy="7785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Low Pass Filter</a:t>
                </a: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7549083" y="3909588"/>
                <a:ext cx="1575302" cy="778598"/>
              </a:xfrm>
              <a:prstGeom prst="rect">
                <a:avLst/>
              </a:prstGeom>
              <a:blipFill rotWithShape="0">
                <a:blip r:embed="rId7"/>
                <a:stretch>
                  <a:fillRect l="-2299" r="-1916"/>
                </a:stretch>
              </a:blipFill>
            </p:spPr>
            <p:txBody>
              <a:bodyPr/>
              <a:lstStyle/>
              <a:p>
                <a:r>
                  <a:rPr lang="en-US">
                    <a:noFill/>
                  </a:rPr>
                  <a:t> </a:t>
                </a:r>
              </a:p>
            </p:txBody>
          </p:sp>
        </mc:Fallback>
      </mc:AlternateContent>
      <p:cxnSp>
        <p:nvCxnSpPr>
          <p:cNvPr id="22" name="Straight Arrow Connector 21"/>
          <p:cNvCxnSpPr/>
          <p:nvPr/>
        </p:nvCxnSpPr>
        <p:spPr>
          <a:xfrm flipV="1">
            <a:off x="9124385" y="4298887"/>
            <a:ext cx="8872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4681374" y="3998444"/>
                <a:ext cx="6383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4681374" y="3998444"/>
                <a:ext cx="638315"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136442" y="5373062"/>
                <a:ext cx="9655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6136442" y="5373062"/>
                <a:ext cx="965585"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9891666" y="3929555"/>
                <a:ext cx="6599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9891666" y="3929555"/>
                <a:ext cx="659989" cy="369332"/>
              </a:xfrm>
              <a:prstGeom prst="rect">
                <a:avLst/>
              </a:prstGeom>
              <a:blipFill rotWithShape="0">
                <a:blip r:embed="rId10"/>
                <a:stretch>
                  <a:fillRect b="-6667"/>
                </a:stretch>
              </a:blipFill>
            </p:spPr>
            <p:txBody>
              <a:bodyPr/>
              <a:lstStyle/>
              <a:p>
                <a:r>
                  <a:rPr lang="en-US">
                    <a:noFill/>
                  </a:rPr>
                  <a:t> </a:t>
                </a:r>
              </a:p>
            </p:txBody>
          </p:sp>
        </mc:Fallback>
      </mc:AlternateContent>
      <p:cxnSp>
        <p:nvCxnSpPr>
          <p:cNvPr id="30" name="Elbow Connector 29"/>
          <p:cNvCxnSpPr/>
          <p:nvPr/>
        </p:nvCxnSpPr>
        <p:spPr>
          <a:xfrm rot="5400000">
            <a:off x="4404512" y="2700951"/>
            <a:ext cx="2451980" cy="743893"/>
          </a:xfrm>
          <a:prstGeom prst="bentConnector3">
            <a:avLst/>
          </a:prstGeom>
          <a:ln>
            <a:prstDash val="dashDot"/>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964950" y="3584196"/>
            <a:ext cx="1709955" cy="369332"/>
          </a:xfrm>
          <a:prstGeom prst="rect">
            <a:avLst/>
          </a:prstGeom>
          <a:noFill/>
        </p:spPr>
        <p:txBody>
          <a:bodyPr wrap="none" rtlCol="0">
            <a:spAutoFit/>
          </a:bodyPr>
          <a:lstStyle/>
          <a:p>
            <a:r>
              <a:rPr lang="en-US" dirty="0"/>
              <a:t>Transmitter Side</a:t>
            </a:r>
          </a:p>
        </p:txBody>
      </p:sp>
      <p:sp>
        <p:nvSpPr>
          <p:cNvPr id="32" name="TextBox 31"/>
          <p:cNvSpPr txBox="1"/>
          <p:nvPr/>
        </p:nvSpPr>
        <p:spPr>
          <a:xfrm>
            <a:off x="7549083" y="5742394"/>
            <a:ext cx="1433534" cy="369332"/>
          </a:xfrm>
          <a:prstGeom prst="rect">
            <a:avLst/>
          </a:prstGeom>
          <a:noFill/>
        </p:spPr>
        <p:txBody>
          <a:bodyPr wrap="none" rtlCol="0">
            <a:spAutoFit/>
          </a:bodyPr>
          <a:lstStyle/>
          <a:p>
            <a:r>
              <a:rPr lang="en-US" dirty="0"/>
              <a:t>Receiver Side</a:t>
            </a:r>
          </a:p>
        </p:txBody>
      </p:sp>
      <mc:AlternateContent xmlns:mc="http://schemas.openxmlformats.org/markup-compatibility/2006" xmlns:a14="http://schemas.microsoft.com/office/drawing/2010/main">
        <mc:Choice Requires="a14">
          <p:sp>
            <p:nvSpPr>
              <p:cNvPr id="33" name="TextBox 32"/>
              <p:cNvSpPr txBox="1"/>
              <p:nvPr/>
            </p:nvSpPr>
            <p:spPr>
              <a:xfrm>
                <a:off x="2733847" y="1457608"/>
                <a:ext cx="656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2733847" y="1457608"/>
                <a:ext cx="65659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6757407" y="3920500"/>
                <a:ext cx="7510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6757407" y="3920500"/>
                <a:ext cx="751038" cy="369332"/>
              </a:xfrm>
              <a:prstGeom prst="rect">
                <a:avLst/>
              </a:prstGeom>
              <a:blipFill rotWithShape="0">
                <a:blip r:embed="rId12"/>
                <a:stretch>
                  <a:fillRect b="-6557"/>
                </a:stretch>
              </a:blipFill>
            </p:spPr>
            <p:txBody>
              <a:bodyPr/>
              <a:lstStyle/>
              <a:p>
                <a:r>
                  <a:rPr lang="en-US">
                    <a:noFill/>
                  </a:rPr>
                  <a:t> </a:t>
                </a:r>
              </a:p>
            </p:txBody>
          </p:sp>
        </mc:Fallback>
      </mc:AlternateContent>
      <p:sp>
        <p:nvSpPr>
          <p:cNvPr id="36" name="Footer Placeholder 35"/>
          <p:cNvSpPr>
            <a:spLocks noGrp="1"/>
          </p:cNvSpPr>
          <p:nvPr>
            <p:ph type="ftr" sz="quarter" idx="11"/>
          </p:nvPr>
        </p:nvSpPr>
        <p:spPr/>
        <p:txBody>
          <a:bodyPr/>
          <a:lstStyle/>
          <a:p>
            <a:r>
              <a:rPr lang="en-US"/>
              <a:t>ADC - IIIT Bhopal</a:t>
            </a:r>
          </a:p>
        </p:txBody>
      </p:sp>
      <p:sp>
        <p:nvSpPr>
          <p:cNvPr id="37" name="Slide Number Placeholder 36"/>
          <p:cNvSpPr>
            <a:spLocks noGrp="1"/>
          </p:cNvSpPr>
          <p:nvPr>
            <p:ph type="sldNum" sz="quarter" idx="12"/>
          </p:nvPr>
        </p:nvSpPr>
        <p:spPr/>
        <p:txBody>
          <a:bodyPr/>
          <a:lstStyle/>
          <a:p>
            <a:fld id="{58A79D6A-F8A9-4142-87E8-70739027CFC8}" type="slidenum">
              <a:rPr lang="en-US" smtClean="0"/>
              <a:t>30</a:t>
            </a:fld>
            <a:endParaRPr lang="en-US"/>
          </a:p>
        </p:txBody>
      </p:sp>
      <mc:AlternateContent xmlns:mc="http://schemas.openxmlformats.org/markup-compatibility/2006" xmlns:p14="http://schemas.microsoft.com/office/powerpoint/2010/main">
        <mc:Choice Requires="p14">
          <p:contentPart p14:bwMode="auto" r:id="rId13">
            <p14:nvContentPartPr>
              <p14:cNvPr id="2" name="Ink 1"/>
              <p14:cNvContentPartPr/>
              <p14:nvPr/>
            </p14:nvContentPartPr>
            <p14:xfrm>
              <a:off x="7780320" y="4650840"/>
              <a:ext cx="941400" cy="58320"/>
            </p14:xfrm>
          </p:contentPart>
        </mc:Choice>
        <mc:Fallback xmlns="">
          <p:pic>
            <p:nvPicPr>
              <p:cNvPr id="2" name="Ink 1"/>
              <p:cNvPicPr/>
              <p:nvPr/>
            </p:nvPicPr>
            <p:blipFill>
              <a:blip r:embed="rId14"/>
              <a:stretch>
                <a:fillRect/>
              </a:stretch>
            </p:blipFill>
            <p:spPr>
              <a:xfrm>
                <a:off x="7768440" y="4641480"/>
                <a:ext cx="964080" cy="79200"/>
              </a:xfrm>
              <a:prstGeom prst="rect">
                <a:avLst/>
              </a:prstGeom>
            </p:spPr>
          </p:pic>
        </mc:Fallback>
      </mc:AlternateContent>
    </p:spTree>
    <p:extLst>
      <p:ext uri="{BB962C8B-B14F-4D97-AF65-F5344CB8AC3E}">
        <p14:creationId xmlns:p14="http://schemas.microsoft.com/office/powerpoint/2010/main" val="3191717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24689" y="562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VSB</a:t>
            </a:r>
          </a:p>
        </p:txBody>
      </p:sp>
      <mc:AlternateContent xmlns:mc="http://schemas.openxmlformats.org/markup-compatibility/2006" xmlns:a14="http://schemas.microsoft.com/office/drawing/2010/main">
        <mc:Choice Requires="a14">
          <p:sp>
            <p:nvSpPr>
              <p:cNvPr id="5" name="TextBox 4"/>
              <p:cNvSpPr txBox="1"/>
              <p:nvPr/>
            </p:nvSpPr>
            <p:spPr>
              <a:xfrm>
                <a:off x="823865" y="1381825"/>
                <a:ext cx="11081442" cy="46533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e>
                      </m:func>
                    </m:oMath>
                  </m:oMathPara>
                </a14:m>
                <a:endParaRPr lang="en-US" b="0" dirty="0"/>
              </a:p>
              <a:p>
                <a:pPr/>
                <a:r>
                  <a:rPr lang="en-US" b="0" dirty="0"/>
                  <a:t> </a:t>
                </a:r>
                <a:br>
                  <a:rPr lang="en-US" b="0"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 </m:t>
                              </m:r>
                            </m:e>
                          </m:func>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b="0" dirty="0"/>
              </a:p>
              <a:p>
                <a:r>
                  <a:rPr lang="en-US" b="0" dirty="0"/>
                  <a:t> </a:t>
                </a:r>
              </a:p>
              <a:p>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e>
                          </m:d>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m:t>
                      </m:r>
                    </m:oMath>
                  </m:oMathPara>
                </a14:m>
                <a:endParaRPr lang="en-US" b="0" dirty="0"/>
              </a:p>
              <a:p>
                <a:r>
                  <a:rPr lang="en-US" b="0"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e>
                      </m:func>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e>
                      </m:d>
                    </m:oMath>
                  </m:oMathPara>
                </a14:m>
                <a:endParaRPr lang="en-US" b="0" dirty="0"/>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e>
                              </m:d>
                            </m:e>
                          </m:d>
                          <m:r>
                            <a:rPr lang="en-US" b="0" i="1" smtClean="0">
                              <a:latin typeface="Cambria Math" panose="02040503050406030204" pitchFamily="18" charset="0"/>
                            </a:rPr>
                            <m:t>⋅</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e>
                      </m:d>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e>
                          </m:d>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r>
                        <a:rPr lang="en-US" b="0" i="1" smtClean="0">
                          <a:latin typeface="Cambria Math" panose="02040503050406030204" pitchFamily="18" charset="0"/>
                        </a:rPr>
                        <m:t>  </m:t>
                      </m:r>
                    </m:oMath>
                  </m:oMathPara>
                </a14:m>
                <a:endParaRPr lang="en-US" b="0" dirty="0"/>
              </a:p>
            </p:txBody>
          </p:sp>
        </mc:Choice>
        <mc:Fallback xmlns="">
          <p:sp>
            <p:nvSpPr>
              <p:cNvPr id="5" name="TextBox 4"/>
              <p:cNvSpPr txBox="1">
                <a:spLocks noRot="1" noChangeAspect="1" noMove="1" noResize="1" noEditPoints="1" noAdjustHandles="1" noChangeArrowheads="1" noChangeShapeType="1" noTextEdit="1"/>
              </p:cNvSpPr>
              <p:nvPr/>
            </p:nvSpPr>
            <p:spPr>
              <a:xfrm>
                <a:off x="823865" y="1381825"/>
                <a:ext cx="11081442" cy="4653390"/>
              </a:xfrm>
              <a:prstGeom prst="rect">
                <a:avLst/>
              </a:prstGeom>
              <a:blipFill rotWithShape="0">
                <a:blip r:embed="rId2"/>
                <a:stretch>
                  <a:fillRect/>
                </a:stretch>
              </a:blipFill>
            </p:spPr>
            <p:txBody>
              <a:bodyPr/>
              <a:lstStyle/>
              <a:p>
                <a:r>
                  <a:rPr lang="en-US">
                    <a:noFill/>
                  </a:rPr>
                  <a:t> </a:t>
                </a:r>
              </a:p>
            </p:txBody>
          </p:sp>
        </mc:Fallback>
      </mc:AlternateContent>
      <p:sp>
        <p:nvSpPr>
          <p:cNvPr id="7" name="Footer Placeholder 6"/>
          <p:cNvSpPr>
            <a:spLocks noGrp="1"/>
          </p:cNvSpPr>
          <p:nvPr>
            <p:ph type="ftr" sz="quarter" idx="11"/>
          </p:nvPr>
        </p:nvSpPr>
        <p:spPr/>
        <p:txBody>
          <a:bodyPr/>
          <a:lstStyle/>
          <a:p>
            <a:r>
              <a:rPr lang="en-US"/>
              <a:t>ADC - IIIT Bhopal</a:t>
            </a:r>
          </a:p>
        </p:txBody>
      </p:sp>
      <p:sp>
        <p:nvSpPr>
          <p:cNvPr id="8" name="Slide Number Placeholder 7"/>
          <p:cNvSpPr>
            <a:spLocks noGrp="1"/>
          </p:cNvSpPr>
          <p:nvPr>
            <p:ph type="sldNum" sz="quarter" idx="12"/>
          </p:nvPr>
        </p:nvSpPr>
        <p:spPr/>
        <p:txBody>
          <a:bodyPr/>
          <a:lstStyle/>
          <a:p>
            <a:fld id="{58A79D6A-F8A9-4142-87E8-70739027CFC8}" type="slidenum">
              <a:rPr lang="en-US" smtClean="0"/>
              <a:t>31</a:t>
            </a:fld>
            <a:endParaRPr 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11640" y="1957680"/>
              <a:ext cx="9665280" cy="4020480"/>
            </p14:xfrm>
          </p:contentPart>
        </mc:Choice>
        <mc:Fallback xmlns="">
          <p:pic>
            <p:nvPicPr>
              <p:cNvPr id="2" name="Ink 1"/>
              <p:cNvPicPr/>
              <p:nvPr/>
            </p:nvPicPr>
            <p:blipFill>
              <a:blip r:embed="rId4"/>
              <a:stretch>
                <a:fillRect/>
              </a:stretch>
            </p:blipFill>
            <p:spPr>
              <a:xfrm>
                <a:off x="602280" y="1949040"/>
                <a:ext cx="9685440" cy="4040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585360" y="2247120"/>
              <a:ext cx="11150280" cy="3825000"/>
            </p14:xfrm>
          </p:contentPart>
        </mc:Choice>
        <mc:Fallback xmlns="">
          <p:pic>
            <p:nvPicPr>
              <p:cNvPr id="3" name="Ink 2"/>
              <p:cNvPicPr/>
              <p:nvPr/>
            </p:nvPicPr>
            <p:blipFill>
              <a:blip r:embed="rId6"/>
              <a:stretch>
                <a:fillRect/>
              </a:stretch>
            </p:blipFill>
            <p:spPr>
              <a:xfrm>
                <a:off x="574200" y="2239560"/>
                <a:ext cx="11171880" cy="3835800"/>
              </a:xfrm>
              <a:prstGeom prst="rect">
                <a:avLst/>
              </a:prstGeom>
            </p:spPr>
          </p:pic>
        </mc:Fallback>
      </mc:AlternateContent>
    </p:spTree>
    <p:extLst>
      <p:ext uri="{BB962C8B-B14F-4D97-AF65-F5344CB8AC3E}">
        <p14:creationId xmlns:p14="http://schemas.microsoft.com/office/powerpoint/2010/main" val="417935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32</a:t>
            </a:fld>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22000" y="635040"/>
              <a:ext cx="4949280" cy="1998720"/>
            </p14:xfrm>
          </p:contentPart>
        </mc:Choice>
        <mc:Fallback xmlns="">
          <p:pic>
            <p:nvPicPr>
              <p:cNvPr id="4" name="Ink 3"/>
              <p:cNvPicPr/>
              <p:nvPr/>
            </p:nvPicPr>
            <p:blipFill>
              <a:blip r:embed="rId3"/>
              <a:stretch>
                <a:fillRect/>
              </a:stretch>
            </p:blipFill>
            <p:spPr>
              <a:xfrm>
                <a:off x="510120" y="626040"/>
                <a:ext cx="4974120" cy="2020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1199520" y="1814040"/>
              <a:ext cx="3095640" cy="1000800"/>
            </p14:xfrm>
          </p:contentPart>
        </mc:Choice>
        <mc:Fallback xmlns="">
          <p:pic>
            <p:nvPicPr>
              <p:cNvPr id="11" name="Ink 10"/>
              <p:cNvPicPr/>
              <p:nvPr/>
            </p:nvPicPr>
            <p:blipFill>
              <a:blip r:embed="rId5"/>
              <a:stretch>
                <a:fillRect/>
              </a:stretch>
            </p:blipFill>
            <p:spPr>
              <a:xfrm>
                <a:off x="1188720" y="1803960"/>
                <a:ext cx="3117240" cy="1021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p14:cNvContentPartPr/>
              <p14:nvPr/>
            </p14:nvContentPartPr>
            <p14:xfrm>
              <a:off x="3675960" y="1859760"/>
              <a:ext cx="3055320" cy="759600"/>
            </p14:xfrm>
          </p:contentPart>
        </mc:Choice>
        <mc:Fallback xmlns="">
          <p:pic>
            <p:nvPicPr>
              <p:cNvPr id="12" name="Ink 11"/>
              <p:cNvPicPr/>
              <p:nvPr/>
            </p:nvPicPr>
            <p:blipFill>
              <a:blip r:embed="rId7"/>
              <a:stretch>
                <a:fillRect/>
              </a:stretch>
            </p:blipFill>
            <p:spPr>
              <a:xfrm>
                <a:off x="3663720" y="1847520"/>
                <a:ext cx="3078360" cy="785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p14:cNvContentPartPr/>
              <p14:nvPr/>
            </p14:nvContentPartPr>
            <p14:xfrm>
              <a:off x="7712280" y="2736000"/>
              <a:ext cx="4272388" cy="2661547"/>
            </p14:xfrm>
          </p:contentPart>
        </mc:Choice>
        <mc:Fallback xmlns="">
          <p:pic>
            <p:nvPicPr>
              <p:cNvPr id="13" name="Ink 12"/>
              <p:cNvPicPr/>
              <p:nvPr/>
            </p:nvPicPr>
            <p:blipFill>
              <a:blip r:embed="rId9"/>
              <a:stretch>
                <a:fillRect/>
              </a:stretch>
            </p:blipFill>
            <p:spPr>
              <a:xfrm>
                <a:off x="7700760" y="2724840"/>
                <a:ext cx="4292908" cy="267990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p14:cNvContentPartPr/>
              <p14:nvPr/>
            </p14:nvContentPartPr>
            <p14:xfrm>
              <a:off x="743400" y="2161080"/>
              <a:ext cx="10309680" cy="4346280"/>
            </p14:xfrm>
          </p:contentPart>
        </mc:Choice>
        <mc:Fallback xmlns="">
          <p:pic>
            <p:nvPicPr>
              <p:cNvPr id="14" name="Ink 13"/>
              <p:cNvPicPr/>
              <p:nvPr/>
            </p:nvPicPr>
            <p:blipFill>
              <a:blip r:embed="rId11"/>
              <a:stretch>
                <a:fillRect/>
              </a:stretch>
            </p:blipFill>
            <p:spPr>
              <a:xfrm>
                <a:off x="731160" y="2151000"/>
                <a:ext cx="10331640" cy="4366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p14:cNvContentPartPr/>
              <p14:nvPr/>
            </p14:nvContentPartPr>
            <p14:xfrm>
              <a:off x="4507920" y="5954040"/>
              <a:ext cx="1609920" cy="26280"/>
            </p14:xfrm>
          </p:contentPart>
        </mc:Choice>
        <mc:Fallback xmlns="">
          <p:pic>
            <p:nvPicPr>
              <p:cNvPr id="15" name="Ink 14"/>
              <p:cNvPicPr/>
              <p:nvPr/>
            </p:nvPicPr>
            <p:blipFill>
              <a:blip r:embed="rId13"/>
              <a:stretch>
                <a:fillRect/>
              </a:stretch>
            </p:blipFill>
            <p:spPr>
              <a:xfrm>
                <a:off x="4497840" y="5943600"/>
                <a:ext cx="16304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p14:cNvContentPartPr/>
              <p14:nvPr/>
            </p14:nvContentPartPr>
            <p14:xfrm>
              <a:off x="7270200" y="5888160"/>
              <a:ext cx="1667160" cy="36000"/>
            </p14:xfrm>
          </p:contentPart>
        </mc:Choice>
        <mc:Fallback xmlns="">
          <p:pic>
            <p:nvPicPr>
              <p:cNvPr id="16" name="Ink 15"/>
              <p:cNvPicPr/>
              <p:nvPr/>
            </p:nvPicPr>
            <p:blipFill>
              <a:blip r:embed="rId15"/>
              <a:stretch>
                <a:fillRect/>
              </a:stretch>
            </p:blipFill>
            <p:spPr>
              <a:xfrm>
                <a:off x="7258680" y="5877000"/>
                <a:ext cx="16902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p14:cNvContentPartPr/>
              <p14:nvPr/>
            </p14:nvContentPartPr>
            <p14:xfrm>
              <a:off x="6024960" y="5982840"/>
              <a:ext cx="1163520" cy="31320"/>
            </p14:xfrm>
          </p:contentPart>
        </mc:Choice>
        <mc:Fallback xmlns="">
          <p:pic>
            <p:nvPicPr>
              <p:cNvPr id="18" name="Ink 17"/>
              <p:cNvPicPr/>
              <p:nvPr/>
            </p:nvPicPr>
            <p:blipFill>
              <a:blip r:embed="rId17"/>
              <a:stretch>
                <a:fillRect/>
              </a:stretch>
            </p:blipFill>
            <p:spPr>
              <a:xfrm>
                <a:off x="6014880" y="5972400"/>
                <a:ext cx="11775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p14:cNvContentPartPr/>
              <p14:nvPr/>
            </p14:nvContentPartPr>
            <p14:xfrm>
              <a:off x="11154508" y="3308107"/>
              <a:ext cx="0" cy="6840"/>
            </p14:xfrm>
          </p:contentPart>
        </mc:Choice>
        <mc:Fallback xmlns="">
          <p:pic>
            <p:nvPicPr>
              <p:cNvPr id="21" name="Ink 20"/>
              <p:cNvPicPr/>
              <p:nvPr/>
            </p:nvPicPr>
            <p:blipFill>
              <a:blip r:embed="rId19"/>
              <a:stretch>
                <a:fillRect/>
              </a:stretch>
            </p:blipFill>
            <p:spPr>
              <a:xfrm>
                <a:off x="0" y="0"/>
                <a:ext cx="0" cy="6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p14:cNvContentPartPr/>
              <p14:nvPr/>
            </p14:nvContentPartPr>
            <p14:xfrm>
              <a:off x="379080" y="145800"/>
              <a:ext cx="4676760" cy="1490040"/>
            </p14:xfrm>
          </p:contentPart>
        </mc:Choice>
        <mc:Fallback xmlns="">
          <p:pic>
            <p:nvPicPr>
              <p:cNvPr id="22" name="Ink 21"/>
              <p:cNvPicPr/>
              <p:nvPr/>
            </p:nvPicPr>
            <p:blipFill>
              <a:blip r:embed="rId21"/>
              <a:stretch>
                <a:fillRect/>
              </a:stretch>
            </p:blipFill>
            <p:spPr>
              <a:xfrm>
                <a:off x="366840" y="132120"/>
                <a:ext cx="4702320" cy="1514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p14:cNvContentPartPr/>
              <p14:nvPr/>
            </p14:nvContentPartPr>
            <p14:xfrm>
              <a:off x="10109788" y="3195067"/>
              <a:ext cx="877680" cy="120240"/>
            </p14:xfrm>
          </p:contentPart>
        </mc:Choice>
        <mc:Fallback xmlns="">
          <p:pic>
            <p:nvPicPr>
              <p:cNvPr id="23" name="Ink 22"/>
              <p:cNvPicPr/>
              <p:nvPr/>
            </p:nvPicPr>
            <p:blipFill>
              <a:blip r:embed="rId23"/>
              <a:stretch>
                <a:fillRect/>
              </a:stretch>
            </p:blipFill>
            <p:spPr>
              <a:xfrm>
                <a:off x="10096828" y="3181387"/>
                <a:ext cx="9043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p14:cNvContentPartPr/>
              <p14:nvPr/>
            </p14:nvContentPartPr>
            <p14:xfrm>
              <a:off x="10235068" y="3295507"/>
              <a:ext cx="850320" cy="66240"/>
            </p14:xfrm>
          </p:contentPart>
        </mc:Choice>
        <mc:Fallback xmlns="">
          <p:pic>
            <p:nvPicPr>
              <p:cNvPr id="24" name="Ink 23"/>
              <p:cNvPicPr/>
              <p:nvPr/>
            </p:nvPicPr>
            <p:blipFill>
              <a:blip r:embed="rId25"/>
              <a:stretch>
                <a:fillRect/>
              </a:stretch>
            </p:blipFill>
            <p:spPr>
              <a:xfrm>
                <a:off x="10221388" y="3280747"/>
                <a:ext cx="878760" cy="93600"/>
              </a:xfrm>
              <a:prstGeom prst="rect">
                <a:avLst/>
              </a:prstGeom>
            </p:spPr>
          </p:pic>
        </mc:Fallback>
      </mc:AlternateContent>
    </p:spTree>
    <p:extLst>
      <p:ext uri="{BB962C8B-B14F-4D97-AF65-F5344CB8AC3E}">
        <p14:creationId xmlns:p14="http://schemas.microsoft.com/office/powerpoint/2010/main" val="637447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33</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241828" y="311467"/>
              <a:ext cx="5681880" cy="672480"/>
            </p14:xfrm>
          </p:contentPart>
        </mc:Choice>
        <mc:Fallback xmlns="">
          <p:pic>
            <p:nvPicPr>
              <p:cNvPr id="6" name="Ink 5"/>
              <p:cNvPicPr/>
              <p:nvPr/>
            </p:nvPicPr>
            <p:blipFill>
              <a:blip r:embed="rId3"/>
              <a:stretch>
                <a:fillRect/>
              </a:stretch>
            </p:blipFill>
            <p:spPr>
              <a:xfrm>
                <a:off x="229228" y="297067"/>
                <a:ext cx="5709240" cy="698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5" name="Ink 24"/>
              <p14:cNvContentPartPr/>
              <p14:nvPr/>
            </p14:nvContentPartPr>
            <p14:xfrm>
              <a:off x="5569108" y="383107"/>
              <a:ext cx="0" cy="13680"/>
            </p14:xfrm>
          </p:contentPart>
        </mc:Choice>
        <mc:Fallback xmlns="">
          <p:pic>
            <p:nvPicPr>
              <p:cNvPr id="25" name="Ink 24"/>
              <p:cNvPicPr/>
              <p:nvPr/>
            </p:nvPicPr>
            <p:blipFill>
              <a:blip r:embed="rId5"/>
              <a:stretch>
                <a:fillRect/>
              </a:stretch>
            </p:blipFill>
            <p:spPr>
              <a:xfrm>
                <a:off x="0" y="0"/>
                <a:ext cx="0" cy="13680"/>
              </a:xfrm>
              <a:prstGeom prst="rect">
                <a:avLst/>
              </a:prstGeom>
            </p:spPr>
          </p:pic>
        </mc:Fallback>
      </mc:AlternateContent>
      <p:sp>
        <p:nvSpPr>
          <p:cNvPr id="7" name="Rectangle 6"/>
          <p:cNvSpPr/>
          <p:nvPr/>
        </p:nvSpPr>
        <p:spPr>
          <a:xfrm>
            <a:off x="1156569" y="1055587"/>
            <a:ext cx="10079277" cy="923330"/>
          </a:xfrm>
          <a:prstGeom prst="rect">
            <a:avLst/>
          </a:prstGeom>
        </p:spPr>
        <p:txBody>
          <a:bodyPr wrap="square">
            <a:spAutoFit/>
          </a:bodyPr>
          <a:lstStyle/>
          <a:p>
            <a:r>
              <a:rPr lang="en-US" dirty="0"/>
              <a:t>This envelope detector consists of a diode and low pass filter. Here, the diode is the main detecting element. Hence, the envelope detector is also called as the diode detector. The low pass filter contains a parallel combination of the resistor and the capacitor.</a:t>
            </a:r>
          </a:p>
        </p:txBody>
      </p:sp>
      <p:pic>
        <p:nvPicPr>
          <p:cNvPr id="8" name="Picture 7"/>
          <p:cNvPicPr>
            <a:picLocks noChangeAspect="1"/>
          </p:cNvPicPr>
          <p:nvPr/>
        </p:nvPicPr>
        <p:blipFill>
          <a:blip r:embed="rId6"/>
          <a:stretch>
            <a:fillRect/>
          </a:stretch>
        </p:blipFill>
        <p:spPr>
          <a:xfrm>
            <a:off x="1156569" y="1978917"/>
            <a:ext cx="4211422" cy="2446287"/>
          </a:xfrm>
          <a:prstGeom prst="rect">
            <a:avLst/>
          </a:prstGeom>
        </p:spPr>
      </p:pic>
      <p:pic>
        <p:nvPicPr>
          <p:cNvPr id="1028" name="Picture 4" descr="input output waveforms for an envelope detect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7991" y="1978917"/>
            <a:ext cx="5982179" cy="28922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6196207" y="5283071"/>
                <a:ext cx="2948836" cy="66133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r>
                        <a:rPr lang="en-US" b="0" i="1" smtClean="0">
                          <a:latin typeface="Cambria Math" panose="02040503050406030204" pitchFamily="18" charset="0"/>
                        </a:rPr>
                        <m:t>𝑅𝐶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196207" y="5283071"/>
                <a:ext cx="2948836" cy="661335"/>
              </a:xfrm>
              <a:prstGeom prst="rect">
                <a:avLst/>
              </a:prstGeom>
              <a:blipFill rotWithShape="0">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6333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AM Receiver</a:t>
            </a:r>
          </a:p>
        </p:txBody>
      </p:sp>
      <p:sp>
        <p:nvSpPr>
          <p:cNvPr id="3" name="Content Placeholder 2"/>
          <p:cNvSpPr>
            <a:spLocks noGrp="1"/>
          </p:cNvSpPr>
          <p:nvPr>
            <p:ph idx="1"/>
          </p:nvPr>
        </p:nvSpPr>
        <p:spPr/>
        <p:txBody>
          <a:bodyPr>
            <a:normAutofit lnSpcReduction="10000"/>
          </a:bodyPr>
          <a:lstStyle/>
          <a:p>
            <a:pPr marL="0" indent="0">
              <a:buNone/>
            </a:pPr>
            <a:r>
              <a:rPr lang="en-US" dirty="0"/>
              <a:t>Functions of Receivers </a:t>
            </a:r>
          </a:p>
          <a:p>
            <a:pPr marL="514350" indent="-514350">
              <a:buFont typeface="+mj-lt"/>
              <a:buAutoNum type="arabicPeriod"/>
            </a:pPr>
            <a:r>
              <a:rPr lang="en-US" dirty="0"/>
              <a:t>To collect the electromagnetic waves transmitted by the transmitter. </a:t>
            </a:r>
          </a:p>
          <a:p>
            <a:pPr marL="514350" indent="-514350">
              <a:buFont typeface="+mj-lt"/>
              <a:buAutoNum type="arabicPeriod"/>
            </a:pPr>
            <a:r>
              <a:rPr lang="en-US" dirty="0"/>
              <a:t>To select the desired signal and reject all others. This is known as selectivity of the receiver. </a:t>
            </a:r>
          </a:p>
          <a:p>
            <a:pPr marL="514350" indent="-514350">
              <a:buFont typeface="+mj-lt"/>
              <a:buAutoNum type="arabicPeriod"/>
            </a:pPr>
            <a:r>
              <a:rPr lang="en-US" dirty="0"/>
              <a:t>To amplify the selected modulated signal. This is known as sensitivity of the receiver. </a:t>
            </a:r>
          </a:p>
          <a:p>
            <a:pPr marL="514350" indent="-514350">
              <a:buFont typeface="+mj-lt"/>
              <a:buAutoNum type="arabicPeriod"/>
            </a:pPr>
            <a:r>
              <a:rPr lang="en-US" dirty="0"/>
              <a:t>To detect the baseband modulating signal from the modulated Radio Frequency (RF) signal. </a:t>
            </a:r>
          </a:p>
          <a:p>
            <a:pPr marL="514350" indent="-514350">
              <a:buFont typeface="+mj-lt"/>
              <a:buAutoNum type="arabicPeriod"/>
            </a:pPr>
            <a:r>
              <a:rPr lang="en-US" dirty="0"/>
              <a:t>To amplify the baseband signal so as to operate loudspeaker. </a:t>
            </a:r>
          </a:p>
          <a:p>
            <a:endParaRPr lang="en-US" dirty="0"/>
          </a:p>
        </p:txBody>
      </p:sp>
      <p:sp>
        <p:nvSpPr>
          <p:cNvPr id="5" name="Footer Placeholder 4"/>
          <p:cNvSpPr>
            <a:spLocks noGrp="1"/>
          </p:cNvSpPr>
          <p:nvPr>
            <p:ph type="ftr" sz="quarter" idx="11"/>
          </p:nvPr>
        </p:nvSpPr>
        <p:spPr/>
        <p:txBody>
          <a:bodyPr/>
          <a:lstStyle/>
          <a:p>
            <a:r>
              <a:rPr lang="en-US"/>
              <a:t>ADC - IIIT Bhopal</a:t>
            </a:r>
          </a:p>
        </p:txBody>
      </p:sp>
      <p:sp>
        <p:nvSpPr>
          <p:cNvPr id="6" name="Slide Number Placeholder 5"/>
          <p:cNvSpPr>
            <a:spLocks noGrp="1"/>
          </p:cNvSpPr>
          <p:nvPr>
            <p:ph type="sldNum" sz="quarter" idx="12"/>
          </p:nvPr>
        </p:nvSpPr>
        <p:spPr/>
        <p:txBody>
          <a:bodyPr/>
          <a:lstStyle/>
          <a:p>
            <a:fld id="{58A79D6A-F8A9-4142-87E8-70739027CFC8}" type="slidenum">
              <a:rPr lang="en-US" smtClean="0"/>
              <a:t>34</a:t>
            </a:fld>
            <a:endParaRPr lang="en-US"/>
          </a:p>
        </p:txBody>
      </p:sp>
      <p:sp>
        <p:nvSpPr>
          <p:cNvPr id="7" name="TextBox 6"/>
          <p:cNvSpPr txBox="1"/>
          <p:nvPr/>
        </p:nvSpPr>
        <p:spPr>
          <a:xfrm>
            <a:off x="9017251" y="724277"/>
            <a:ext cx="1818318" cy="369332"/>
          </a:xfrm>
          <a:prstGeom prst="rect">
            <a:avLst/>
          </a:prstGeom>
          <a:noFill/>
        </p:spPr>
        <p:txBody>
          <a:bodyPr wrap="none" rtlCol="0">
            <a:spAutoFit/>
          </a:bodyPr>
          <a:lstStyle/>
          <a:p>
            <a:r>
              <a:rPr lang="en-US" dirty="0"/>
              <a:t>Date: 28-01-2020</a:t>
            </a:r>
          </a:p>
        </p:txBody>
      </p:sp>
    </p:spTree>
    <p:extLst>
      <p:ext uri="{BB962C8B-B14F-4D97-AF65-F5344CB8AC3E}">
        <p14:creationId xmlns:p14="http://schemas.microsoft.com/office/powerpoint/2010/main" val="603632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a:t>
            </a:r>
          </a:p>
        </p:txBody>
      </p:sp>
      <p:sp>
        <p:nvSpPr>
          <p:cNvPr id="3" name="Content Placeholder 2"/>
          <p:cNvSpPr>
            <a:spLocks noGrp="1"/>
          </p:cNvSpPr>
          <p:nvPr>
            <p:ph idx="1"/>
          </p:nvPr>
        </p:nvSpPr>
        <p:spPr>
          <a:xfrm>
            <a:off x="838200" y="1690688"/>
            <a:ext cx="10515600" cy="4351338"/>
          </a:xfrm>
        </p:spPr>
        <p:txBody>
          <a:bodyPr/>
          <a:lstStyle/>
          <a:p>
            <a:r>
              <a:rPr lang="en-US" sz="3200" dirty="0"/>
              <a:t>Selectivity : </a:t>
            </a:r>
          </a:p>
          <a:p>
            <a:pPr marL="457200" lvl="1" indent="0">
              <a:buNone/>
            </a:pPr>
            <a:r>
              <a:rPr lang="en-US" dirty="0"/>
              <a:t>The ability of receiver to distinguish between two adjacent carrier frequencies. </a:t>
            </a:r>
          </a:p>
          <a:p>
            <a:pPr marL="457200" lvl="1" indent="0">
              <a:buNone/>
            </a:pPr>
            <a:endParaRPr lang="en-US" dirty="0"/>
          </a:p>
          <a:p>
            <a:r>
              <a:rPr lang="en-US" sz="3200" dirty="0"/>
              <a:t>Sensitivity: </a:t>
            </a:r>
          </a:p>
          <a:p>
            <a:pPr marL="457200" lvl="1" indent="0">
              <a:buNone/>
            </a:pPr>
            <a:r>
              <a:rPr lang="en-US" dirty="0"/>
              <a:t>The ability of receiver to detect the weakest possible signal.</a:t>
            </a:r>
          </a:p>
          <a:p>
            <a:pPr marL="457200" lvl="1" indent="0">
              <a:buNone/>
            </a:pPr>
            <a:endParaRPr lang="en-US" dirty="0"/>
          </a:p>
          <a:p>
            <a:pPr marL="228600" lvl="1">
              <a:spcBef>
                <a:spcPts val="1000"/>
              </a:spcBef>
            </a:pPr>
            <a:r>
              <a:rPr lang="en-US" sz="3200" dirty="0"/>
              <a:t>Fidelity: </a:t>
            </a:r>
          </a:p>
          <a:p>
            <a:pPr marL="457200" lvl="1" indent="0">
              <a:buNone/>
            </a:pPr>
            <a:r>
              <a:rPr lang="en-US" dirty="0"/>
              <a:t>The ability of receiver to reproduce faithfully all frequency components of the baseband signal.</a:t>
            </a:r>
          </a:p>
        </p:txBody>
      </p:sp>
      <p:sp>
        <p:nvSpPr>
          <p:cNvPr id="5" name="Footer Placeholder 4"/>
          <p:cNvSpPr>
            <a:spLocks noGrp="1"/>
          </p:cNvSpPr>
          <p:nvPr>
            <p:ph type="ftr" sz="quarter" idx="11"/>
          </p:nvPr>
        </p:nvSpPr>
        <p:spPr/>
        <p:txBody>
          <a:bodyPr/>
          <a:lstStyle/>
          <a:p>
            <a:r>
              <a:rPr lang="en-US"/>
              <a:t>ADC - IIIT Bhopal</a:t>
            </a:r>
          </a:p>
        </p:txBody>
      </p:sp>
      <p:sp>
        <p:nvSpPr>
          <p:cNvPr id="6" name="Slide Number Placeholder 5"/>
          <p:cNvSpPr>
            <a:spLocks noGrp="1"/>
          </p:cNvSpPr>
          <p:nvPr>
            <p:ph type="sldNum" sz="quarter" idx="12"/>
          </p:nvPr>
        </p:nvSpPr>
        <p:spPr/>
        <p:txBody>
          <a:bodyPr/>
          <a:lstStyle/>
          <a:p>
            <a:fld id="{58A79D6A-F8A9-4142-87E8-70739027CFC8}" type="slidenum">
              <a:rPr lang="en-US" smtClean="0"/>
              <a:t>35</a:t>
            </a:fld>
            <a:endParaRPr lang="en-US"/>
          </a:p>
        </p:txBody>
      </p:sp>
    </p:spTree>
    <p:extLst>
      <p:ext uri="{BB962C8B-B14F-4D97-AF65-F5344CB8AC3E}">
        <p14:creationId xmlns:p14="http://schemas.microsoft.com/office/powerpoint/2010/main" val="1248213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Tuned Radio Frequency (TRF) Receiver</a:t>
            </a:r>
          </a:p>
        </p:txBody>
      </p:sp>
      <p:sp>
        <p:nvSpPr>
          <p:cNvPr id="4" name="Footer Placeholder 3"/>
          <p:cNvSpPr>
            <a:spLocks noGrp="1"/>
          </p:cNvSpPr>
          <p:nvPr>
            <p:ph type="ftr" sz="quarter" idx="11"/>
          </p:nvPr>
        </p:nvSpPr>
        <p:spPr/>
        <p:txBody>
          <a:bodyPr/>
          <a:lstStyle/>
          <a:p>
            <a:r>
              <a:rPr lang="en-US" dirty="0"/>
              <a:t>ADC - IIIT Bhopal</a:t>
            </a:r>
          </a:p>
        </p:txBody>
      </p:sp>
      <p:sp>
        <p:nvSpPr>
          <p:cNvPr id="5" name="Slide Number Placeholder 4"/>
          <p:cNvSpPr>
            <a:spLocks noGrp="1"/>
          </p:cNvSpPr>
          <p:nvPr>
            <p:ph type="sldNum" sz="quarter" idx="12"/>
          </p:nvPr>
        </p:nvSpPr>
        <p:spPr/>
        <p:txBody>
          <a:bodyPr/>
          <a:lstStyle/>
          <a:p>
            <a:fld id="{58A79D6A-F8A9-4142-87E8-70739027CFC8}" type="slidenum">
              <a:rPr lang="en-US" smtClean="0"/>
              <a:t>36</a:t>
            </a:fld>
            <a:endParaRPr lang="en-US"/>
          </a:p>
        </p:txBody>
      </p:sp>
      <p:sp>
        <p:nvSpPr>
          <p:cNvPr id="6" name="Rectangle 5"/>
          <p:cNvSpPr/>
          <p:nvPr/>
        </p:nvSpPr>
        <p:spPr>
          <a:xfrm>
            <a:off x="1330224" y="2558700"/>
            <a:ext cx="1134621" cy="14357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RF Amplifier</a:t>
            </a:r>
          </a:p>
        </p:txBody>
      </p:sp>
      <p:sp>
        <p:nvSpPr>
          <p:cNvPr id="7" name="Rectangle 6"/>
          <p:cNvSpPr/>
          <p:nvPr/>
        </p:nvSpPr>
        <p:spPr>
          <a:xfrm>
            <a:off x="3336281" y="2558716"/>
            <a:ext cx="1134621" cy="14357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Demodulator</a:t>
            </a:r>
          </a:p>
        </p:txBody>
      </p:sp>
      <p:sp>
        <p:nvSpPr>
          <p:cNvPr id="8" name="Rectangle 7"/>
          <p:cNvSpPr/>
          <p:nvPr/>
        </p:nvSpPr>
        <p:spPr>
          <a:xfrm>
            <a:off x="5342338" y="2558699"/>
            <a:ext cx="1134621" cy="14357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AF Amplifier</a:t>
            </a:r>
          </a:p>
        </p:txBody>
      </p:sp>
      <p:grpSp>
        <p:nvGrpSpPr>
          <p:cNvPr id="9" name="Group 8"/>
          <p:cNvGrpSpPr/>
          <p:nvPr/>
        </p:nvGrpSpPr>
        <p:grpSpPr>
          <a:xfrm>
            <a:off x="7332851" y="2653359"/>
            <a:ext cx="600226" cy="1246416"/>
            <a:chOff x="10435948" y="2604317"/>
            <a:chExt cx="600226" cy="1246416"/>
          </a:xfrm>
        </p:grpSpPr>
        <p:sp>
          <p:nvSpPr>
            <p:cNvPr id="10" name="Rectangle 9"/>
            <p:cNvSpPr/>
            <p:nvPr/>
          </p:nvSpPr>
          <p:spPr>
            <a:xfrm>
              <a:off x="10435948" y="2949889"/>
              <a:ext cx="268426" cy="6533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1" name="Straight Connector 10"/>
            <p:cNvCxnSpPr/>
            <p:nvPr/>
          </p:nvCxnSpPr>
          <p:spPr>
            <a:xfrm flipV="1">
              <a:off x="10704374" y="2604317"/>
              <a:ext cx="319809" cy="345572"/>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10704374" y="3593094"/>
              <a:ext cx="331800" cy="257639"/>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11024183" y="2604317"/>
              <a:ext cx="0" cy="1246416"/>
            </a:xfrm>
            <a:prstGeom prst="line">
              <a:avLst/>
            </a:prstGeom>
          </p:spPr>
          <p:style>
            <a:lnRef idx="1">
              <a:schemeClr val="dk1"/>
            </a:lnRef>
            <a:fillRef idx="0">
              <a:schemeClr val="dk1"/>
            </a:fillRef>
            <a:effectRef idx="0">
              <a:schemeClr val="dk1"/>
            </a:effectRef>
            <a:fontRef idx="minor">
              <a:schemeClr val="tx1"/>
            </a:fontRef>
          </p:style>
        </p:cxnSp>
      </p:grpSp>
      <p:cxnSp>
        <p:nvCxnSpPr>
          <p:cNvPr id="14" name="Straight Arrow Connector 13"/>
          <p:cNvCxnSpPr>
            <a:stCxn id="6" idx="3"/>
            <a:endCxn id="7" idx="1"/>
          </p:cNvCxnSpPr>
          <p:nvPr/>
        </p:nvCxnSpPr>
        <p:spPr>
          <a:xfrm>
            <a:off x="2464845" y="3276584"/>
            <a:ext cx="871436" cy="1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15" name="Group 14"/>
          <p:cNvGrpSpPr/>
          <p:nvPr/>
        </p:nvGrpSpPr>
        <p:grpSpPr>
          <a:xfrm>
            <a:off x="163179" y="1964833"/>
            <a:ext cx="1167045" cy="1311750"/>
            <a:chOff x="163179" y="1964833"/>
            <a:chExt cx="1167045" cy="1311750"/>
          </a:xfrm>
        </p:grpSpPr>
        <p:sp>
          <p:nvSpPr>
            <p:cNvPr id="16" name="Isosceles Triangle 15"/>
            <p:cNvSpPr/>
            <p:nvPr/>
          </p:nvSpPr>
          <p:spPr>
            <a:xfrm rot="10800000">
              <a:off x="447610" y="2330823"/>
              <a:ext cx="297931" cy="2335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7" name="Elbow Connector 16"/>
            <p:cNvCxnSpPr>
              <a:stCxn id="16" idx="0"/>
              <a:endCxn id="6" idx="1"/>
            </p:cNvCxnSpPr>
            <p:nvPr/>
          </p:nvCxnSpPr>
          <p:spPr>
            <a:xfrm rot="16200000" flipH="1">
              <a:off x="607269" y="2553628"/>
              <a:ext cx="712261" cy="7336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63179" y="1964833"/>
              <a:ext cx="981551" cy="369332"/>
            </a:xfrm>
            <a:prstGeom prst="rect">
              <a:avLst/>
            </a:prstGeom>
            <a:noFill/>
          </p:spPr>
          <p:txBody>
            <a:bodyPr wrap="none" rtlCol="0">
              <a:spAutoFit/>
            </a:bodyPr>
            <a:lstStyle/>
            <a:p>
              <a:r>
                <a:rPr lang="en-US" dirty="0"/>
                <a:t>Antenna</a:t>
              </a:r>
            </a:p>
          </p:txBody>
        </p:sp>
      </p:grpSp>
      <p:cxnSp>
        <p:nvCxnSpPr>
          <p:cNvPr id="19" name="Straight Arrow Connector 18"/>
          <p:cNvCxnSpPr/>
          <p:nvPr/>
        </p:nvCxnSpPr>
        <p:spPr>
          <a:xfrm>
            <a:off x="4470902" y="3276567"/>
            <a:ext cx="871436" cy="1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8" idx="3"/>
            <a:endCxn id="10" idx="1"/>
          </p:cNvCxnSpPr>
          <p:nvPr/>
        </p:nvCxnSpPr>
        <p:spPr>
          <a:xfrm>
            <a:off x="6476959" y="3276583"/>
            <a:ext cx="85589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7567057" y="3100018"/>
            <a:ext cx="388248" cy="369332"/>
          </a:xfrm>
          <a:prstGeom prst="rect">
            <a:avLst/>
          </a:prstGeom>
          <a:noFill/>
        </p:spPr>
        <p:txBody>
          <a:bodyPr wrap="none" rtlCol="0">
            <a:spAutoFit/>
          </a:bodyPr>
          <a:lstStyle/>
          <a:p>
            <a:r>
              <a:rPr lang="en-US" dirty="0"/>
              <a:t>LS</a:t>
            </a:r>
          </a:p>
        </p:txBody>
      </p:sp>
      <mc:AlternateContent xmlns:mc="http://schemas.openxmlformats.org/markup-compatibility/2006" xmlns:a14="http://schemas.microsoft.com/office/drawing/2010/main">
        <mc:Choice Requires="a14">
          <p:sp>
            <p:nvSpPr>
              <p:cNvPr id="26" name="TextBox 25"/>
              <p:cNvSpPr txBox="1"/>
              <p:nvPr/>
            </p:nvSpPr>
            <p:spPr>
              <a:xfrm>
                <a:off x="596574" y="4436737"/>
                <a:ext cx="2130007" cy="1200329"/>
              </a:xfrm>
              <a:prstGeom prst="rect">
                <a:avLst/>
              </a:prstGeom>
              <a:noFill/>
            </p:spPr>
            <p:txBody>
              <a:bodyPr wrap="none" rtlCol="0">
                <a:spAutoFit/>
              </a:bodyPr>
              <a:lstStyle/>
              <a:p>
                <a:r>
                  <a:rPr lang="en-US" dirty="0"/>
                  <a:t>RF: Radio Frequency</a:t>
                </a:r>
              </a:p>
              <a:p>
                <a:r>
                  <a:rPr lang="en-US" dirty="0"/>
                  <a:t>AF: Audio Frequency</a:t>
                </a:r>
              </a:p>
              <a:p>
                <a:r>
                  <a:rPr lang="en-US" dirty="0"/>
                  <a:t>LS: Loud-Speaker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oMath>
                </a14:m>
                <a:r>
                  <a:rPr lang="en-US" dirty="0"/>
                  <a:t> : Signal Frequency</a:t>
                </a:r>
              </a:p>
            </p:txBody>
          </p:sp>
        </mc:Choice>
        <mc:Fallback xmlns="">
          <p:sp>
            <p:nvSpPr>
              <p:cNvPr id="26" name="TextBox 25"/>
              <p:cNvSpPr txBox="1">
                <a:spLocks noRot="1" noChangeAspect="1" noMove="1" noResize="1" noEditPoints="1" noAdjustHandles="1" noChangeArrowheads="1" noChangeShapeType="1" noTextEdit="1"/>
              </p:cNvSpPr>
              <p:nvPr/>
            </p:nvSpPr>
            <p:spPr>
              <a:xfrm>
                <a:off x="596574" y="4436737"/>
                <a:ext cx="2130007" cy="1200329"/>
              </a:xfrm>
              <a:prstGeom prst="rect">
                <a:avLst/>
              </a:prstGeom>
              <a:blipFill rotWithShape="0">
                <a:blip r:embed="rId2"/>
                <a:stretch>
                  <a:fillRect l="-2579" t="-3046" r="-2006" b="-7107"/>
                </a:stretch>
              </a:blipFill>
            </p:spPr>
            <p:txBody>
              <a:bodyPr/>
              <a:lstStyle/>
              <a:p>
                <a:r>
                  <a:rPr lang="en-US">
                    <a:noFill/>
                  </a:rPr>
                  <a:t> </a:t>
                </a:r>
              </a:p>
            </p:txBody>
          </p:sp>
        </mc:Fallback>
      </mc:AlternateContent>
      <p:cxnSp>
        <p:nvCxnSpPr>
          <p:cNvPr id="27" name="Straight Arrow Connector 26"/>
          <p:cNvCxnSpPr/>
          <p:nvPr/>
        </p:nvCxnSpPr>
        <p:spPr>
          <a:xfrm flipH="1">
            <a:off x="2815628" y="2558700"/>
            <a:ext cx="0" cy="668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783790" y="2324975"/>
                <a:ext cx="4274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oMath>
                  </m:oMathPara>
                </a14:m>
                <a:endParaRPr lang="en-US" b="0" dirty="0"/>
              </a:p>
            </p:txBody>
          </p:sp>
        </mc:Choice>
        <mc:Fallback xmlns="">
          <p:sp>
            <p:nvSpPr>
              <p:cNvPr id="57" name="TextBox 56"/>
              <p:cNvSpPr txBox="1">
                <a:spLocks noRot="1" noChangeAspect="1" noMove="1" noResize="1" noEditPoints="1" noAdjustHandles="1" noChangeArrowheads="1" noChangeShapeType="1" noTextEdit="1"/>
              </p:cNvSpPr>
              <p:nvPr/>
            </p:nvSpPr>
            <p:spPr>
              <a:xfrm>
                <a:off x="2783790" y="2324975"/>
                <a:ext cx="427425" cy="369332"/>
              </a:xfrm>
              <a:prstGeom prst="rect">
                <a:avLst/>
              </a:prstGeom>
              <a:blipFill rotWithShape="0">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517361" y="4486306"/>
                <a:ext cx="2778518" cy="1048044"/>
              </a:xfrm>
              <a:prstGeom prst="rect">
                <a:avLst/>
              </a:prstGeom>
              <a:noFill/>
            </p:spPr>
            <p:txBody>
              <a:bodyPr wrap="none" rtlCol="0">
                <a:spAutoFit/>
              </a:bodyPr>
              <a:lstStyle/>
              <a:p>
                <a:r>
                  <a:rPr lang="en-US" b="0" dirty="0"/>
                  <a:t>Quality Factor,</a:t>
                </a:r>
              </a:p>
              <a:p>
                <a:endParaRPr lang="en-US" dirty="0"/>
              </a:p>
              <a:p>
                <a:r>
                  <a:rPr lang="en-US" b="0" dirty="0"/>
                  <a: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𝐶𝑒𝑛𝑡𝑒𝑟</m:t>
                        </m:r>
                        <m:r>
                          <a:rPr lang="en-US" b="0" i="1" smtClean="0">
                            <a:latin typeface="Cambria Math" panose="02040503050406030204" pitchFamily="18" charset="0"/>
                          </a:rPr>
                          <m:t> </m:t>
                        </m:r>
                        <m:r>
                          <a:rPr lang="en-US" b="0" i="1" smtClean="0">
                            <a:latin typeface="Cambria Math" panose="02040503050406030204" pitchFamily="18" charset="0"/>
                          </a:rPr>
                          <m:t>𝐹𝑟𝑒𝑞𝑢𝑒𝑛𝑐𝑦</m:t>
                        </m:r>
                      </m:num>
                      <m:den>
                        <m:r>
                          <a:rPr lang="en-US" b="0" i="1" smtClean="0">
                            <a:latin typeface="Cambria Math" panose="02040503050406030204" pitchFamily="18" charset="0"/>
                          </a:rPr>
                          <m:t>𝐵𝑎𝑛𝑑𝑤𝑖𝑑𝑡h</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𝐵𝑊</m:t>
                        </m:r>
                      </m:den>
                    </m:f>
                  </m:oMath>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3517361" y="4486306"/>
                <a:ext cx="2778518" cy="1048044"/>
              </a:xfrm>
              <a:prstGeom prst="rect">
                <a:avLst/>
              </a:prstGeom>
              <a:blipFill rotWithShape="0">
                <a:blip r:embed="rId4"/>
                <a:stretch>
                  <a:fillRect l="-1974" t="-3488" b="-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8121334" y="4163848"/>
                <a:ext cx="4027706" cy="1720727"/>
              </a:xfrm>
              <a:prstGeom prst="rect">
                <a:avLst/>
              </a:prstGeom>
              <a:noFill/>
            </p:spPr>
            <p:txBody>
              <a:bodyPr wrap="none" rtlCol="0">
                <a:spAutoFit/>
              </a:bodyPr>
              <a:lstStyle/>
              <a:p>
                <a:r>
                  <a:rPr lang="en-US" dirty="0"/>
                  <a:t>AM: 535 – 1605 KHz</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r>
                      <a:rPr lang="en-US" b="0" i="1" smtClean="0">
                        <a:latin typeface="Cambria Math" panose="02040503050406030204" pitchFamily="18" charset="0"/>
                      </a:rPr>
                      <m:t>=1000</m:t>
                    </m:r>
                  </m:oMath>
                </a14:m>
                <a:r>
                  <a:rPr lang="en-US" dirty="0"/>
                  <a:t> KHz (consider)</a:t>
                </a:r>
              </a:p>
              <a:p>
                <a14:m>
                  <m:oMath xmlns:m="http://schemas.openxmlformats.org/officeDocument/2006/math">
                    <m:r>
                      <a:rPr lang="en-US" b="0" i="1" smtClean="0">
                        <a:latin typeface="Cambria Math" panose="02040503050406030204" pitchFamily="18" charset="0"/>
                      </a:rPr>
                      <m:t>𝐵𝑊</m:t>
                    </m:r>
                    <m:r>
                      <a:rPr lang="en-US" b="0" i="1" smtClean="0">
                        <a:latin typeface="Cambria Math" panose="02040503050406030204" pitchFamily="18" charset="0"/>
                      </a:rPr>
                      <m:t>=10</m:t>
                    </m:r>
                  </m:oMath>
                </a14:m>
                <a:r>
                  <a:rPr lang="en-US" dirty="0"/>
                  <a:t> KHz (for 5 KHz message signal)</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1000</m:t>
                          </m:r>
                        </m:num>
                        <m:den>
                          <m:r>
                            <a:rPr lang="en-US" b="0" i="1" smtClean="0">
                              <a:latin typeface="Cambria Math" panose="02040503050406030204" pitchFamily="18" charset="0"/>
                            </a:rPr>
                            <m:t>10</m:t>
                          </m:r>
                        </m:den>
                      </m:f>
                      <m:r>
                        <a:rPr lang="en-US" b="0" i="1" smtClean="0">
                          <a:latin typeface="Cambria Math" panose="02040503050406030204" pitchFamily="18" charset="0"/>
                        </a:rPr>
                        <m:t>=100</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8121334" y="4163848"/>
                <a:ext cx="4027706" cy="1720727"/>
              </a:xfrm>
              <a:prstGeom prst="rect">
                <a:avLst/>
              </a:prstGeom>
              <a:blipFill rotWithShape="0">
                <a:blip r:embed="rId5"/>
                <a:stretch>
                  <a:fillRect l="-1210" t="-1773" r="-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888870" y="6102036"/>
                <a:ext cx="6464929" cy="369332"/>
              </a:xfrm>
              <a:prstGeom prst="rect">
                <a:avLst/>
              </a:prstGeom>
              <a:noFill/>
            </p:spPr>
            <p:txBody>
              <a:bodyPr wrap="square" rtlCol="0">
                <a:spAutoFit/>
              </a:bodyPr>
              <a:lstStyle/>
              <a:p>
                <a:r>
                  <a:rPr lang="en-US" dirty="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=1600</m:t>
                    </m:r>
                  </m:oMath>
                </a14:m>
                <a:r>
                  <a:rPr lang="en-US" b="0" dirty="0"/>
                  <a:t> KHz, to maintain the </a:t>
                </a:r>
                <a14:m>
                  <m:oMath xmlns:m="http://schemas.openxmlformats.org/officeDocument/2006/math">
                    <m:r>
                      <a:rPr lang="en-US" b="0" i="1" smtClean="0">
                        <a:latin typeface="Cambria Math" panose="02040503050406030204" pitchFamily="18" charset="0"/>
                      </a:rPr>
                      <m:t>𝑄</m:t>
                    </m:r>
                  </m:oMath>
                </a14:m>
                <a:r>
                  <a:rPr lang="en-US" b="0" dirty="0"/>
                  <a:t> value, required </a:t>
                </a:r>
                <a14:m>
                  <m:oMath xmlns:m="http://schemas.openxmlformats.org/officeDocument/2006/math">
                    <m:r>
                      <a:rPr lang="en-US" b="0" i="1" smtClean="0">
                        <a:latin typeface="Cambria Math" panose="02040503050406030204" pitchFamily="18" charset="0"/>
                      </a:rPr>
                      <m:t>𝐵𝑊</m:t>
                    </m:r>
                  </m:oMath>
                </a14:m>
                <a:r>
                  <a:rPr lang="en-US" b="0" dirty="0"/>
                  <a:t> is 16 KHz</a:t>
                </a:r>
              </a:p>
            </p:txBody>
          </p:sp>
        </mc:Choice>
        <mc:Fallback xmlns="">
          <p:sp>
            <p:nvSpPr>
              <p:cNvPr id="32" name="TextBox 31"/>
              <p:cNvSpPr txBox="1">
                <a:spLocks noRot="1" noChangeAspect="1" noMove="1" noResize="1" noEditPoints="1" noAdjustHandles="1" noChangeArrowheads="1" noChangeShapeType="1" noTextEdit="1"/>
              </p:cNvSpPr>
              <p:nvPr/>
            </p:nvSpPr>
            <p:spPr>
              <a:xfrm>
                <a:off x="4888870" y="6102036"/>
                <a:ext cx="6464929" cy="369332"/>
              </a:xfrm>
              <a:prstGeom prst="rect">
                <a:avLst/>
              </a:prstGeom>
              <a:blipFill rotWithShape="0">
                <a:blip r:embed="rId6"/>
                <a:stretch>
                  <a:fillRect l="-849" t="-9836" b="-24590"/>
                </a:stretch>
              </a:blipFill>
            </p:spPr>
            <p:txBody>
              <a:bodyPr/>
              <a:lstStyle/>
              <a:p>
                <a:r>
                  <a:rPr lang="en-US">
                    <a:noFill/>
                  </a:rPr>
                  <a:t> </a:t>
                </a:r>
              </a:p>
            </p:txBody>
          </p:sp>
        </mc:Fallback>
      </mc:AlternateContent>
    </p:spTree>
    <p:extLst>
      <p:ext uri="{BB962C8B-B14F-4D97-AF65-F5344CB8AC3E}">
        <p14:creationId xmlns:p14="http://schemas.microsoft.com/office/powerpoint/2010/main" val="2724099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Superheterodyne</a:t>
            </a:r>
            <a:r>
              <a:rPr lang="en-US" b="1" dirty="0"/>
              <a:t> Receiver </a:t>
            </a:r>
          </a:p>
        </p:txBody>
      </p:sp>
      <p:sp>
        <p:nvSpPr>
          <p:cNvPr id="5" name="Footer Placeholder 4"/>
          <p:cNvSpPr>
            <a:spLocks noGrp="1"/>
          </p:cNvSpPr>
          <p:nvPr>
            <p:ph type="ftr" sz="quarter" idx="11"/>
          </p:nvPr>
        </p:nvSpPr>
        <p:spPr/>
        <p:txBody>
          <a:bodyPr/>
          <a:lstStyle/>
          <a:p>
            <a:r>
              <a:rPr lang="en-US"/>
              <a:t>ADC - IIIT Bhopal</a:t>
            </a:r>
          </a:p>
        </p:txBody>
      </p:sp>
      <p:sp>
        <p:nvSpPr>
          <p:cNvPr id="6" name="Slide Number Placeholder 5"/>
          <p:cNvSpPr>
            <a:spLocks noGrp="1"/>
          </p:cNvSpPr>
          <p:nvPr>
            <p:ph type="sldNum" sz="quarter" idx="12"/>
          </p:nvPr>
        </p:nvSpPr>
        <p:spPr/>
        <p:txBody>
          <a:bodyPr/>
          <a:lstStyle/>
          <a:p>
            <a:fld id="{58A79D6A-F8A9-4142-87E8-70739027CFC8}" type="slidenum">
              <a:rPr lang="en-US" smtClean="0"/>
              <a:t>37</a:t>
            </a:fld>
            <a:endParaRPr lang="en-US"/>
          </a:p>
        </p:txBody>
      </p:sp>
      <p:sp>
        <p:nvSpPr>
          <p:cNvPr id="9" name="Rectangle 8"/>
          <p:cNvSpPr/>
          <p:nvPr/>
        </p:nvSpPr>
        <p:spPr>
          <a:xfrm>
            <a:off x="1330224" y="2558700"/>
            <a:ext cx="1134621" cy="14357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RF Amplifier</a:t>
            </a:r>
          </a:p>
        </p:txBody>
      </p:sp>
      <p:sp>
        <p:nvSpPr>
          <p:cNvPr id="10" name="Rectangle 9"/>
          <p:cNvSpPr/>
          <p:nvPr/>
        </p:nvSpPr>
        <p:spPr>
          <a:xfrm>
            <a:off x="3336281" y="2558716"/>
            <a:ext cx="1134621" cy="14357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Mixer</a:t>
            </a:r>
          </a:p>
        </p:txBody>
      </p:sp>
      <p:sp>
        <p:nvSpPr>
          <p:cNvPr id="11" name="Rectangle 10"/>
          <p:cNvSpPr/>
          <p:nvPr/>
        </p:nvSpPr>
        <p:spPr>
          <a:xfrm>
            <a:off x="5229805" y="2558700"/>
            <a:ext cx="1134621" cy="14357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IF Amplifier</a:t>
            </a:r>
          </a:p>
        </p:txBody>
      </p:sp>
      <p:sp>
        <p:nvSpPr>
          <p:cNvPr id="12" name="Rectangle 11"/>
          <p:cNvSpPr/>
          <p:nvPr/>
        </p:nvSpPr>
        <p:spPr>
          <a:xfrm>
            <a:off x="6931737" y="2558700"/>
            <a:ext cx="1134621" cy="14357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Detector/ Demodulator</a:t>
            </a:r>
          </a:p>
        </p:txBody>
      </p:sp>
      <p:sp>
        <p:nvSpPr>
          <p:cNvPr id="13" name="Rectangle 12"/>
          <p:cNvSpPr/>
          <p:nvPr/>
        </p:nvSpPr>
        <p:spPr>
          <a:xfrm>
            <a:off x="8734016" y="2558700"/>
            <a:ext cx="1134621" cy="14357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AF Amplifier</a:t>
            </a:r>
          </a:p>
        </p:txBody>
      </p:sp>
      <p:grpSp>
        <p:nvGrpSpPr>
          <p:cNvPr id="3" name="Group 2"/>
          <p:cNvGrpSpPr/>
          <p:nvPr/>
        </p:nvGrpSpPr>
        <p:grpSpPr>
          <a:xfrm>
            <a:off x="10435948" y="2604317"/>
            <a:ext cx="600226" cy="1246416"/>
            <a:chOff x="10435948" y="2604317"/>
            <a:chExt cx="600226" cy="1246416"/>
          </a:xfrm>
        </p:grpSpPr>
        <p:sp>
          <p:nvSpPr>
            <p:cNvPr id="14" name="Rectangle 13"/>
            <p:cNvSpPr/>
            <p:nvPr/>
          </p:nvSpPr>
          <p:spPr>
            <a:xfrm>
              <a:off x="10435948" y="2949889"/>
              <a:ext cx="268426" cy="6533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6" name="Straight Connector 15"/>
            <p:cNvCxnSpPr/>
            <p:nvPr/>
          </p:nvCxnSpPr>
          <p:spPr>
            <a:xfrm flipV="1">
              <a:off x="10704374" y="2604317"/>
              <a:ext cx="319809" cy="345572"/>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10704374" y="3593094"/>
              <a:ext cx="331800" cy="257639"/>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V="1">
              <a:off x="11024183" y="2604317"/>
              <a:ext cx="0" cy="1246416"/>
            </a:xfrm>
            <a:prstGeom prst="line">
              <a:avLst/>
            </a:prstGeom>
          </p:spPr>
          <p:style>
            <a:lnRef idx="1">
              <a:schemeClr val="dk1"/>
            </a:lnRef>
            <a:fillRef idx="0">
              <a:schemeClr val="dk1"/>
            </a:fillRef>
            <a:effectRef idx="0">
              <a:schemeClr val="dk1"/>
            </a:effectRef>
            <a:fontRef idx="minor">
              <a:schemeClr val="tx1"/>
            </a:fontRef>
          </p:style>
        </p:cxnSp>
      </p:grpSp>
      <p:cxnSp>
        <p:nvCxnSpPr>
          <p:cNvPr id="28" name="Straight Arrow Connector 27"/>
          <p:cNvCxnSpPr>
            <a:stCxn id="9" idx="3"/>
            <a:endCxn id="10" idx="1"/>
          </p:cNvCxnSpPr>
          <p:nvPr/>
        </p:nvCxnSpPr>
        <p:spPr>
          <a:xfrm>
            <a:off x="2464845" y="3276584"/>
            <a:ext cx="871436" cy="1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10" idx="3"/>
            <a:endCxn id="11" idx="1"/>
          </p:cNvCxnSpPr>
          <p:nvPr/>
        </p:nvCxnSpPr>
        <p:spPr>
          <a:xfrm flipV="1">
            <a:off x="4470902" y="3276584"/>
            <a:ext cx="758903" cy="1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11" idx="3"/>
            <a:endCxn id="12" idx="1"/>
          </p:cNvCxnSpPr>
          <p:nvPr/>
        </p:nvCxnSpPr>
        <p:spPr>
          <a:xfrm>
            <a:off x="6364426" y="3276584"/>
            <a:ext cx="56731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12" idx="3"/>
            <a:endCxn id="13" idx="1"/>
          </p:cNvCxnSpPr>
          <p:nvPr/>
        </p:nvCxnSpPr>
        <p:spPr>
          <a:xfrm>
            <a:off x="8066358" y="3276584"/>
            <a:ext cx="667658"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13" idx="3"/>
            <a:endCxn id="14" idx="1"/>
          </p:cNvCxnSpPr>
          <p:nvPr/>
        </p:nvCxnSpPr>
        <p:spPr>
          <a:xfrm>
            <a:off x="9868637" y="3276584"/>
            <a:ext cx="56731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7" name="Rectangle 46"/>
          <p:cNvSpPr/>
          <p:nvPr/>
        </p:nvSpPr>
        <p:spPr>
          <a:xfrm>
            <a:off x="3336280" y="4712352"/>
            <a:ext cx="1134621" cy="9913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Local Oscillator</a:t>
            </a:r>
          </a:p>
        </p:txBody>
      </p:sp>
      <p:cxnSp>
        <p:nvCxnSpPr>
          <p:cNvPr id="48" name="Straight Arrow Connector 47"/>
          <p:cNvCxnSpPr>
            <a:stCxn id="47" idx="0"/>
            <a:endCxn id="10" idx="2"/>
          </p:cNvCxnSpPr>
          <p:nvPr/>
        </p:nvCxnSpPr>
        <p:spPr>
          <a:xfrm flipV="1">
            <a:off x="3903591" y="3994484"/>
            <a:ext cx="1" cy="71786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3" name="Rectangle 52"/>
          <p:cNvSpPr/>
          <p:nvPr/>
        </p:nvSpPr>
        <p:spPr>
          <a:xfrm>
            <a:off x="1065351" y="2343355"/>
            <a:ext cx="3751094" cy="3631932"/>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TextBox 53"/>
          <p:cNvSpPr txBox="1"/>
          <p:nvPr/>
        </p:nvSpPr>
        <p:spPr>
          <a:xfrm>
            <a:off x="1104784" y="5605956"/>
            <a:ext cx="1585499" cy="369332"/>
          </a:xfrm>
          <a:prstGeom prst="rect">
            <a:avLst/>
          </a:prstGeom>
          <a:noFill/>
        </p:spPr>
        <p:txBody>
          <a:bodyPr wrap="none" rtlCol="0">
            <a:spAutoFit/>
          </a:bodyPr>
          <a:lstStyle/>
          <a:p>
            <a:r>
              <a:rPr lang="en-US" dirty="0"/>
              <a:t>Ganged Tuning</a:t>
            </a:r>
          </a:p>
        </p:txBody>
      </p:sp>
      <p:cxnSp>
        <p:nvCxnSpPr>
          <p:cNvPr id="56" name="Straight Arrow Connector 55"/>
          <p:cNvCxnSpPr/>
          <p:nvPr/>
        </p:nvCxnSpPr>
        <p:spPr>
          <a:xfrm flipH="1">
            <a:off x="2815628" y="2558700"/>
            <a:ext cx="0" cy="668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2783790" y="2324975"/>
                <a:ext cx="4274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oMath>
                  </m:oMathPara>
                </a14:m>
                <a:endParaRPr lang="en-US" b="0" dirty="0"/>
              </a:p>
            </p:txBody>
          </p:sp>
        </mc:Choice>
        <mc:Fallback xmlns="">
          <p:sp>
            <p:nvSpPr>
              <p:cNvPr id="57" name="TextBox 56"/>
              <p:cNvSpPr txBox="1">
                <a:spLocks noRot="1" noChangeAspect="1" noMove="1" noResize="1" noEditPoints="1" noAdjustHandles="1" noChangeArrowheads="1" noChangeShapeType="1" noTextEdit="1"/>
              </p:cNvSpPr>
              <p:nvPr/>
            </p:nvSpPr>
            <p:spPr>
              <a:xfrm>
                <a:off x="2783790" y="2324975"/>
                <a:ext cx="427425" cy="369332"/>
              </a:xfrm>
              <a:prstGeom prst="rect">
                <a:avLst/>
              </a:prstGeom>
              <a:blipFill rotWithShape="0">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368566" y="4236299"/>
                <a:ext cx="15946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𝐿𝑂</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𝐼𝐹</m:t>
                          </m:r>
                        </m:sub>
                      </m:sSub>
                    </m:oMath>
                  </m:oMathPara>
                </a14:m>
                <a:endParaRPr lang="en-US" b="0" dirty="0"/>
              </a:p>
            </p:txBody>
          </p:sp>
        </mc:Choice>
        <mc:Fallback xmlns="">
          <p:sp>
            <p:nvSpPr>
              <p:cNvPr id="58" name="TextBox 57"/>
              <p:cNvSpPr txBox="1">
                <a:spLocks noRot="1" noChangeAspect="1" noMove="1" noResize="1" noEditPoints="1" noAdjustHandles="1" noChangeArrowheads="1" noChangeShapeType="1" noTextEdit="1"/>
              </p:cNvSpPr>
              <p:nvPr/>
            </p:nvSpPr>
            <p:spPr>
              <a:xfrm>
                <a:off x="4368566" y="4236299"/>
                <a:ext cx="1594604" cy="369332"/>
              </a:xfrm>
              <a:prstGeom prst="rect">
                <a:avLst/>
              </a:prstGeom>
              <a:blipFill rotWithShape="0">
                <a:blip r:embed="rId3"/>
                <a:stretch>
                  <a:fillRect b="-11475"/>
                </a:stretch>
              </a:blipFill>
            </p:spPr>
            <p:txBody>
              <a:bodyPr/>
              <a:lstStyle/>
              <a:p>
                <a:r>
                  <a:rPr lang="en-US">
                    <a:noFill/>
                  </a:rPr>
                  <a:t> </a:t>
                </a:r>
              </a:p>
            </p:txBody>
          </p:sp>
        </mc:Fallback>
      </mc:AlternateContent>
      <p:cxnSp>
        <p:nvCxnSpPr>
          <p:cNvPr id="60" name="Straight Arrow Connector 59"/>
          <p:cNvCxnSpPr/>
          <p:nvPr/>
        </p:nvCxnSpPr>
        <p:spPr>
          <a:xfrm flipH="1">
            <a:off x="4008827" y="4312341"/>
            <a:ext cx="4620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0670155" y="3071080"/>
            <a:ext cx="388248" cy="369332"/>
          </a:xfrm>
          <a:prstGeom prst="rect">
            <a:avLst/>
          </a:prstGeom>
          <a:noFill/>
        </p:spPr>
        <p:txBody>
          <a:bodyPr wrap="none" rtlCol="0">
            <a:spAutoFit/>
          </a:bodyPr>
          <a:lstStyle/>
          <a:p>
            <a:r>
              <a:rPr lang="en-US" dirty="0"/>
              <a:t>LS</a:t>
            </a:r>
          </a:p>
        </p:txBody>
      </p:sp>
      <mc:AlternateContent xmlns:mc="http://schemas.openxmlformats.org/markup-compatibility/2006" xmlns:a14="http://schemas.microsoft.com/office/drawing/2010/main">
        <mc:Choice Requires="a14">
          <p:sp>
            <p:nvSpPr>
              <p:cNvPr id="64" name="TextBox 63"/>
              <p:cNvSpPr txBox="1"/>
              <p:nvPr/>
            </p:nvSpPr>
            <p:spPr>
              <a:xfrm>
                <a:off x="7976103" y="4852657"/>
                <a:ext cx="3132974" cy="1754326"/>
              </a:xfrm>
              <a:prstGeom prst="rect">
                <a:avLst/>
              </a:prstGeom>
              <a:noFill/>
            </p:spPr>
            <p:txBody>
              <a:bodyPr wrap="none" rtlCol="0">
                <a:spAutoFit/>
              </a:bodyPr>
              <a:lstStyle/>
              <a:p>
                <a:r>
                  <a:rPr lang="en-US" dirty="0"/>
                  <a:t>RF: Radio Frequency</a:t>
                </a:r>
              </a:p>
              <a:p>
                <a:r>
                  <a:rPr lang="en-US" dirty="0"/>
                  <a:t>IF: Intermediate Frequency</a:t>
                </a:r>
              </a:p>
              <a:p>
                <a:r>
                  <a:rPr lang="en-US" dirty="0"/>
                  <a:t>AF: Audio Frequency</a:t>
                </a:r>
              </a:p>
              <a:p>
                <a:r>
                  <a:rPr lang="en-US" dirty="0"/>
                  <a:t>LS: Loud-Speaker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oMath>
                </a14:m>
                <a:r>
                  <a:rPr lang="en-US" dirty="0"/>
                  <a:t> : Signal Frequency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𝐿𝑂</m:t>
                        </m:r>
                      </m:sub>
                    </m:sSub>
                  </m:oMath>
                </a14:m>
                <a:r>
                  <a:rPr lang="en-US" dirty="0"/>
                  <a:t> : Local-Oscillator Frequency</a:t>
                </a:r>
              </a:p>
            </p:txBody>
          </p:sp>
        </mc:Choice>
        <mc:Fallback xmlns="">
          <p:sp>
            <p:nvSpPr>
              <p:cNvPr id="64" name="TextBox 63"/>
              <p:cNvSpPr txBox="1">
                <a:spLocks noRot="1" noChangeAspect="1" noMove="1" noResize="1" noEditPoints="1" noAdjustHandles="1" noChangeArrowheads="1" noChangeShapeType="1" noTextEdit="1"/>
              </p:cNvSpPr>
              <p:nvPr/>
            </p:nvSpPr>
            <p:spPr>
              <a:xfrm>
                <a:off x="7976103" y="4852657"/>
                <a:ext cx="3132974" cy="1754326"/>
              </a:xfrm>
              <a:prstGeom prst="rect">
                <a:avLst/>
              </a:prstGeom>
              <a:blipFill rotWithShape="0">
                <a:blip r:embed="rId4"/>
                <a:stretch>
                  <a:fillRect l="-1556" t="-1736" r="-1167" b="-4514"/>
                </a:stretch>
              </a:blipFill>
            </p:spPr>
            <p:txBody>
              <a:bodyPr/>
              <a:lstStyle/>
              <a:p>
                <a:r>
                  <a:rPr lang="en-US">
                    <a:noFill/>
                  </a:rPr>
                  <a:t> </a:t>
                </a:r>
              </a:p>
            </p:txBody>
          </p:sp>
        </mc:Fallback>
      </mc:AlternateContent>
      <p:grpSp>
        <p:nvGrpSpPr>
          <p:cNvPr id="4" name="Group 3"/>
          <p:cNvGrpSpPr/>
          <p:nvPr/>
        </p:nvGrpSpPr>
        <p:grpSpPr>
          <a:xfrm>
            <a:off x="163179" y="1964833"/>
            <a:ext cx="1167045" cy="1311750"/>
            <a:chOff x="163179" y="1964833"/>
            <a:chExt cx="1167045" cy="1311750"/>
          </a:xfrm>
        </p:grpSpPr>
        <p:sp>
          <p:nvSpPr>
            <p:cNvPr id="24" name="Isosceles Triangle 23"/>
            <p:cNvSpPr/>
            <p:nvPr/>
          </p:nvSpPr>
          <p:spPr>
            <a:xfrm rot="10800000">
              <a:off x="447610" y="2330823"/>
              <a:ext cx="297931" cy="2335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Elbow Connector 25"/>
            <p:cNvCxnSpPr>
              <a:stCxn id="24" idx="0"/>
              <a:endCxn id="9" idx="1"/>
            </p:cNvCxnSpPr>
            <p:nvPr/>
          </p:nvCxnSpPr>
          <p:spPr>
            <a:xfrm rot="16200000" flipH="1">
              <a:off x="607269" y="2553628"/>
              <a:ext cx="712261" cy="7336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5" name="TextBox 64"/>
            <p:cNvSpPr txBox="1"/>
            <p:nvPr/>
          </p:nvSpPr>
          <p:spPr>
            <a:xfrm>
              <a:off x="163179" y="1964833"/>
              <a:ext cx="981551" cy="369332"/>
            </a:xfrm>
            <a:prstGeom prst="rect">
              <a:avLst/>
            </a:prstGeom>
            <a:noFill/>
          </p:spPr>
          <p:txBody>
            <a:bodyPr wrap="none" rtlCol="0">
              <a:spAutoFit/>
            </a:bodyPr>
            <a:lstStyle/>
            <a:p>
              <a:r>
                <a:rPr lang="en-US" dirty="0"/>
                <a:t>Antenna</a:t>
              </a:r>
            </a:p>
          </p:txBody>
        </p:sp>
      </p:grpSp>
      <p:cxnSp>
        <p:nvCxnSpPr>
          <p:cNvPr id="35" name="Straight Arrow Connector 34"/>
          <p:cNvCxnSpPr/>
          <p:nvPr/>
        </p:nvCxnSpPr>
        <p:spPr>
          <a:xfrm flipH="1">
            <a:off x="4980202" y="2298970"/>
            <a:ext cx="20564" cy="928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4968928" y="2065245"/>
                <a:ext cx="4274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𝐼𝐹</m:t>
                          </m:r>
                        </m:sub>
                      </m:sSub>
                    </m:oMath>
                  </m:oMathPara>
                </a14:m>
                <a:endParaRPr lang="en-US" b="0" dirty="0"/>
              </a:p>
            </p:txBody>
          </p:sp>
        </mc:Choice>
        <mc:Fallback xmlns="">
          <p:sp>
            <p:nvSpPr>
              <p:cNvPr id="36" name="TextBox 35"/>
              <p:cNvSpPr txBox="1">
                <a:spLocks noRot="1" noChangeAspect="1" noMove="1" noResize="1" noEditPoints="1" noAdjustHandles="1" noChangeArrowheads="1" noChangeShapeType="1" noTextEdit="1"/>
              </p:cNvSpPr>
              <p:nvPr/>
            </p:nvSpPr>
            <p:spPr>
              <a:xfrm>
                <a:off x="4968928" y="2065245"/>
                <a:ext cx="427425" cy="369332"/>
              </a:xfrm>
              <a:prstGeom prst="rect">
                <a:avLst/>
              </a:prstGeom>
              <a:blipFill rotWithShape="0">
                <a:blip r:embed="rId5"/>
                <a:stretch>
                  <a:fillRect l="-4286" b="-13333"/>
                </a:stretch>
              </a:blipFill>
            </p:spPr>
            <p:txBody>
              <a:bodyPr/>
              <a:lstStyle/>
              <a:p>
                <a:r>
                  <a:rPr lang="en-US">
                    <a:noFill/>
                  </a:rPr>
                  <a:t> </a:t>
                </a:r>
              </a:p>
            </p:txBody>
          </p:sp>
        </mc:Fallback>
      </mc:AlternateContent>
      <p:sp>
        <p:nvSpPr>
          <p:cNvPr id="15" name="Flowchart: Summing Junction 14"/>
          <p:cNvSpPr/>
          <p:nvPr/>
        </p:nvSpPr>
        <p:spPr>
          <a:xfrm>
            <a:off x="8734016" y="664399"/>
            <a:ext cx="407406" cy="412160"/>
          </a:xfrm>
          <a:prstGeom prst="flowChartSummingJunc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0" name="Straight Arrow Connector 19"/>
          <p:cNvCxnSpPr>
            <a:endCxn id="15" idx="2"/>
          </p:cNvCxnSpPr>
          <p:nvPr/>
        </p:nvCxnSpPr>
        <p:spPr>
          <a:xfrm>
            <a:off x="7722606" y="870479"/>
            <a:ext cx="10114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5" idx="4"/>
          </p:cNvCxnSpPr>
          <p:nvPr/>
        </p:nvCxnSpPr>
        <p:spPr>
          <a:xfrm flipV="1">
            <a:off x="8937719" y="1076559"/>
            <a:ext cx="0" cy="706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5" idx="6"/>
          </p:cNvCxnSpPr>
          <p:nvPr/>
        </p:nvCxnSpPr>
        <p:spPr>
          <a:xfrm>
            <a:off x="9141422" y="870479"/>
            <a:ext cx="8407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7679525" y="501147"/>
                <a:ext cx="4274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oMath>
                  </m:oMathPara>
                </a14:m>
                <a:endParaRPr lang="en-US" b="0" dirty="0"/>
              </a:p>
            </p:txBody>
          </p:sp>
        </mc:Choice>
        <mc:Fallback xmlns="">
          <p:sp>
            <p:nvSpPr>
              <p:cNvPr id="51" name="TextBox 50"/>
              <p:cNvSpPr txBox="1">
                <a:spLocks noRot="1" noChangeAspect="1" noMove="1" noResize="1" noEditPoints="1" noAdjustHandles="1" noChangeArrowheads="1" noChangeShapeType="1" noTextEdit="1"/>
              </p:cNvSpPr>
              <p:nvPr/>
            </p:nvSpPr>
            <p:spPr>
              <a:xfrm>
                <a:off x="7679525" y="501147"/>
                <a:ext cx="427425" cy="369332"/>
              </a:xfrm>
              <a:prstGeom prst="rect">
                <a:avLst/>
              </a:prstGeom>
              <a:blipFill rotWithShape="0">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9596599" y="384003"/>
                <a:ext cx="1586014" cy="923330"/>
              </a:xfrm>
              <a:prstGeom prst="rect">
                <a:avLst/>
              </a:prstGeom>
              <a:noFill/>
              <a:ln>
                <a:noFill/>
                <a:prstDash val="dash"/>
              </a:ln>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𝑓</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𝐼𝐹</m:t>
                          </m:r>
                        </m:sub>
                      </m:sSub>
                    </m:oMath>
                  </m:oMathPara>
                </a14:m>
                <a:endParaRPr lang="en-US" dirty="0"/>
              </a:p>
              <a:p>
                <a:r>
                  <a:rPr lang="en-US" dirty="0"/>
                  <a:t>           OR</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𝐼𝐹</m:t>
                          </m:r>
                        </m:sub>
                      </m:sSub>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9596599" y="384003"/>
                <a:ext cx="1586014" cy="923330"/>
              </a:xfrm>
              <a:prstGeom prst="rect">
                <a:avLst/>
              </a:prstGeom>
              <a:blipFill rotWithShape="0">
                <a:blip r:embed="rId7"/>
                <a:stretch>
                  <a:fillRect b="-4636"/>
                </a:stretch>
              </a:blipFill>
              <a:ln>
                <a:no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8857185" y="1403254"/>
                <a:ext cx="15946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𝐿𝑂</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𝐼𝐹</m:t>
                          </m:r>
                        </m:sub>
                      </m:sSub>
                    </m:oMath>
                  </m:oMathPara>
                </a14:m>
                <a:endParaRPr lang="en-US" b="0" dirty="0"/>
              </a:p>
            </p:txBody>
          </p:sp>
        </mc:Choice>
        <mc:Fallback xmlns="">
          <p:sp>
            <p:nvSpPr>
              <p:cNvPr id="52" name="TextBox 51"/>
              <p:cNvSpPr txBox="1">
                <a:spLocks noRot="1" noChangeAspect="1" noMove="1" noResize="1" noEditPoints="1" noAdjustHandles="1" noChangeArrowheads="1" noChangeShapeType="1" noTextEdit="1"/>
              </p:cNvSpPr>
              <p:nvPr/>
            </p:nvSpPr>
            <p:spPr>
              <a:xfrm>
                <a:off x="8857185" y="1403254"/>
                <a:ext cx="1594604"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40" name="Straight Connector 39"/>
          <p:cNvCxnSpPr/>
          <p:nvPr/>
        </p:nvCxnSpPr>
        <p:spPr>
          <a:xfrm>
            <a:off x="9783861" y="591681"/>
            <a:ext cx="1304174"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499047" y="0"/>
            <a:ext cx="4692953" cy="1901228"/>
          </a:xfrm>
          <a:prstGeom prst="rect">
            <a:avLst/>
          </a:prstGeom>
          <a:noFill/>
          <a:ln>
            <a:solidFill>
              <a:schemeClr val="tx1"/>
            </a:solidFill>
            <a:prstDash val="dash"/>
          </a:ln>
        </p:spPr>
        <p:txBody>
          <a:bodyPr wrap="square" rtlCol="0">
            <a:spAutoFit/>
          </a:bodyPr>
          <a:lstStyle/>
          <a:p>
            <a:endParaRPr lang="en-US" dirty="0"/>
          </a:p>
        </p:txBody>
      </p:sp>
      <p:sp>
        <p:nvSpPr>
          <p:cNvPr id="43" name="Rectangle 42"/>
          <p:cNvSpPr/>
          <p:nvPr/>
        </p:nvSpPr>
        <p:spPr>
          <a:xfrm>
            <a:off x="8604838" y="346244"/>
            <a:ext cx="723595" cy="369332"/>
          </a:xfrm>
          <a:prstGeom prst="rect">
            <a:avLst/>
          </a:prstGeom>
        </p:spPr>
        <p:txBody>
          <a:bodyPr wrap="none">
            <a:spAutoFit/>
          </a:bodyPr>
          <a:lstStyle/>
          <a:p>
            <a:pPr algn="ctr"/>
            <a:r>
              <a:rPr lang="en-US" dirty="0"/>
              <a:t>Mixer</a:t>
            </a:r>
          </a:p>
        </p:txBody>
      </p:sp>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2352240" y="275040"/>
              <a:ext cx="6951600" cy="2005560"/>
            </p14:xfrm>
          </p:contentPart>
        </mc:Choice>
        <mc:Fallback xmlns="">
          <p:pic>
            <p:nvPicPr>
              <p:cNvPr id="7" name="Ink 6"/>
              <p:cNvPicPr/>
              <p:nvPr/>
            </p:nvPicPr>
            <p:blipFill>
              <a:blip r:embed="rId10"/>
              <a:stretch>
                <a:fillRect/>
              </a:stretch>
            </p:blipFill>
            <p:spPr>
              <a:xfrm>
                <a:off x="2341080" y="262800"/>
                <a:ext cx="6972840" cy="2028240"/>
              </a:xfrm>
              <a:prstGeom prst="rect">
                <a:avLst/>
              </a:prstGeom>
            </p:spPr>
          </p:pic>
        </mc:Fallback>
      </mc:AlternateContent>
    </p:spTree>
    <p:extLst>
      <p:ext uri="{BB962C8B-B14F-4D97-AF65-F5344CB8AC3E}">
        <p14:creationId xmlns:p14="http://schemas.microsoft.com/office/powerpoint/2010/main" val="98110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Superheterodyne</a:t>
            </a:r>
            <a:r>
              <a:rPr lang="en-US" dirty="0"/>
              <a:t> Receiver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𝐿𝑂</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𝜋</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𝐿𝐶</m:t>
                            </m:r>
                          </m:e>
                        </m:rad>
                      </m:den>
                    </m:f>
                  </m:oMath>
                </a14:m>
                <a:r>
                  <a:rPr lang="en-US" dirty="0"/>
                  <a:t>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𝑚𝑎𝑥</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𝑚𝑖𝑛</m:t>
                            </m:r>
                          </m:sub>
                        </m:sSub>
                      </m:den>
                    </m:f>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𝑚𝑎𝑥</m:t>
                                    </m:r>
                                  </m:sub>
                                </m:sSub>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𝑚𝑖𝑛</m:t>
                                    </m:r>
                                  </m:sub>
                                </m:sSub>
                              </m:den>
                            </m:f>
                          </m:e>
                        </m:d>
                      </m:e>
                      <m:sup>
                        <m:r>
                          <a:rPr lang="en-US" b="0" i="1" smtClean="0">
                            <a:latin typeface="Cambria Math" panose="02040503050406030204" pitchFamily="18" charset="0"/>
                          </a:rPr>
                          <m:t>2</m:t>
                        </m:r>
                      </m:sup>
                    </m:sSup>
                  </m:oMath>
                </a14:m>
                <a:endParaRPr lang="en-US" dirty="0"/>
              </a:p>
              <a:p>
                <a:pPr marL="0" indent="0">
                  <a:buNone/>
                </a:pPr>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𝐿𝑂</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oMath>
                </a14:m>
                <a:endParaRPr lang="en-US" dirty="0"/>
              </a:p>
              <a:p>
                <a:endParaRPr lang="en-US" dirty="0"/>
              </a:p>
              <a:p>
                <a:r>
                  <a:rPr lang="en-US" b="1" dirty="0"/>
                  <a:t>Choice of IF:</a:t>
                </a:r>
              </a:p>
              <a:p>
                <a:pPr lvl="1"/>
                <a:r>
                  <a:rPr lang="en-US" dirty="0"/>
                  <a:t>High value of IF results in poor adjacent channel selectivity. </a:t>
                </a:r>
              </a:p>
              <a:p>
                <a:pPr lvl="1"/>
                <a:r>
                  <a:rPr lang="en-US" dirty="0"/>
                  <a:t>Low value of IF, Image frequency rejection is poor. </a:t>
                </a:r>
              </a:p>
              <a:p>
                <a:pPr lvl="1"/>
                <a:r>
                  <a:rPr lang="en-US" b="1" u="sng" dirty="0"/>
                  <a:t>IF is fixed to 455 KHz.</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ADC - IIIT Bhopal</a:t>
            </a:r>
          </a:p>
        </p:txBody>
      </p:sp>
      <p:sp>
        <p:nvSpPr>
          <p:cNvPr id="6" name="Slide Number Placeholder 5"/>
          <p:cNvSpPr>
            <a:spLocks noGrp="1"/>
          </p:cNvSpPr>
          <p:nvPr>
            <p:ph type="sldNum" sz="quarter" idx="12"/>
          </p:nvPr>
        </p:nvSpPr>
        <p:spPr/>
        <p:txBody>
          <a:bodyPr/>
          <a:lstStyle/>
          <a:p>
            <a:fld id="{58A79D6A-F8A9-4142-87E8-70739027CFC8}" type="slidenum">
              <a:rPr lang="en-US" smtClean="0"/>
              <a:t>38</a:t>
            </a:fld>
            <a:endParaRPr lang="en-US"/>
          </a:p>
        </p:txBody>
      </p:sp>
      <p:sp>
        <p:nvSpPr>
          <p:cNvPr id="4" name="Right Arrow 3"/>
          <p:cNvSpPr/>
          <p:nvPr/>
        </p:nvSpPr>
        <p:spPr>
          <a:xfrm>
            <a:off x="3720974" y="2172832"/>
            <a:ext cx="1738266" cy="2716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p:cNvSpPr txBox="1"/>
              <p:nvPr/>
            </p:nvSpPr>
            <p:spPr>
              <a:xfrm>
                <a:off x="8899556" y="543208"/>
                <a:ext cx="2716040" cy="347556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𝐶</m:t>
                            </m:r>
                          </m:e>
                        </m:rad>
                      </m:den>
                    </m:f>
                  </m:oMath>
                </a14:m>
                <a:r>
                  <a:rPr lang="en-US" dirty="0"/>
                  <a:t> </a:t>
                </a:r>
              </a:p>
              <a:p>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𝑚𝑖𝑛</m:t>
                                </m:r>
                              </m:sub>
                            </m:sSub>
                          </m:e>
                        </m:rad>
                      </m:den>
                    </m:f>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𝑚𝑎𝑥</m:t>
                                </m:r>
                              </m:sub>
                            </m:sSub>
                          </m:e>
                        </m:rad>
                      </m:den>
                    </m:f>
                  </m:oMath>
                </a14:m>
                <a:r>
                  <a:rPr lang="en-US" dirty="0"/>
                  <a:t> </a:t>
                </a:r>
              </a:p>
              <a:p>
                <a:endParaRPr lang="en-US" dirty="0"/>
              </a:p>
              <a:p>
                <a14:m>
                  <m:oMath xmlns:m="http://schemas.openxmlformats.org/officeDocument/2006/math">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𝑚𝑎𝑥</m:t>
                            </m:r>
                          </m:sub>
                        </m:sSub>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𝑚</m:t>
                            </m:r>
                            <m:r>
                              <a:rPr lang="en-US" b="0" i="1" smtClean="0">
                                <a:latin typeface="Cambria Math" panose="02040503050406030204" pitchFamily="18" charset="0"/>
                              </a:rPr>
                              <m:t>𝑖𝑛</m:t>
                            </m:r>
                          </m:sub>
                        </m:sSub>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i="1">
                                    <a:latin typeface="Cambria Math" panose="02040503050406030204" pitchFamily="18" charset="0"/>
                                  </a:rPr>
                                  <m:t>𝑚𝑎𝑥</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r>
                                  <a:rPr lang="en-US" b="0" i="1" smtClean="0">
                                    <a:latin typeface="Cambria Math" panose="02040503050406030204" pitchFamily="18" charset="0"/>
                                  </a:rPr>
                                  <m:t>𝑖𝑛</m:t>
                                </m:r>
                              </m:sub>
                            </m:sSub>
                          </m:den>
                        </m:f>
                      </m:e>
                    </m:rad>
                  </m:oMath>
                </a14:m>
                <a:r>
                  <a:rPr lang="en-US" dirty="0"/>
                  <a:t>        </a:t>
                </a:r>
              </a:p>
              <a:p>
                <a:endParaRPr lang="en-US" dirty="0"/>
              </a:p>
              <a:p>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𝑚𝑎𝑥</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𝑚𝑖𝑛</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𝑚𝑎𝑥</m:t>
                                    </m:r>
                                  </m:sub>
                                </m:sSub>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𝑚𝑖𝑛</m:t>
                                    </m:r>
                                  </m:sub>
                                </m:sSub>
                              </m:den>
                            </m:f>
                          </m:e>
                        </m:d>
                      </m:e>
                      <m:sup>
                        <m:r>
                          <a:rPr lang="en-US" b="0" i="1" smtClean="0">
                            <a:latin typeface="Cambria Math" panose="02040503050406030204" pitchFamily="18" charset="0"/>
                          </a:rPr>
                          <m:t>2</m:t>
                        </m:r>
                      </m:sup>
                    </m:sSup>
                  </m:oMath>
                </a14:m>
                <a:r>
                  <a:rPr lang="en-US" dirty="0"/>
                  <a:t> </a:t>
                </a:r>
              </a:p>
            </p:txBody>
          </p:sp>
        </mc:Choice>
        <mc:Fallback xmlns="">
          <p:sp>
            <p:nvSpPr>
              <p:cNvPr id="7" name="TextBox 6"/>
              <p:cNvSpPr txBox="1">
                <a:spLocks noRot="1" noChangeAspect="1" noMove="1" noResize="1" noEditPoints="1" noAdjustHandles="1" noChangeArrowheads="1" noChangeShapeType="1" noTextEdit="1"/>
              </p:cNvSpPr>
              <p:nvPr/>
            </p:nvSpPr>
            <p:spPr>
              <a:xfrm>
                <a:off x="8899556" y="543208"/>
                <a:ext cx="2716040" cy="3475567"/>
              </a:xfrm>
              <a:prstGeom prst="rect">
                <a:avLst/>
              </a:prstGeom>
              <a:blipFill rotWithShape="0">
                <a:blip r:embed="rId3"/>
                <a:stretch>
                  <a:fillRect l="-447"/>
                </a:stretch>
              </a:blipFill>
            </p:spPr>
            <p:txBody>
              <a:bodyPr/>
              <a:lstStyle/>
              <a:p>
                <a:r>
                  <a:rPr lang="en-US">
                    <a:noFill/>
                  </a:rPr>
                  <a:t> </a:t>
                </a:r>
              </a:p>
            </p:txBody>
          </p:sp>
        </mc:Fallback>
      </mc:AlternateContent>
      <p:cxnSp>
        <p:nvCxnSpPr>
          <p:cNvPr id="10" name="Straight Arrow Connector 9"/>
          <p:cNvCxnSpPr/>
          <p:nvPr/>
        </p:nvCxnSpPr>
        <p:spPr>
          <a:xfrm flipV="1">
            <a:off x="4590107" y="760491"/>
            <a:ext cx="4309449" cy="141234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9120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39</a:t>
            </a:fld>
            <a:endParaRPr lang="en-US"/>
          </a:p>
        </p:txBody>
      </p:sp>
      <mc:AlternateContent xmlns:mc="http://schemas.openxmlformats.org/markup-compatibility/2006" xmlns:p14="http://schemas.microsoft.com/office/powerpoint/2010/main">
        <mc:Choice Requires="p14">
          <p:contentPart p14:bwMode="auto" r:id="rId2">
            <p14:nvContentPartPr>
              <p14:cNvPr id="23" name="Ink 22"/>
              <p14:cNvContentPartPr/>
              <p14:nvPr/>
            </p14:nvContentPartPr>
            <p14:xfrm>
              <a:off x="674908" y="196267"/>
              <a:ext cx="1480680" cy="492840"/>
            </p14:xfrm>
          </p:contentPart>
        </mc:Choice>
        <mc:Fallback xmlns="">
          <p:pic>
            <p:nvPicPr>
              <p:cNvPr id="23" name="Ink 22"/>
              <p:cNvPicPr/>
              <p:nvPr/>
            </p:nvPicPr>
            <p:blipFill>
              <a:blip r:embed="rId3"/>
              <a:stretch>
                <a:fillRect/>
              </a:stretch>
            </p:blipFill>
            <p:spPr>
              <a:xfrm>
                <a:off x="668428" y="186547"/>
                <a:ext cx="149940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7" name="Ink 56"/>
              <p14:cNvContentPartPr/>
              <p14:nvPr/>
            </p14:nvContentPartPr>
            <p14:xfrm>
              <a:off x="45988" y="2148907"/>
              <a:ext cx="1008000" cy="362520"/>
            </p14:xfrm>
          </p:contentPart>
        </mc:Choice>
        <mc:Fallback xmlns="">
          <p:pic>
            <p:nvPicPr>
              <p:cNvPr id="57" name="Ink 56"/>
              <p:cNvPicPr/>
              <p:nvPr/>
            </p:nvPicPr>
            <p:blipFill>
              <a:blip r:embed="rId5"/>
              <a:stretch>
                <a:fillRect/>
              </a:stretch>
            </p:blipFill>
            <p:spPr>
              <a:xfrm>
                <a:off x="34468" y="2136667"/>
                <a:ext cx="103176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0" name="Ink 89"/>
              <p14:cNvContentPartPr/>
              <p14:nvPr/>
            </p14:nvContentPartPr>
            <p14:xfrm>
              <a:off x="1210588" y="3891307"/>
              <a:ext cx="0" cy="15480"/>
            </p14:xfrm>
          </p:contentPart>
        </mc:Choice>
        <mc:Fallback xmlns="">
          <p:pic>
            <p:nvPicPr>
              <p:cNvPr id="90" name="Ink 89"/>
              <p:cNvPicPr/>
              <p:nvPr/>
            </p:nvPicPr>
            <p:blipFill>
              <a:blip r:embed="rId7"/>
              <a:stretch>
                <a:fillRect/>
              </a:stretch>
            </p:blipFill>
            <p:spPr>
              <a:xfrm>
                <a:off x="0" y="0"/>
                <a:ext cx="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5" name="Ink 94"/>
              <p14:cNvContentPartPr/>
              <p14:nvPr/>
            </p14:nvContentPartPr>
            <p14:xfrm>
              <a:off x="511468" y="3556507"/>
              <a:ext cx="1121040" cy="114120"/>
            </p14:xfrm>
          </p:contentPart>
        </mc:Choice>
        <mc:Fallback xmlns="">
          <p:pic>
            <p:nvPicPr>
              <p:cNvPr id="95" name="Ink 94"/>
              <p:cNvPicPr/>
              <p:nvPr/>
            </p:nvPicPr>
            <p:blipFill>
              <a:blip r:embed="rId9"/>
              <a:stretch>
                <a:fillRect/>
              </a:stretch>
            </p:blipFill>
            <p:spPr>
              <a:xfrm>
                <a:off x="499588" y="3544267"/>
                <a:ext cx="11451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3" name="Ink 112"/>
              <p14:cNvContentPartPr/>
              <p14:nvPr/>
            </p14:nvContentPartPr>
            <p14:xfrm>
              <a:off x="2276188" y="3046747"/>
              <a:ext cx="247680" cy="940680"/>
            </p14:xfrm>
          </p:contentPart>
        </mc:Choice>
        <mc:Fallback xmlns="">
          <p:pic>
            <p:nvPicPr>
              <p:cNvPr id="113" name="Ink 112"/>
              <p:cNvPicPr/>
              <p:nvPr/>
            </p:nvPicPr>
            <p:blipFill>
              <a:blip r:embed="rId11"/>
              <a:stretch>
                <a:fillRect/>
              </a:stretch>
            </p:blipFill>
            <p:spPr>
              <a:xfrm>
                <a:off x="2263948" y="3036667"/>
                <a:ext cx="269280" cy="957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4" name="Ink 113"/>
              <p14:cNvContentPartPr/>
              <p14:nvPr/>
            </p14:nvContentPartPr>
            <p14:xfrm>
              <a:off x="3437188" y="2982307"/>
              <a:ext cx="245520" cy="858960"/>
            </p14:xfrm>
          </p:contentPart>
        </mc:Choice>
        <mc:Fallback xmlns="">
          <p:pic>
            <p:nvPicPr>
              <p:cNvPr id="114" name="Ink 113"/>
              <p:cNvPicPr/>
              <p:nvPr/>
            </p:nvPicPr>
            <p:blipFill>
              <a:blip r:embed="rId13"/>
              <a:stretch>
                <a:fillRect/>
              </a:stretch>
            </p:blipFill>
            <p:spPr>
              <a:xfrm>
                <a:off x="3431068" y="2971507"/>
                <a:ext cx="263520" cy="87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8" name="Ink 117"/>
              <p14:cNvContentPartPr/>
              <p14:nvPr/>
            </p14:nvContentPartPr>
            <p14:xfrm>
              <a:off x="4798708" y="308227"/>
              <a:ext cx="364320" cy="4226400"/>
            </p14:xfrm>
          </p:contentPart>
        </mc:Choice>
        <mc:Fallback xmlns="">
          <p:pic>
            <p:nvPicPr>
              <p:cNvPr id="118" name="Ink 117"/>
              <p:cNvPicPr/>
              <p:nvPr/>
            </p:nvPicPr>
            <p:blipFill>
              <a:blip r:embed="rId15"/>
              <a:stretch>
                <a:fillRect/>
              </a:stretch>
            </p:blipFill>
            <p:spPr>
              <a:xfrm>
                <a:off x="4785028" y="299227"/>
                <a:ext cx="381600" cy="4249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2" name="Ink 121"/>
              <p14:cNvContentPartPr/>
              <p14:nvPr/>
            </p14:nvContentPartPr>
            <p14:xfrm>
              <a:off x="5307748" y="179707"/>
              <a:ext cx="5453640" cy="2108880"/>
            </p14:xfrm>
          </p:contentPart>
        </mc:Choice>
        <mc:Fallback xmlns="">
          <p:pic>
            <p:nvPicPr>
              <p:cNvPr id="122" name="Ink 121"/>
              <p:cNvPicPr/>
              <p:nvPr/>
            </p:nvPicPr>
            <p:blipFill>
              <a:blip r:embed="rId17"/>
              <a:stretch>
                <a:fillRect/>
              </a:stretch>
            </p:blipFill>
            <p:spPr>
              <a:xfrm>
                <a:off x="5295148" y="167467"/>
                <a:ext cx="5469120" cy="2127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7" name="Ink 166"/>
              <p14:cNvContentPartPr/>
              <p14:nvPr/>
            </p14:nvContentPartPr>
            <p14:xfrm>
              <a:off x="7694188" y="1852267"/>
              <a:ext cx="0" cy="19440"/>
            </p14:xfrm>
          </p:contentPart>
        </mc:Choice>
        <mc:Fallback xmlns="">
          <p:pic>
            <p:nvPicPr>
              <p:cNvPr id="167" name="Ink 166"/>
              <p:cNvPicPr/>
              <p:nvPr/>
            </p:nvPicPr>
            <p:blipFill>
              <a:blip r:embed="rId19"/>
              <a:stretch>
                <a:fillRect/>
              </a:stretch>
            </p:blipFill>
            <p:spPr>
              <a:xfrm>
                <a:off x="0" y="0"/>
                <a:ext cx="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2" name="Ink 181"/>
              <p14:cNvContentPartPr/>
              <p14:nvPr/>
            </p14:nvContentPartPr>
            <p14:xfrm>
              <a:off x="10883788" y="1888987"/>
              <a:ext cx="0" cy="18360"/>
            </p14:xfrm>
          </p:contentPart>
        </mc:Choice>
        <mc:Fallback xmlns="">
          <p:pic>
            <p:nvPicPr>
              <p:cNvPr id="182" name="Ink 181"/>
              <p:cNvPicPr/>
              <p:nvPr/>
            </p:nvPicPr>
            <p:blipFill>
              <a:blip r:embed="rId21"/>
              <a:stretch>
                <a:fillRect/>
              </a:stretch>
            </p:blipFill>
            <p:spPr>
              <a:xfrm>
                <a:off x="0" y="0"/>
                <a:ext cx="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6" name="Ink 185"/>
              <p14:cNvContentPartPr/>
              <p14:nvPr/>
            </p14:nvContentPartPr>
            <p14:xfrm>
              <a:off x="6894988" y="2633107"/>
              <a:ext cx="2645280" cy="1030320"/>
            </p14:xfrm>
          </p:contentPart>
        </mc:Choice>
        <mc:Fallback xmlns="">
          <p:pic>
            <p:nvPicPr>
              <p:cNvPr id="186" name="Ink 185"/>
              <p:cNvPicPr/>
              <p:nvPr/>
            </p:nvPicPr>
            <p:blipFill>
              <a:blip r:embed="rId23"/>
              <a:stretch>
                <a:fillRect/>
              </a:stretch>
            </p:blipFill>
            <p:spPr>
              <a:xfrm>
                <a:off x="6882028" y="2621587"/>
                <a:ext cx="2672280" cy="1051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2" name="Ink 211"/>
              <p14:cNvContentPartPr/>
              <p14:nvPr/>
            </p14:nvContentPartPr>
            <p14:xfrm>
              <a:off x="8840428" y="2387947"/>
              <a:ext cx="1123200" cy="1068840"/>
            </p14:xfrm>
          </p:contentPart>
        </mc:Choice>
        <mc:Fallback xmlns="">
          <p:pic>
            <p:nvPicPr>
              <p:cNvPr id="212" name="Ink 211"/>
              <p:cNvPicPr/>
              <p:nvPr/>
            </p:nvPicPr>
            <p:blipFill>
              <a:blip r:embed="rId25"/>
              <a:stretch>
                <a:fillRect/>
              </a:stretch>
            </p:blipFill>
            <p:spPr>
              <a:xfrm>
                <a:off x="8827108" y="2375707"/>
                <a:ext cx="1151280" cy="1094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8" name="Ink 217"/>
              <p14:cNvContentPartPr/>
              <p14:nvPr/>
            </p14:nvContentPartPr>
            <p14:xfrm>
              <a:off x="8098108" y="3783307"/>
              <a:ext cx="1294560" cy="391320"/>
            </p14:xfrm>
          </p:contentPart>
        </mc:Choice>
        <mc:Fallback xmlns="">
          <p:pic>
            <p:nvPicPr>
              <p:cNvPr id="218" name="Ink 217"/>
              <p:cNvPicPr/>
              <p:nvPr/>
            </p:nvPicPr>
            <p:blipFill>
              <a:blip r:embed="rId27"/>
              <a:stretch>
                <a:fillRect/>
              </a:stretch>
            </p:blipFill>
            <p:spPr>
              <a:xfrm>
                <a:off x="8085868" y="3773227"/>
                <a:ext cx="131508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1" name="Ink 220"/>
              <p14:cNvContentPartPr/>
              <p14:nvPr/>
            </p14:nvContentPartPr>
            <p14:xfrm>
              <a:off x="282148" y="39667"/>
              <a:ext cx="2573640" cy="797400"/>
            </p14:xfrm>
          </p:contentPart>
        </mc:Choice>
        <mc:Fallback xmlns="">
          <p:pic>
            <p:nvPicPr>
              <p:cNvPr id="221" name="Ink 220"/>
              <p:cNvPicPr/>
              <p:nvPr/>
            </p:nvPicPr>
            <p:blipFill>
              <a:blip r:embed="rId29"/>
              <a:stretch>
                <a:fillRect/>
              </a:stretch>
            </p:blipFill>
            <p:spPr>
              <a:xfrm>
                <a:off x="270268" y="27787"/>
                <a:ext cx="2597040" cy="821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2" name="Ink 221"/>
              <p14:cNvContentPartPr/>
              <p14:nvPr/>
            </p14:nvContentPartPr>
            <p14:xfrm>
              <a:off x="628" y="937867"/>
              <a:ext cx="4930560" cy="1511640"/>
            </p14:xfrm>
          </p:contentPart>
        </mc:Choice>
        <mc:Fallback xmlns="">
          <p:pic>
            <p:nvPicPr>
              <p:cNvPr id="222" name="Ink 221"/>
              <p:cNvPicPr/>
              <p:nvPr/>
            </p:nvPicPr>
            <p:blipFill>
              <a:blip r:embed="rId31"/>
              <a:stretch>
                <a:fillRect/>
              </a:stretch>
            </p:blipFill>
            <p:spPr>
              <a:xfrm>
                <a:off x="-11612" y="924907"/>
                <a:ext cx="4957200" cy="1537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4" name="Ink 223"/>
              <p14:cNvContentPartPr/>
              <p14:nvPr/>
            </p14:nvContentPartPr>
            <p14:xfrm>
              <a:off x="4338628" y="356827"/>
              <a:ext cx="4680" cy="0"/>
            </p14:xfrm>
          </p:contentPart>
        </mc:Choice>
        <mc:Fallback xmlns="">
          <p:pic>
            <p:nvPicPr>
              <p:cNvPr id="224" name="Ink 223"/>
              <p:cNvPicPr/>
              <p:nvPr/>
            </p:nvPicPr>
            <p:blipFill>
              <a:blip r:embed="rId33"/>
              <a:stretch>
                <a:fillRect/>
              </a:stretch>
            </p:blipFill>
            <p:spPr>
              <a:xfrm>
                <a:off x="0" y="0"/>
                <a:ext cx="4680" cy="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5" name="Ink 224"/>
              <p14:cNvContentPartPr/>
              <p14:nvPr/>
            </p14:nvContentPartPr>
            <p14:xfrm>
              <a:off x="2861188" y="466267"/>
              <a:ext cx="1167120" cy="282960"/>
            </p14:xfrm>
          </p:contentPart>
        </mc:Choice>
        <mc:Fallback xmlns="">
          <p:pic>
            <p:nvPicPr>
              <p:cNvPr id="225" name="Ink 224"/>
              <p:cNvPicPr/>
              <p:nvPr/>
            </p:nvPicPr>
            <p:blipFill>
              <a:blip r:embed="rId35"/>
              <a:stretch>
                <a:fillRect/>
              </a:stretch>
            </p:blipFill>
            <p:spPr>
              <a:xfrm>
                <a:off x="2848948" y="452587"/>
                <a:ext cx="119304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6" name="Ink 225"/>
              <p14:cNvContentPartPr/>
              <p14:nvPr/>
            </p14:nvContentPartPr>
            <p14:xfrm>
              <a:off x="3121828" y="381307"/>
              <a:ext cx="1011960" cy="223200"/>
            </p14:xfrm>
          </p:contentPart>
        </mc:Choice>
        <mc:Fallback xmlns="">
          <p:pic>
            <p:nvPicPr>
              <p:cNvPr id="226" name="Ink 225"/>
              <p:cNvPicPr/>
              <p:nvPr/>
            </p:nvPicPr>
            <p:blipFill>
              <a:blip r:embed="rId37"/>
              <a:stretch>
                <a:fillRect/>
              </a:stretch>
            </p:blipFill>
            <p:spPr>
              <a:xfrm>
                <a:off x="3109948" y="371227"/>
                <a:ext cx="10342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1" name="Ink 230"/>
              <p14:cNvContentPartPr/>
              <p14:nvPr/>
            </p14:nvContentPartPr>
            <p14:xfrm>
              <a:off x="4100668" y="4801387"/>
              <a:ext cx="3303000" cy="57240"/>
            </p14:xfrm>
          </p:contentPart>
        </mc:Choice>
        <mc:Fallback xmlns="">
          <p:pic>
            <p:nvPicPr>
              <p:cNvPr id="231" name="Ink 230"/>
              <p:cNvPicPr/>
              <p:nvPr/>
            </p:nvPicPr>
            <p:blipFill>
              <a:blip r:embed="rId39"/>
              <a:stretch>
                <a:fillRect/>
              </a:stretch>
            </p:blipFill>
            <p:spPr>
              <a:xfrm>
                <a:off x="4090948" y="4792387"/>
                <a:ext cx="33174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2" name="Ink 231"/>
              <p14:cNvContentPartPr/>
              <p14:nvPr/>
            </p14:nvContentPartPr>
            <p14:xfrm>
              <a:off x="7373428" y="4819027"/>
              <a:ext cx="3800160" cy="134640"/>
            </p14:xfrm>
          </p:contentPart>
        </mc:Choice>
        <mc:Fallback xmlns="">
          <p:pic>
            <p:nvPicPr>
              <p:cNvPr id="232" name="Ink 231"/>
              <p:cNvPicPr/>
              <p:nvPr/>
            </p:nvPicPr>
            <p:blipFill>
              <a:blip r:embed="rId41"/>
              <a:stretch>
                <a:fillRect/>
              </a:stretch>
            </p:blipFill>
            <p:spPr>
              <a:xfrm>
                <a:off x="7364788" y="4810387"/>
                <a:ext cx="38174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6" name="Ink 265"/>
              <p14:cNvContentPartPr/>
              <p14:nvPr/>
            </p14:nvContentPartPr>
            <p14:xfrm>
              <a:off x="175588" y="4851787"/>
              <a:ext cx="3889440" cy="1142640"/>
            </p14:xfrm>
          </p:contentPart>
        </mc:Choice>
        <mc:Fallback xmlns="">
          <p:pic>
            <p:nvPicPr>
              <p:cNvPr id="266" name="Ink 265"/>
              <p:cNvPicPr/>
              <p:nvPr/>
            </p:nvPicPr>
            <p:blipFill>
              <a:blip r:embed="rId43"/>
              <a:stretch>
                <a:fillRect/>
              </a:stretch>
            </p:blipFill>
            <p:spPr>
              <a:xfrm>
                <a:off x="162268" y="4840987"/>
                <a:ext cx="3911760" cy="1163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7" name="Ink 306"/>
              <p14:cNvContentPartPr/>
              <p14:nvPr/>
            </p14:nvContentPartPr>
            <p14:xfrm>
              <a:off x="54628" y="2808067"/>
              <a:ext cx="3907080" cy="3907080"/>
            </p14:xfrm>
          </p:contentPart>
        </mc:Choice>
        <mc:Fallback xmlns="">
          <p:pic>
            <p:nvPicPr>
              <p:cNvPr id="307" name="Ink 306"/>
              <p:cNvPicPr/>
              <p:nvPr/>
            </p:nvPicPr>
            <p:blipFill>
              <a:blip r:embed="rId45"/>
              <a:stretch>
                <a:fillRect/>
              </a:stretch>
            </p:blipFill>
            <p:spPr>
              <a:xfrm>
                <a:off x="42748" y="2797987"/>
                <a:ext cx="3930840" cy="3924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0" name="Ink 329"/>
              <p14:cNvContentPartPr/>
              <p14:nvPr/>
            </p14:nvContentPartPr>
            <p14:xfrm>
              <a:off x="4064668" y="5014867"/>
              <a:ext cx="4681800" cy="1159920"/>
            </p14:xfrm>
          </p:contentPart>
        </mc:Choice>
        <mc:Fallback xmlns="">
          <p:pic>
            <p:nvPicPr>
              <p:cNvPr id="330" name="Ink 329"/>
              <p:cNvPicPr/>
              <p:nvPr/>
            </p:nvPicPr>
            <p:blipFill>
              <a:blip r:embed="rId47"/>
              <a:stretch>
                <a:fillRect/>
              </a:stretch>
            </p:blipFill>
            <p:spPr>
              <a:xfrm>
                <a:off x="4054588" y="5004427"/>
                <a:ext cx="4697640" cy="1182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1" name="Ink 350"/>
              <p14:cNvContentPartPr/>
              <p14:nvPr/>
            </p14:nvContentPartPr>
            <p14:xfrm>
              <a:off x="2580748" y="5991547"/>
              <a:ext cx="513720" cy="288360"/>
            </p14:xfrm>
          </p:contentPart>
        </mc:Choice>
        <mc:Fallback xmlns="">
          <p:pic>
            <p:nvPicPr>
              <p:cNvPr id="351" name="Ink 350"/>
              <p:cNvPicPr/>
              <p:nvPr/>
            </p:nvPicPr>
            <p:blipFill>
              <a:blip r:embed="rId49"/>
              <a:stretch>
                <a:fillRect/>
              </a:stretch>
            </p:blipFill>
            <p:spPr>
              <a:xfrm>
                <a:off x="2562748" y="5972107"/>
                <a:ext cx="5414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2" name="Ink 351"/>
              <p14:cNvContentPartPr/>
              <p14:nvPr/>
            </p14:nvContentPartPr>
            <p14:xfrm>
              <a:off x="3121108" y="5875267"/>
              <a:ext cx="328680" cy="638640"/>
            </p14:xfrm>
          </p:contentPart>
        </mc:Choice>
        <mc:Fallback xmlns="">
          <p:pic>
            <p:nvPicPr>
              <p:cNvPr id="352" name="Ink 351"/>
              <p:cNvPicPr/>
              <p:nvPr/>
            </p:nvPicPr>
            <p:blipFill>
              <a:blip r:embed="rId51"/>
              <a:stretch>
                <a:fillRect/>
              </a:stretch>
            </p:blipFill>
            <p:spPr>
              <a:xfrm>
                <a:off x="3100588" y="5855107"/>
                <a:ext cx="369360" cy="678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3" name="Ink 352"/>
              <p14:cNvContentPartPr/>
              <p14:nvPr/>
            </p14:nvContentPartPr>
            <p14:xfrm>
              <a:off x="3546988" y="6054547"/>
              <a:ext cx="19440" cy="14760"/>
            </p14:xfrm>
          </p:contentPart>
        </mc:Choice>
        <mc:Fallback xmlns="">
          <p:pic>
            <p:nvPicPr>
              <p:cNvPr id="353" name="Ink 352"/>
              <p:cNvPicPr/>
              <p:nvPr/>
            </p:nvPicPr>
            <p:blipFill>
              <a:blip r:embed="rId53"/>
              <a:stretch>
                <a:fillRect/>
              </a:stretch>
            </p:blipFill>
            <p:spPr>
              <a:xfrm>
                <a:off x="3529348" y="6043387"/>
                <a:ext cx="47520" cy="43560"/>
              </a:xfrm>
              <a:prstGeom prst="rect">
                <a:avLst/>
              </a:prstGeom>
            </p:spPr>
          </p:pic>
        </mc:Fallback>
      </mc:AlternateContent>
    </p:spTree>
    <p:extLst>
      <p:ext uri="{BB962C8B-B14F-4D97-AF65-F5344CB8AC3E}">
        <p14:creationId xmlns:p14="http://schemas.microsoft.com/office/powerpoint/2010/main" val="2820809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Preliminaries (continue…)</a:t>
            </a:r>
          </a:p>
        </p:txBody>
      </p:sp>
      <p:sp>
        <p:nvSpPr>
          <p:cNvPr id="4" name="TextBox 3"/>
          <p:cNvSpPr txBox="1"/>
          <p:nvPr/>
        </p:nvSpPr>
        <p:spPr>
          <a:xfrm>
            <a:off x="950614" y="1690688"/>
            <a:ext cx="1770036" cy="369332"/>
          </a:xfrm>
          <a:prstGeom prst="rect">
            <a:avLst/>
          </a:prstGeom>
          <a:noFill/>
        </p:spPr>
        <p:txBody>
          <a:bodyPr wrap="none" rtlCol="0">
            <a:spAutoFit/>
          </a:bodyPr>
          <a:lstStyle/>
          <a:p>
            <a:r>
              <a:rPr lang="en-US" dirty="0"/>
              <a:t>Baseband Signal:</a:t>
            </a:r>
          </a:p>
        </p:txBody>
      </p:sp>
      <p:sp>
        <p:nvSpPr>
          <p:cNvPr id="5" name="TextBox 4"/>
          <p:cNvSpPr txBox="1"/>
          <p:nvPr/>
        </p:nvSpPr>
        <p:spPr>
          <a:xfrm>
            <a:off x="1672670" y="2209045"/>
            <a:ext cx="8693548" cy="646331"/>
          </a:xfrm>
          <a:prstGeom prst="rect">
            <a:avLst/>
          </a:prstGeom>
          <a:noFill/>
        </p:spPr>
        <p:txBody>
          <a:bodyPr wrap="square" rtlCol="0">
            <a:spAutoFit/>
          </a:bodyPr>
          <a:lstStyle/>
          <a:p>
            <a:r>
              <a:rPr lang="en-US" dirty="0"/>
              <a:t>A baseband signal represents a </a:t>
            </a:r>
            <a:r>
              <a:rPr lang="en-US" i="1" u="sng" dirty="0"/>
              <a:t>low</a:t>
            </a:r>
            <a:r>
              <a:rPr lang="en-US" i="1" dirty="0"/>
              <a:t> frequency signal </a:t>
            </a:r>
            <a:r>
              <a:rPr lang="en-US" dirty="0"/>
              <a:t>having its lower cutoff frequency either zero or very close to zero.</a:t>
            </a:r>
          </a:p>
        </p:txBody>
      </p:sp>
      <p:cxnSp>
        <p:nvCxnSpPr>
          <p:cNvPr id="9" name="Straight Arrow Connector 8"/>
          <p:cNvCxnSpPr/>
          <p:nvPr/>
        </p:nvCxnSpPr>
        <p:spPr>
          <a:xfrm>
            <a:off x="4209862" y="4614242"/>
            <a:ext cx="2897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Isosceles Triangle 13"/>
          <p:cNvSpPr/>
          <p:nvPr/>
        </p:nvSpPr>
        <p:spPr>
          <a:xfrm>
            <a:off x="4906978" y="3518772"/>
            <a:ext cx="1502876" cy="109547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 name="Straight Arrow Connector 10"/>
          <p:cNvCxnSpPr/>
          <p:nvPr/>
        </p:nvCxnSpPr>
        <p:spPr>
          <a:xfrm flipV="1">
            <a:off x="5658416" y="3184936"/>
            <a:ext cx="0" cy="1429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5606109" y="3129832"/>
                <a:ext cx="80374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5606109" y="3129832"/>
                <a:ext cx="803745"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7046184" y="4429576"/>
                <a:ext cx="4093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7046184" y="4429576"/>
                <a:ext cx="409343"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6205182" y="4525629"/>
                <a:ext cx="5647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6205182" y="4525629"/>
                <a:ext cx="564770"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625513" y="4534744"/>
                <a:ext cx="7378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𝜔</m:t>
                          </m:r>
                        </m:e>
                        <m:sub>
                          <m:r>
                            <a:rPr lang="en-US" b="0" i="1" smtClean="0">
                              <a:latin typeface="Cambria Math" panose="02040503050406030204" pitchFamily="18" charset="0"/>
                            </a:rPr>
                            <m:t>𝑚</m:t>
                          </m:r>
                        </m:sub>
                      </m:sSub>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4625513" y="4534744"/>
                <a:ext cx="737894" cy="369332"/>
              </a:xfrm>
              <a:prstGeom prst="rect">
                <a:avLst/>
              </a:prstGeom>
              <a:blipFill rotWithShape="0">
                <a:blip r:embed="rId7"/>
                <a:stretch>
                  <a:fillRect/>
                </a:stretch>
              </a:blipFill>
            </p:spPr>
            <p:txBody>
              <a:bodyPr/>
              <a:lstStyle/>
              <a:p>
                <a:r>
                  <a:rPr lang="en-US">
                    <a:noFill/>
                  </a:rPr>
                  <a:t> </a:t>
                </a:r>
              </a:p>
            </p:txBody>
          </p:sp>
        </mc:Fallback>
      </mc:AlternateContent>
      <p:sp>
        <p:nvSpPr>
          <p:cNvPr id="19" name="Rectangle 18"/>
          <p:cNvSpPr/>
          <p:nvPr/>
        </p:nvSpPr>
        <p:spPr>
          <a:xfrm>
            <a:off x="5530729" y="4587205"/>
            <a:ext cx="301686" cy="369332"/>
          </a:xfrm>
          <a:prstGeom prst="rect">
            <a:avLst/>
          </a:prstGeom>
        </p:spPr>
        <p:txBody>
          <a:bodyPr wrap="none">
            <a:spAutoFit/>
          </a:bodyPr>
          <a:lstStyle/>
          <a:p>
            <a:r>
              <a:rPr lang="en-US" dirty="0"/>
              <a:t>0</a:t>
            </a:r>
          </a:p>
        </p:txBody>
      </p:sp>
      <mc:AlternateContent xmlns:mc="http://schemas.openxmlformats.org/markup-compatibility/2006" xmlns:a14="http://schemas.microsoft.com/office/drawing/2010/main">
        <mc:Choice Requires="a14">
          <p:sp>
            <p:nvSpPr>
              <p:cNvPr id="20" name="TextBox 19"/>
              <p:cNvSpPr txBox="1"/>
              <p:nvPr/>
            </p:nvSpPr>
            <p:spPr>
              <a:xfrm>
                <a:off x="8249582" y="3895421"/>
                <a:ext cx="2279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𝐵𝑊</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8249582" y="3895421"/>
                <a:ext cx="2279598" cy="369332"/>
              </a:xfrm>
              <a:prstGeom prst="rect">
                <a:avLst/>
              </a:prstGeom>
              <a:blipFill rotWithShape="0">
                <a:blip r:embed="rId8"/>
                <a:stretch>
                  <a:fillRect/>
                </a:stretch>
              </a:blipFill>
            </p:spPr>
            <p:txBody>
              <a:bodyPr/>
              <a:lstStyle/>
              <a:p>
                <a:r>
                  <a:rPr lang="en-US">
                    <a:noFill/>
                  </a:rPr>
                  <a:t> </a:t>
                </a:r>
              </a:p>
            </p:txBody>
          </p:sp>
        </mc:Fallback>
      </mc:AlternateContent>
      <p:sp>
        <p:nvSpPr>
          <p:cNvPr id="21" name="TextBox 20"/>
          <p:cNvSpPr txBox="1"/>
          <p:nvPr/>
        </p:nvSpPr>
        <p:spPr>
          <a:xfrm>
            <a:off x="7949711" y="3512744"/>
            <a:ext cx="1260281" cy="369332"/>
          </a:xfrm>
          <a:prstGeom prst="rect">
            <a:avLst/>
          </a:prstGeom>
          <a:noFill/>
        </p:spPr>
        <p:txBody>
          <a:bodyPr wrap="none" rtlCol="0">
            <a:spAutoFit/>
          </a:bodyPr>
          <a:lstStyle/>
          <a:p>
            <a:r>
              <a:rPr lang="en-US" dirty="0"/>
              <a:t>Bandwidth,</a:t>
            </a:r>
          </a:p>
        </p:txBody>
      </p:sp>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994680" y="3322800"/>
              <a:ext cx="9470520" cy="2351520"/>
            </p14:xfrm>
          </p:contentPart>
        </mc:Choice>
        <mc:Fallback xmlns="">
          <p:pic>
            <p:nvPicPr>
              <p:cNvPr id="3" name="Ink 2"/>
              <p:cNvPicPr/>
              <p:nvPr/>
            </p:nvPicPr>
            <p:blipFill>
              <a:blip r:embed="rId10"/>
              <a:stretch>
                <a:fillRect/>
              </a:stretch>
            </p:blipFill>
            <p:spPr>
              <a:xfrm>
                <a:off x="984240" y="3311640"/>
                <a:ext cx="9487800" cy="2369520"/>
              </a:xfrm>
              <a:prstGeom prst="rect">
                <a:avLst/>
              </a:prstGeom>
            </p:spPr>
          </p:pic>
        </mc:Fallback>
      </mc:AlternateContent>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20638247"/>
      </p:ext>
    </p:extLst>
  </p:cSld>
  <p:clrMapOvr>
    <a:masterClrMapping/>
  </p:clrMapOvr>
  <mc:AlternateContent xmlns:mc="http://schemas.openxmlformats.org/markup-compatibility/2006" xmlns:p14="http://schemas.microsoft.com/office/powerpoint/2010/main">
    <mc:Choice Requires="p14">
      <p:transition spd="slow" p14:dur="2000" advTm="13"/>
    </mc:Choice>
    <mc:Fallback xmlns="">
      <p:transition spd="slow" advTm="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Superheterodyne</a:t>
            </a:r>
            <a:r>
              <a:rPr lang="en-US" dirty="0"/>
              <a:t> Receiver </a:t>
            </a:r>
          </a:p>
        </p:txBody>
      </p:sp>
      <p:sp>
        <p:nvSpPr>
          <p:cNvPr id="3" name="Content Placeholder 2"/>
          <p:cNvSpPr>
            <a:spLocks noGrp="1"/>
          </p:cNvSpPr>
          <p:nvPr>
            <p:ph idx="1"/>
          </p:nvPr>
        </p:nvSpPr>
        <p:spPr>
          <a:xfrm>
            <a:off x="838200" y="1499700"/>
            <a:ext cx="10515600" cy="4351338"/>
          </a:xfrm>
        </p:spPr>
        <p:txBody>
          <a:bodyPr/>
          <a:lstStyle/>
          <a:p>
            <a:pPr marL="0" indent="0">
              <a:buNone/>
            </a:pPr>
            <a:r>
              <a:rPr lang="en-US" u="sng" dirty="0"/>
              <a:t>Problem:</a:t>
            </a:r>
          </a:p>
          <a:p>
            <a:pPr marL="0" indent="0">
              <a:buNone/>
            </a:pPr>
            <a:r>
              <a:rPr lang="en-US" dirty="0"/>
              <a:t>For a </a:t>
            </a:r>
            <a:r>
              <a:rPr lang="en-US" dirty="0" err="1"/>
              <a:t>superheterodyne</a:t>
            </a:r>
            <a:r>
              <a:rPr lang="en-US" dirty="0"/>
              <a:t> receiver, the intermediate frequency is 15 MHz and the local oscillator frequency is 3.5 GHz. If the frequency of the received signal is less than the local oscillator frequency, then the image frequency (in MHz) is______________.</a:t>
            </a:r>
          </a:p>
        </p:txBody>
      </p:sp>
      <p:sp>
        <p:nvSpPr>
          <p:cNvPr id="5" name="Footer Placeholder 4"/>
          <p:cNvSpPr>
            <a:spLocks noGrp="1"/>
          </p:cNvSpPr>
          <p:nvPr>
            <p:ph type="ftr" sz="quarter" idx="11"/>
          </p:nvPr>
        </p:nvSpPr>
        <p:spPr/>
        <p:txBody>
          <a:bodyPr/>
          <a:lstStyle/>
          <a:p>
            <a:r>
              <a:rPr lang="en-US" dirty="0"/>
              <a:t>ADC - IIIT Bhopal</a:t>
            </a:r>
          </a:p>
        </p:txBody>
      </p:sp>
      <p:sp>
        <p:nvSpPr>
          <p:cNvPr id="6" name="Slide Number Placeholder 5"/>
          <p:cNvSpPr>
            <a:spLocks noGrp="1"/>
          </p:cNvSpPr>
          <p:nvPr>
            <p:ph type="sldNum" sz="quarter" idx="12"/>
          </p:nvPr>
        </p:nvSpPr>
        <p:spPr/>
        <p:txBody>
          <a:bodyPr/>
          <a:lstStyle/>
          <a:p>
            <a:fld id="{58A79D6A-F8A9-4142-87E8-70739027CFC8}" type="slidenum">
              <a:rPr lang="en-US" smtClean="0"/>
              <a:t>40</a:t>
            </a:fld>
            <a:endParaRPr lang="en-US"/>
          </a:p>
        </p:txBody>
      </p:sp>
      <mc:AlternateContent xmlns:mc="http://schemas.openxmlformats.org/markup-compatibility/2006" xmlns:a14="http://schemas.microsoft.com/office/drawing/2010/main">
        <mc:Choice Requires="a14">
          <p:sp>
            <p:nvSpPr>
              <p:cNvPr id="4" name="TextBox 3"/>
              <p:cNvSpPr txBox="1"/>
              <p:nvPr/>
            </p:nvSpPr>
            <p:spPr>
              <a:xfrm>
                <a:off x="1557196" y="4128380"/>
                <a:ext cx="7975517" cy="2076466"/>
              </a:xfrm>
              <a:prstGeom prst="rect">
                <a:avLst/>
              </a:prstGeom>
              <a:noFill/>
            </p:spPr>
            <p:txBody>
              <a:bodyPr wrap="none" rtlCol="0">
                <a:spAutoFit/>
              </a:bodyPr>
              <a:lstStyle/>
              <a:p>
                <a:r>
                  <a:rPr lang="en-US" dirty="0"/>
                  <a:t>Given,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𝐼𝐹</m:t>
                        </m:r>
                      </m:sub>
                    </m:sSub>
                    <m:r>
                      <a:rPr lang="en-US" b="0" i="1" smtClean="0">
                        <a:latin typeface="Cambria Math" panose="02040503050406030204" pitchFamily="18" charset="0"/>
                      </a:rPr>
                      <m:t>=15</m:t>
                    </m:r>
                  </m:oMath>
                </a14:m>
                <a:r>
                  <a:rPr lang="en-US" dirty="0"/>
                  <a:t> MHz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𝐿𝑂</m:t>
                        </m:r>
                      </m:sub>
                    </m:sSub>
                    <m:r>
                      <a:rPr lang="en-US" b="0" i="1" smtClean="0">
                        <a:latin typeface="Cambria Math" panose="02040503050406030204" pitchFamily="18" charset="0"/>
                      </a:rPr>
                      <m:t>=3.5 </m:t>
                    </m:r>
                  </m:oMath>
                </a14:m>
                <a:r>
                  <a:rPr lang="en-US" dirty="0"/>
                  <a:t>GHz  </a:t>
                </a:r>
                <a14:m>
                  <m:oMath xmlns:m="http://schemas.openxmlformats.org/officeDocument/2006/math">
                    <m:r>
                      <a:rPr lang="en-US" b="0" i="1" smtClean="0">
                        <a:latin typeface="Cambria Math" panose="02040503050406030204" pitchFamily="18" charset="0"/>
                      </a:rPr>
                      <m:t>=3500</m:t>
                    </m:r>
                  </m:oMath>
                </a14:m>
                <a:r>
                  <a:rPr lang="en-US" dirty="0"/>
                  <a:t> MHz</a:t>
                </a:r>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𝑓</m:t>
                          </m:r>
                        </m:e>
                        <m:sub>
                          <m:r>
                            <a:rPr lang="en-US" i="1">
                              <a:latin typeface="Cambria Math" panose="02040503050406030204" pitchFamily="18" charset="0"/>
                            </a:rPr>
                            <m:t>𝐿𝑂</m:t>
                          </m:r>
                        </m:sub>
                      </m:sSub>
                      <m:r>
                        <a:rPr lang="en-US" b="0" i="1" smtClean="0">
                          <a:latin typeface="Cambria Math" panose="02040503050406030204" pitchFamily="18" charset="0"/>
                        </a:rPr>
                        <m:t> </m:t>
                      </m:r>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𝑆</m:t>
                          </m:r>
                        </m:sub>
                      </m:sSub>
                    </m:oMath>
                  </m:oMathPara>
                </a14:m>
                <a:endParaRPr lang="en-US" dirty="0"/>
              </a:p>
              <a:p>
                <a:endParaRPr lang="en-US" dirty="0"/>
              </a:p>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𝑖𝑚𝑎𝑔𝑒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𝐼𝐹</m:t>
                        </m:r>
                      </m:sub>
                    </m:sSub>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𝐿𝑂</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𝑆</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𝐼𝐹</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𝑆</m:t>
                        </m:r>
                      </m:sub>
                    </m:sSub>
                    <m:r>
                      <a:rPr lang="en-US" b="0" i="1" dirty="0" smtClean="0">
                        <a:latin typeface="Cambria Math" panose="02040503050406030204" pitchFamily="18" charset="0"/>
                      </a:rPr>
                      <m:t>=3500−15=3485</m:t>
                    </m:r>
                  </m:oMath>
                </a14:m>
                <a:r>
                  <a:rPr lang="en-US" dirty="0"/>
                  <a:t> MHz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𝑖𝑚𝑎𝑔𝑒</m:t>
                        </m:r>
                      </m:sub>
                    </m:sSub>
                    <m:r>
                      <a:rPr lang="en-US" b="0" i="1" smtClean="0">
                        <a:latin typeface="Cambria Math" panose="02040503050406030204" pitchFamily="18" charset="0"/>
                      </a:rPr>
                      <m:t>=3485+2×15=</m:t>
                    </m:r>
                    <m:r>
                      <a:rPr lang="en-US" b="0" i="1" smtClean="0">
                        <a:solidFill>
                          <a:srgbClr val="FF0000"/>
                        </a:solidFill>
                        <a:latin typeface="Cambria Math" panose="02040503050406030204" pitchFamily="18" charset="0"/>
                      </a:rPr>
                      <m:t>3515 </m:t>
                    </m:r>
                  </m:oMath>
                </a14:m>
                <a:r>
                  <a:rPr lang="en-US" dirty="0">
                    <a:solidFill>
                      <a:srgbClr val="FF0000"/>
                    </a:solidFill>
                  </a:rPr>
                  <a:t>MHz </a:t>
                </a: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557196" y="4128380"/>
                <a:ext cx="7975517" cy="2076466"/>
              </a:xfrm>
              <a:prstGeom prst="rect">
                <a:avLst/>
              </a:prstGeom>
              <a:blipFill rotWithShape="0">
                <a:blip r:embed="rId2"/>
                <a:stretch>
                  <a:fillRect l="-611" t="-1466" b="-2639"/>
                </a:stretch>
              </a:blipFill>
            </p:spPr>
            <p:txBody>
              <a:bodyPr/>
              <a:lstStyle/>
              <a:p>
                <a:r>
                  <a:rPr lang="en-US">
                    <a:noFill/>
                  </a:rPr>
                  <a:t> </a:t>
                </a:r>
              </a:p>
            </p:txBody>
          </p:sp>
        </mc:Fallback>
      </mc:AlternateContent>
    </p:spTree>
    <p:extLst>
      <p:ext uri="{BB962C8B-B14F-4D97-AF65-F5344CB8AC3E}">
        <p14:creationId xmlns:p14="http://schemas.microsoft.com/office/powerpoint/2010/main" val="511187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Angle Modulation</a:t>
            </a:r>
          </a:p>
        </p:txBody>
      </p:sp>
      <p:sp>
        <p:nvSpPr>
          <p:cNvPr id="3" name="Subtitle 2"/>
          <p:cNvSpPr>
            <a:spLocks noGrp="1"/>
          </p:cNvSpPr>
          <p:nvPr>
            <p:ph type="subTitle" idx="1"/>
          </p:nvPr>
        </p:nvSpPr>
        <p:spPr/>
        <p:txBody>
          <a:bodyPr/>
          <a:lstStyle/>
          <a:p>
            <a:r>
              <a:rPr lang="en-US" dirty="0"/>
              <a:t>FM  &amp; PM</a:t>
            </a:r>
          </a:p>
        </p:txBody>
      </p:sp>
      <p:sp>
        <p:nvSpPr>
          <p:cNvPr id="4" name="Footer Placeholder 3"/>
          <p:cNvSpPr>
            <a:spLocks noGrp="1"/>
          </p:cNvSpPr>
          <p:nvPr>
            <p:ph type="ftr" sz="quarter" idx="11"/>
          </p:nvPr>
        </p:nvSpPr>
        <p:spPr/>
        <p:txBody>
          <a:bodyPr/>
          <a:lstStyle/>
          <a:p>
            <a:r>
              <a:rPr lang="en-US"/>
              <a:t>ADC - IIIT Bhopal</a:t>
            </a:r>
          </a:p>
        </p:txBody>
      </p:sp>
      <p:sp>
        <p:nvSpPr>
          <p:cNvPr id="5" name="Slide Number Placeholder 4"/>
          <p:cNvSpPr>
            <a:spLocks noGrp="1"/>
          </p:cNvSpPr>
          <p:nvPr>
            <p:ph type="sldNum" sz="quarter" idx="12"/>
          </p:nvPr>
        </p:nvSpPr>
        <p:spPr/>
        <p:txBody>
          <a:bodyPr/>
          <a:lstStyle/>
          <a:p>
            <a:fld id="{58A79D6A-F8A9-4142-87E8-70739027CFC8}" type="slidenum">
              <a:rPr lang="en-US" smtClean="0"/>
              <a:t>41</a:t>
            </a:fld>
            <a:endParaRPr lang="en-US"/>
          </a:p>
        </p:txBody>
      </p:sp>
    </p:spTree>
    <p:extLst>
      <p:ext uri="{BB962C8B-B14F-4D97-AF65-F5344CB8AC3E}">
        <p14:creationId xmlns:p14="http://schemas.microsoft.com/office/powerpoint/2010/main" val="2892285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42</a:t>
            </a:fld>
            <a:endParaRPr lang="en-US"/>
          </a:p>
        </p:txBody>
      </p:sp>
      <p:pic>
        <p:nvPicPr>
          <p:cNvPr id="1028"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588476"/>
            <a:ext cx="5346558" cy="54682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physics-and-radio-electronics.com/blog/wp-content/uploads/2018/04/frequencymodul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626" y="480368"/>
            <a:ext cx="5647174" cy="54270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3989068" y="2618347"/>
              <a:ext cx="1301400" cy="230760"/>
            </p14:xfrm>
          </p:contentPart>
        </mc:Choice>
        <mc:Fallback xmlns="">
          <p:pic>
            <p:nvPicPr>
              <p:cNvPr id="6" name="Ink 5"/>
              <p:cNvPicPr/>
              <p:nvPr/>
            </p:nvPicPr>
            <p:blipFill>
              <a:blip r:embed="rId5"/>
              <a:stretch>
                <a:fillRect/>
              </a:stretch>
            </p:blipFill>
            <p:spPr>
              <a:xfrm>
                <a:off x="3975028" y="2605387"/>
                <a:ext cx="13273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p14:cNvContentPartPr/>
              <p14:nvPr/>
            </p14:nvContentPartPr>
            <p14:xfrm>
              <a:off x="4245748" y="546547"/>
              <a:ext cx="1421640" cy="458280"/>
            </p14:xfrm>
          </p:contentPart>
        </mc:Choice>
        <mc:Fallback xmlns="">
          <p:pic>
            <p:nvPicPr>
              <p:cNvPr id="18" name="Ink 17"/>
              <p:cNvPicPr/>
              <p:nvPr/>
            </p:nvPicPr>
            <p:blipFill>
              <a:blip r:embed="rId7"/>
              <a:stretch>
                <a:fillRect/>
              </a:stretch>
            </p:blipFill>
            <p:spPr>
              <a:xfrm>
                <a:off x="4234588" y="532147"/>
                <a:ext cx="144648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p14:cNvContentPartPr/>
              <p14:nvPr/>
            </p14:nvContentPartPr>
            <p14:xfrm>
              <a:off x="1186468" y="1181947"/>
              <a:ext cx="75240" cy="4680"/>
            </p14:xfrm>
          </p:contentPart>
        </mc:Choice>
        <mc:Fallback xmlns="">
          <p:pic>
            <p:nvPicPr>
              <p:cNvPr id="27" name="Ink 26"/>
              <p:cNvPicPr/>
              <p:nvPr/>
            </p:nvPicPr>
            <p:blipFill>
              <a:blip r:embed="rId9"/>
              <a:stretch>
                <a:fillRect/>
              </a:stretch>
            </p:blipFill>
            <p:spPr>
              <a:xfrm>
                <a:off x="1177108" y="1174387"/>
                <a:ext cx="889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p14:cNvContentPartPr/>
              <p14:nvPr/>
            </p14:nvContentPartPr>
            <p14:xfrm>
              <a:off x="8307988" y="2236387"/>
              <a:ext cx="253080" cy="142200"/>
            </p14:xfrm>
          </p:contentPart>
        </mc:Choice>
        <mc:Fallback xmlns="">
          <p:pic>
            <p:nvPicPr>
              <p:cNvPr id="30" name="Ink 29"/>
              <p:cNvPicPr/>
              <p:nvPr/>
            </p:nvPicPr>
            <p:blipFill>
              <a:blip r:embed="rId11"/>
              <a:stretch>
                <a:fillRect/>
              </a:stretch>
            </p:blipFill>
            <p:spPr>
              <a:xfrm>
                <a:off x="8301148" y="2230987"/>
                <a:ext cx="2656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25" name="Ink 1024"/>
              <p14:cNvContentPartPr/>
              <p14:nvPr/>
            </p14:nvContentPartPr>
            <p14:xfrm>
              <a:off x="8455228" y="5119267"/>
              <a:ext cx="8280" cy="15120"/>
            </p14:xfrm>
          </p:contentPart>
        </mc:Choice>
        <mc:Fallback xmlns="">
          <p:pic>
            <p:nvPicPr>
              <p:cNvPr id="1025" name="Ink 1024"/>
              <p:cNvPicPr/>
              <p:nvPr/>
            </p:nvPicPr>
            <p:blipFill>
              <a:blip r:embed="rId13"/>
              <a:stretch>
                <a:fillRect/>
              </a:stretch>
            </p:blipFill>
            <p:spPr>
              <a:xfrm>
                <a:off x="8451988" y="5116027"/>
                <a:ext cx="162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27" name="Ink 1026"/>
              <p14:cNvContentPartPr/>
              <p14:nvPr/>
            </p14:nvContentPartPr>
            <p14:xfrm>
              <a:off x="8305468" y="836707"/>
              <a:ext cx="77040" cy="51480"/>
            </p14:xfrm>
          </p:contentPart>
        </mc:Choice>
        <mc:Fallback xmlns="">
          <p:pic>
            <p:nvPicPr>
              <p:cNvPr id="1027" name="Ink 1026"/>
              <p:cNvPicPr/>
              <p:nvPr/>
            </p:nvPicPr>
            <p:blipFill>
              <a:blip r:embed="rId15"/>
              <a:stretch>
                <a:fillRect/>
              </a:stretch>
            </p:blipFill>
            <p:spPr>
              <a:xfrm>
                <a:off x="8301868" y="833467"/>
                <a:ext cx="83520" cy="57600"/>
              </a:xfrm>
              <a:prstGeom prst="rect">
                <a:avLst/>
              </a:prstGeom>
            </p:spPr>
          </p:pic>
        </mc:Fallback>
      </mc:AlternateContent>
    </p:spTree>
    <p:extLst>
      <p:ext uri="{BB962C8B-B14F-4D97-AF65-F5344CB8AC3E}">
        <p14:creationId xmlns:p14="http://schemas.microsoft.com/office/powerpoint/2010/main" val="446675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Angle Modulation</a:t>
            </a:r>
          </a:p>
        </p:txBody>
      </p:sp>
      <p:sp>
        <p:nvSpPr>
          <p:cNvPr id="3" name="Content Placeholder 2"/>
          <p:cNvSpPr>
            <a:spLocks noGrp="1"/>
          </p:cNvSpPr>
          <p:nvPr>
            <p:ph idx="1"/>
          </p:nvPr>
        </p:nvSpPr>
        <p:spPr/>
        <p:txBody>
          <a:bodyPr/>
          <a:lstStyle/>
          <a:p>
            <a:r>
              <a:rPr lang="en-US" sz="3200" dirty="0"/>
              <a:t>Frequency Modulation (FM)</a:t>
            </a:r>
          </a:p>
          <a:p>
            <a:pPr marL="457200" lvl="1" indent="0">
              <a:buNone/>
            </a:pPr>
            <a:r>
              <a:rPr lang="en-US" dirty="0"/>
              <a:t>In FM, the frequency of high frequency carrier signal is varied in accordance with the instantaneous value of modulating signal keeping amplitude and phase constant. </a:t>
            </a:r>
          </a:p>
          <a:p>
            <a:pPr marL="457200" lvl="1" indent="0">
              <a:buNone/>
            </a:pPr>
            <a:endParaRPr lang="en-US" dirty="0"/>
          </a:p>
          <a:p>
            <a:r>
              <a:rPr lang="en-US" sz="3200" dirty="0"/>
              <a:t>Phase Modulation (PM)</a:t>
            </a:r>
          </a:p>
          <a:p>
            <a:pPr marL="457200" lvl="1" indent="0">
              <a:buNone/>
            </a:pPr>
            <a:r>
              <a:rPr lang="en-US" dirty="0"/>
              <a:t>In PM, the phase angle is varied directly in accordance with instantaneous value of modulating signal keeping amplitude and frequency constant. </a:t>
            </a:r>
          </a:p>
        </p:txBody>
      </p:sp>
      <p:sp>
        <p:nvSpPr>
          <p:cNvPr id="4" name="Footer Placeholder 3"/>
          <p:cNvSpPr>
            <a:spLocks noGrp="1"/>
          </p:cNvSpPr>
          <p:nvPr>
            <p:ph type="ftr" sz="quarter" idx="11"/>
          </p:nvPr>
        </p:nvSpPr>
        <p:spPr/>
        <p:txBody>
          <a:bodyPr/>
          <a:lstStyle/>
          <a:p>
            <a:r>
              <a:rPr lang="en-US"/>
              <a:t>ADC - IIIT Bhopal</a:t>
            </a:r>
          </a:p>
        </p:txBody>
      </p:sp>
      <p:sp>
        <p:nvSpPr>
          <p:cNvPr id="5" name="Slide Number Placeholder 4"/>
          <p:cNvSpPr>
            <a:spLocks noGrp="1"/>
          </p:cNvSpPr>
          <p:nvPr>
            <p:ph type="sldNum" sz="quarter" idx="12"/>
          </p:nvPr>
        </p:nvSpPr>
        <p:spPr/>
        <p:txBody>
          <a:bodyPr/>
          <a:lstStyle/>
          <a:p>
            <a:fld id="{58A79D6A-F8A9-4142-87E8-70739027CFC8}" type="slidenum">
              <a:rPr lang="en-US" smtClean="0"/>
              <a:t>43</a:t>
            </a:fld>
            <a:endParaRPr lang="en-US"/>
          </a:p>
        </p:txBody>
      </p:sp>
    </p:spTree>
    <p:extLst>
      <p:ext uri="{BB962C8B-B14F-4D97-AF65-F5344CB8AC3E}">
        <p14:creationId xmlns:p14="http://schemas.microsoft.com/office/powerpoint/2010/main" val="361966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ADC - IIIT Bhopal</a:t>
            </a:r>
          </a:p>
        </p:txBody>
      </p:sp>
      <p:sp>
        <p:nvSpPr>
          <p:cNvPr id="5" name="Slide Number Placeholder 4"/>
          <p:cNvSpPr>
            <a:spLocks noGrp="1"/>
          </p:cNvSpPr>
          <p:nvPr>
            <p:ph type="sldNum" sz="quarter" idx="12"/>
          </p:nvPr>
        </p:nvSpPr>
        <p:spPr/>
        <p:txBody>
          <a:bodyPr/>
          <a:lstStyle/>
          <a:p>
            <a:fld id="{58A79D6A-F8A9-4142-87E8-70739027CFC8}" type="slidenum">
              <a:rPr lang="en-US" smtClean="0"/>
              <a:t>44</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525101" y="615636"/>
                <a:ext cx="4816444" cy="5088701"/>
              </a:xfrm>
              <a:prstGeom prst="rect">
                <a:avLst/>
              </a:prstGeom>
              <a:noFill/>
            </p:spPr>
            <p:txBody>
              <a:bodyPr wrap="square" rtlCol="0">
                <a:spAutoFit/>
              </a:bodyPr>
              <a:lstStyle/>
              <a:p>
                <a:pPr algn="ctr"/>
                <a:r>
                  <a:rPr lang="en-US" b="1" u="sng" dirty="0"/>
                  <a:t>FM</a:t>
                </a:r>
              </a:p>
              <a:p>
                <a:r>
                  <a:rPr lang="en-US" dirty="0"/>
                  <a:t>Let m(t)  -&gt; any arbitrary modulating signal with maximum frequency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oMath>
                </a14:m>
                <a:r>
                  <a:rPr lang="en-US" dirty="0"/>
                  <a:t> </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 </m:t>
                          </m:r>
                        </m:e>
                      </m:func>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𝐹𝑀</m:t>
                          </m:r>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e>
                      </m:func>
                      <m:r>
                        <a:rPr lang="en-US" b="0" i="1" smtClean="0">
                          <a:latin typeface="Cambria Math" panose="02040503050406030204" pitchFamily="18" charset="0"/>
                        </a:rPr>
                        <m:t> </m:t>
                      </m:r>
                    </m:oMath>
                  </m:oMathPara>
                </a14:m>
                <a:endParaRPr lang="en-US" b="0" dirty="0"/>
              </a:p>
              <a:p>
                <a:r>
                  <a:rPr lang="en-US" dirty="0"/>
                  <a:t>where, </a:t>
                </a:r>
              </a:p>
              <a:p>
                <a:endParaRPr lang="en-US" dirty="0"/>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a:rPr lang="en-US" b="0" i="1" smtClean="0">
                            <a:latin typeface="Cambria Math" panose="02040503050406030204" pitchFamily="18" charset="0"/>
                          </a:rPr>
                          <m:t>0</m:t>
                        </m:r>
                      </m:sub>
                      <m:sup>
                        <m:r>
                          <a:rPr lang="en-US" b="0" i="1" smtClean="0">
                            <a:latin typeface="Cambria Math" panose="02040503050406030204" pitchFamily="18" charset="0"/>
                          </a:rPr>
                          <m:t>𝑡</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nary>
                    <m:r>
                      <a:rPr lang="en-US" b="0" i="1" smtClean="0">
                        <a:latin typeface="Cambria Math" panose="02040503050406030204" pitchFamily="18" charset="0"/>
                      </a:rPr>
                      <m:t>𝑑𝑡</m:t>
                    </m:r>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nary>
                      <m:naryPr>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𝑡</m:t>
                        </m:r>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𝑓</m:t>
                                </m:r>
                              </m:sub>
                            </m:sSub>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e>
                    </m:nary>
                    <m:r>
                      <a:rPr lang="en-US" i="1">
                        <a:latin typeface="Cambria Math" panose="02040503050406030204" pitchFamily="18" charset="0"/>
                      </a:rPr>
                      <m:t>𝑑𝑡</m:t>
                    </m:r>
                    <m:r>
                      <a:rPr lang="en-US" i="1">
                        <a:latin typeface="Cambria Math" panose="02040503050406030204" pitchFamily="18" charset="0"/>
                      </a:rPr>
                      <m:t> </m:t>
                    </m:r>
                  </m:oMath>
                </a14:m>
                <a:r>
                  <a:rPr lang="en-US" dirty="0"/>
                  <a:t> </a:t>
                </a:r>
              </a:p>
              <a:p>
                <a:endParaRPr lang="en-US" dirty="0"/>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𝑓</m:t>
                        </m:r>
                      </m:sub>
                    </m:sSub>
                    <m:nary>
                      <m:naryPr>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𝑡</m:t>
                        </m:r>
                      </m:sup>
                      <m:e>
                        <m:r>
                          <a:rPr lang="en-US" b="0" i="1" smtClean="0">
                            <a:latin typeface="Cambria Math" panose="02040503050406030204" pitchFamily="18" charset="0"/>
                          </a:rPr>
                          <m:t>𝑚</m:t>
                        </m:r>
                        <m:d>
                          <m:dPr>
                            <m:ctrlPr>
                              <a:rPr lang="en-US" i="1">
                                <a:latin typeface="Cambria Math" panose="02040503050406030204" pitchFamily="18" charset="0"/>
                              </a:rPr>
                            </m:ctrlPr>
                          </m:dPr>
                          <m:e>
                            <m:r>
                              <a:rPr lang="en-US" i="1">
                                <a:latin typeface="Cambria Math" panose="02040503050406030204" pitchFamily="18" charset="0"/>
                              </a:rPr>
                              <m:t>𝑡</m:t>
                            </m:r>
                          </m:e>
                        </m:d>
                      </m:e>
                    </m:nary>
                    <m:r>
                      <a:rPr lang="en-US" i="1">
                        <a:latin typeface="Cambria Math" panose="02040503050406030204" pitchFamily="18" charset="0"/>
                      </a:rPr>
                      <m:t>𝑑𝑡</m:t>
                    </m:r>
                  </m:oMath>
                </a14:m>
                <a:endParaRPr lang="en-US" i="1" dirty="0">
                  <a:latin typeface="Cambria Math" panose="02040503050406030204" pitchFamily="18" charset="0"/>
                </a:endParaRPr>
              </a:p>
              <a:p>
                <a:endParaRPr lang="en-US" dirty="0"/>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25101" y="615636"/>
                <a:ext cx="4816444" cy="5088701"/>
              </a:xfrm>
              <a:prstGeom prst="rect">
                <a:avLst/>
              </a:prstGeom>
              <a:blipFill rotWithShape="0">
                <a:blip r:embed="rId2"/>
                <a:stretch>
                  <a:fillRect l="-1013" t="-719" b="-3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408345" y="615636"/>
                <a:ext cx="4816444" cy="3437736"/>
              </a:xfrm>
              <a:prstGeom prst="rect">
                <a:avLst/>
              </a:prstGeom>
              <a:noFill/>
            </p:spPr>
            <p:txBody>
              <a:bodyPr wrap="square" rtlCol="0">
                <a:spAutoFit/>
              </a:bodyPr>
              <a:lstStyle/>
              <a:p>
                <a:pPr algn="ctr"/>
                <a:r>
                  <a:rPr lang="en-US" b="1" u="sng" dirty="0"/>
                  <a:t>PM</a:t>
                </a:r>
              </a:p>
              <a:p>
                <a:r>
                  <a:rPr lang="en-US" dirty="0"/>
                  <a:t>Let m(t)  -&gt; any arbitrary modulating signal</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𝑐</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 </m:t>
                          </m:r>
                        </m:e>
                      </m:func>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𝑃</m:t>
                          </m:r>
                          <m:r>
                            <a:rPr lang="en-US" i="1">
                              <a:latin typeface="Cambria Math" panose="02040503050406030204" pitchFamily="18" charset="0"/>
                            </a:rPr>
                            <m:t>𝑀</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e>
                      </m:func>
                      <m:r>
                        <a:rPr lang="en-US" i="1">
                          <a:latin typeface="Cambria Math" panose="02040503050406030204" pitchFamily="18" charset="0"/>
                        </a:rPr>
                        <m:t> </m:t>
                      </m:r>
                    </m:oMath>
                  </m:oMathPara>
                </a14:m>
                <a:endParaRPr lang="en-US" dirty="0"/>
              </a:p>
              <a:p>
                <a:r>
                  <a:rPr lang="en-US" dirty="0"/>
                  <a:t>where, </a:t>
                </a:r>
              </a:p>
              <a:p>
                <a:endParaRPr lang="en-US" dirty="0"/>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𝑝</m:t>
                        </m:r>
                      </m:sub>
                    </m:sSub>
                    <m:r>
                      <a:rPr lang="en-US" i="1">
                        <a:latin typeface="Cambria Math" panose="02040503050406030204" pitchFamily="18" charset="0"/>
                      </a:rPr>
                      <m:t>𝑚</m:t>
                    </m:r>
                    <m:d>
                      <m:dPr>
                        <m:ctrlPr>
                          <a:rPr lang="en-US" i="1">
                            <a:latin typeface="Cambria Math" panose="02040503050406030204" pitchFamily="18" charset="0"/>
                          </a:rPr>
                        </m:ctrlPr>
                      </m:dPr>
                      <m:e>
                        <m:r>
                          <a:rPr lang="en-US" i="1">
                            <a:latin typeface="Cambria Math" panose="02040503050406030204" pitchFamily="18" charset="0"/>
                          </a:rPr>
                          <m:t>𝑡</m:t>
                        </m:r>
                      </m:e>
                    </m:d>
                  </m:oMath>
                </a14:m>
                <a:endParaRPr lang="en-US" i="1" dirty="0">
                  <a:latin typeface="Cambria Math" panose="02040503050406030204" pitchFamily="18" charset="0"/>
                </a:endParaRPr>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408345" y="615636"/>
                <a:ext cx="4816444" cy="3437736"/>
              </a:xfrm>
              <a:prstGeom prst="rect">
                <a:avLst/>
              </a:prstGeom>
              <a:blipFill rotWithShape="0">
                <a:blip r:embed="rId3"/>
                <a:stretch>
                  <a:fillRect l="-1013" t="-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707799" y="5215918"/>
                <a:ext cx="3620158" cy="391582"/>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𝑓</m:t>
                        </m:r>
                      </m:sub>
                    </m:sSub>
                  </m:oMath>
                </a14:m>
                <a:r>
                  <a:rPr lang="en-US" dirty="0"/>
                  <a:t> -&gt; frequency sensitivity in Hz/volt</a:t>
                </a:r>
              </a:p>
            </p:txBody>
          </p:sp>
        </mc:Choice>
        <mc:Fallback xmlns="">
          <p:sp>
            <p:nvSpPr>
              <p:cNvPr id="2" name="Rectangle 1"/>
              <p:cNvSpPr>
                <a:spLocks noRot="1" noChangeAspect="1" noMove="1" noResize="1" noEditPoints="1" noAdjustHandles="1" noChangeArrowheads="1" noChangeShapeType="1" noTextEdit="1"/>
              </p:cNvSpPr>
              <p:nvPr/>
            </p:nvSpPr>
            <p:spPr>
              <a:xfrm>
                <a:off x="1707799" y="5215918"/>
                <a:ext cx="3620158" cy="391582"/>
              </a:xfrm>
              <a:prstGeom prst="rect">
                <a:avLst/>
              </a:prstGeom>
              <a:blipFill rotWithShape="0">
                <a:blip r:embed="rId4"/>
                <a:stretch>
                  <a:fillRect t="-7813" r="-505"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7586487" y="4431910"/>
                <a:ext cx="3767313" cy="390748"/>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𝑝</m:t>
                        </m:r>
                      </m:sub>
                    </m:sSub>
                  </m:oMath>
                </a14:m>
                <a:r>
                  <a:rPr lang="en-US" dirty="0"/>
                  <a:t> -&gt; phase sensitivity in radians/volts</a:t>
                </a:r>
              </a:p>
            </p:txBody>
          </p:sp>
        </mc:Choice>
        <mc:Fallback xmlns="">
          <p:sp>
            <p:nvSpPr>
              <p:cNvPr id="8" name="Rectangle 7"/>
              <p:cNvSpPr>
                <a:spLocks noRot="1" noChangeAspect="1" noMove="1" noResize="1" noEditPoints="1" noAdjustHandles="1" noChangeArrowheads="1" noChangeShapeType="1" noTextEdit="1"/>
              </p:cNvSpPr>
              <p:nvPr/>
            </p:nvSpPr>
            <p:spPr>
              <a:xfrm>
                <a:off x="7586487" y="4431910"/>
                <a:ext cx="3767313" cy="390748"/>
              </a:xfrm>
              <a:prstGeom prst="rect">
                <a:avLst/>
              </a:prstGeom>
              <a:blipFill rotWithShape="0">
                <a:blip r:embed="rId5"/>
                <a:stretch>
                  <a:fillRect t="-6250" r="-809" b="-20313"/>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11" name="Ink 10"/>
              <p14:cNvContentPartPr/>
              <p14:nvPr/>
            </p14:nvContentPartPr>
            <p14:xfrm>
              <a:off x="3024268" y="1207507"/>
              <a:ext cx="1509120" cy="144720"/>
            </p14:xfrm>
          </p:contentPart>
        </mc:Choice>
        <mc:Fallback xmlns="">
          <p:pic>
            <p:nvPicPr>
              <p:cNvPr id="11" name="Ink 10"/>
              <p:cNvPicPr/>
              <p:nvPr/>
            </p:nvPicPr>
            <p:blipFill>
              <a:blip r:embed="rId7"/>
              <a:stretch>
                <a:fillRect/>
              </a:stretch>
            </p:blipFill>
            <p:spPr>
              <a:xfrm>
                <a:off x="3013468" y="1196707"/>
                <a:ext cx="15292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p14:cNvContentPartPr/>
              <p14:nvPr/>
            </p14:nvContentPartPr>
            <p14:xfrm>
              <a:off x="1006828" y="1195987"/>
              <a:ext cx="376200" cy="62640"/>
            </p14:xfrm>
          </p:contentPart>
        </mc:Choice>
        <mc:Fallback xmlns="">
          <p:pic>
            <p:nvPicPr>
              <p:cNvPr id="13" name="Ink 12"/>
              <p:cNvPicPr/>
              <p:nvPr/>
            </p:nvPicPr>
            <p:blipFill>
              <a:blip r:embed="rId9"/>
              <a:stretch>
                <a:fillRect/>
              </a:stretch>
            </p:blipFill>
            <p:spPr>
              <a:xfrm>
                <a:off x="996028" y="1185547"/>
                <a:ext cx="3970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p14:cNvContentPartPr/>
              <p14:nvPr/>
            </p14:nvContentPartPr>
            <p14:xfrm>
              <a:off x="3015628" y="1240627"/>
              <a:ext cx="1521000" cy="133920"/>
            </p14:xfrm>
          </p:contentPart>
        </mc:Choice>
        <mc:Fallback xmlns="">
          <p:pic>
            <p:nvPicPr>
              <p:cNvPr id="14" name="Ink 13"/>
              <p:cNvPicPr/>
              <p:nvPr/>
            </p:nvPicPr>
            <p:blipFill>
              <a:blip r:embed="rId11"/>
              <a:stretch>
                <a:fillRect/>
              </a:stretch>
            </p:blipFill>
            <p:spPr>
              <a:xfrm>
                <a:off x="3006628" y="1230547"/>
                <a:ext cx="15411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p14:cNvContentPartPr/>
              <p14:nvPr/>
            </p14:nvContentPartPr>
            <p14:xfrm>
              <a:off x="1559506" y="2719883"/>
              <a:ext cx="2581482" cy="715304"/>
            </p14:xfrm>
          </p:contentPart>
        </mc:Choice>
        <mc:Fallback xmlns="">
          <p:pic>
            <p:nvPicPr>
              <p:cNvPr id="19" name="Ink 18"/>
              <p:cNvPicPr/>
              <p:nvPr/>
            </p:nvPicPr>
            <p:blipFill>
              <a:blip r:embed="rId13"/>
              <a:stretch>
                <a:fillRect/>
              </a:stretch>
            </p:blipFill>
            <p:spPr>
              <a:xfrm>
                <a:off x="1549426" y="2710163"/>
                <a:ext cx="2600201" cy="73582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Ink 33"/>
              <p14:cNvContentPartPr/>
              <p14:nvPr/>
            </p14:nvContentPartPr>
            <p14:xfrm>
              <a:off x="3032548" y="1226587"/>
              <a:ext cx="117720" cy="56880"/>
            </p14:xfrm>
          </p:contentPart>
        </mc:Choice>
        <mc:Fallback xmlns="">
          <p:pic>
            <p:nvPicPr>
              <p:cNvPr id="34" name="Ink 33"/>
              <p:cNvPicPr/>
              <p:nvPr/>
            </p:nvPicPr>
            <p:blipFill>
              <a:blip r:embed="rId15"/>
              <a:stretch>
                <a:fillRect/>
              </a:stretch>
            </p:blipFill>
            <p:spPr>
              <a:xfrm>
                <a:off x="3025348" y="1219387"/>
                <a:ext cx="1274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p14:cNvContentPartPr/>
              <p14:nvPr/>
            </p14:nvContentPartPr>
            <p14:xfrm>
              <a:off x="3402628" y="2033347"/>
              <a:ext cx="428400" cy="39960"/>
            </p14:xfrm>
          </p:contentPart>
        </mc:Choice>
        <mc:Fallback xmlns="">
          <p:pic>
            <p:nvPicPr>
              <p:cNvPr id="41" name="Ink 40"/>
              <p:cNvPicPr/>
              <p:nvPr/>
            </p:nvPicPr>
            <p:blipFill>
              <a:blip r:embed="rId17"/>
              <a:stretch>
                <a:fillRect/>
              </a:stretch>
            </p:blipFill>
            <p:spPr>
              <a:xfrm>
                <a:off x="3392548" y="2023987"/>
                <a:ext cx="4471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p14:cNvContentPartPr/>
              <p14:nvPr/>
            </p14:nvContentPartPr>
            <p14:xfrm>
              <a:off x="1843906" y="3190763"/>
              <a:ext cx="56442" cy="9344"/>
            </p14:xfrm>
          </p:contentPart>
        </mc:Choice>
        <mc:Fallback xmlns="">
          <p:pic>
            <p:nvPicPr>
              <p:cNvPr id="50" name="Ink 49"/>
              <p:cNvPicPr/>
              <p:nvPr/>
            </p:nvPicPr>
            <p:blipFill>
              <a:blip r:embed="rId19"/>
              <a:stretch>
                <a:fillRect/>
              </a:stretch>
            </p:blipFill>
            <p:spPr>
              <a:xfrm>
                <a:off x="1839232" y="3181778"/>
                <a:ext cx="64711" cy="2192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3" name="Ink 52"/>
              <p14:cNvContentPartPr/>
              <p14:nvPr/>
            </p14:nvContentPartPr>
            <p14:xfrm>
              <a:off x="3428626" y="2665163"/>
              <a:ext cx="717120" cy="591120"/>
            </p14:xfrm>
          </p:contentPart>
        </mc:Choice>
        <mc:Fallback xmlns="">
          <p:pic>
            <p:nvPicPr>
              <p:cNvPr id="53" name="Ink 52"/>
              <p:cNvPicPr/>
              <p:nvPr/>
            </p:nvPicPr>
            <p:blipFill>
              <a:blip r:embed="rId21"/>
              <a:stretch>
                <a:fillRect/>
              </a:stretch>
            </p:blipFill>
            <p:spPr>
              <a:xfrm>
                <a:off x="3416026" y="2652923"/>
                <a:ext cx="741960" cy="61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p14:cNvContentPartPr/>
              <p14:nvPr/>
            </p14:nvContentPartPr>
            <p14:xfrm>
              <a:off x="3460666" y="3056123"/>
              <a:ext cx="506520" cy="102960"/>
            </p14:xfrm>
          </p:contentPart>
        </mc:Choice>
        <mc:Fallback xmlns="">
          <p:pic>
            <p:nvPicPr>
              <p:cNvPr id="54" name="Ink 53"/>
              <p:cNvPicPr/>
              <p:nvPr/>
            </p:nvPicPr>
            <p:blipFill>
              <a:blip r:embed="rId23"/>
              <a:stretch>
                <a:fillRect/>
              </a:stretch>
            </p:blipFill>
            <p:spPr>
              <a:xfrm>
                <a:off x="3452026" y="3047483"/>
                <a:ext cx="5234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5" name="Ink 54"/>
              <p14:cNvContentPartPr/>
              <p14:nvPr/>
            </p14:nvContentPartPr>
            <p14:xfrm>
              <a:off x="3485866" y="3052523"/>
              <a:ext cx="500400" cy="119880"/>
            </p14:xfrm>
          </p:contentPart>
        </mc:Choice>
        <mc:Fallback xmlns="">
          <p:pic>
            <p:nvPicPr>
              <p:cNvPr id="55" name="Ink 54"/>
              <p:cNvPicPr/>
              <p:nvPr/>
            </p:nvPicPr>
            <p:blipFill>
              <a:blip r:embed="rId25"/>
              <a:stretch>
                <a:fillRect/>
              </a:stretch>
            </p:blipFill>
            <p:spPr>
              <a:xfrm>
                <a:off x="3474706" y="3046043"/>
                <a:ext cx="5180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6" name="Ink 55"/>
              <p14:cNvContentPartPr/>
              <p14:nvPr/>
            </p14:nvContentPartPr>
            <p14:xfrm>
              <a:off x="3529426" y="3069803"/>
              <a:ext cx="451080" cy="82440"/>
            </p14:xfrm>
          </p:contentPart>
        </mc:Choice>
        <mc:Fallback xmlns="">
          <p:pic>
            <p:nvPicPr>
              <p:cNvPr id="56" name="Ink 55"/>
              <p:cNvPicPr/>
              <p:nvPr/>
            </p:nvPicPr>
            <p:blipFill>
              <a:blip r:embed="rId27"/>
              <a:stretch>
                <a:fillRect/>
              </a:stretch>
            </p:blipFill>
            <p:spPr>
              <a:xfrm>
                <a:off x="3520786" y="3061163"/>
                <a:ext cx="4680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8" name="Ink 57"/>
              <p14:cNvContentPartPr/>
              <p14:nvPr/>
            </p14:nvContentPartPr>
            <p14:xfrm>
              <a:off x="4013626" y="2875043"/>
              <a:ext cx="87480" cy="533520"/>
            </p14:xfrm>
          </p:contentPart>
        </mc:Choice>
        <mc:Fallback xmlns="">
          <p:pic>
            <p:nvPicPr>
              <p:cNvPr id="58" name="Ink 57"/>
              <p:cNvPicPr/>
              <p:nvPr/>
            </p:nvPicPr>
            <p:blipFill>
              <a:blip r:embed="rId29"/>
              <a:stretch>
                <a:fillRect/>
              </a:stretch>
            </p:blipFill>
            <p:spPr>
              <a:xfrm>
                <a:off x="4005706" y="2871443"/>
                <a:ext cx="102240" cy="545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9" name="Ink 58"/>
              <p14:cNvContentPartPr/>
              <p14:nvPr/>
            </p14:nvContentPartPr>
            <p14:xfrm>
              <a:off x="4069066" y="3432683"/>
              <a:ext cx="1440" cy="4680"/>
            </p14:xfrm>
          </p:contentPart>
        </mc:Choice>
        <mc:Fallback xmlns="">
          <p:pic>
            <p:nvPicPr>
              <p:cNvPr id="59" name="Ink 58"/>
              <p:cNvPicPr/>
              <p:nvPr/>
            </p:nvPicPr>
            <p:blipFill>
              <a:blip r:embed="rId31"/>
              <a:stretch>
                <a:fillRect/>
              </a:stretch>
            </p:blipFill>
            <p:spPr>
              <a:xfrm>
                <a:off x="4061866" y="3425483"/>
                <a:ext cx="15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6" name="Ink 65"/>
              <p14:cNvContentPartPr/>
              <p14:nvPr/>
            </p14:nvContentPartPr>
            <p14:xfrm>
              <a:off x="1795666" y="4449683"/>
              <a:ext cx="599760" cy="86040"/>
            </p14:xfrm>
          </p:contentPart>
        </mc:Choice>
        <mc:Fallback xmlns="">
          <p:pic>
            <p:nvPicPr>
              <p:cNvPr id="66" name="Ink 65"/>
              <p:cNvPicPr/>
              <p:nvPr/>
            </p:nvPicPr>
            <p:blipFill>
              <a:blip r:embed="rId33"/>
              <a:stretch>
                <a:fillRect/>
              </a:stretch>
            </p:blipFill>
            <p:spPr>
              <a:xfrm>
                <a:off x="1785226" y="4441403"/>
                <a:ext cx="6174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3" name="Ink 72"/>
              <p14:cNvContentPartPr/>
              <p14:nvPr/>
            </p14:nvContentPartPr>
            <p14:xfrm>
              <a:off x="2274106" y="5657483"/>
              <a:ext cx="1587240" cy="29880"/>
            </p14:xfrm>
          </p:contentPart>
        </mc:Choice>
        <mc:Fallback xmlns="">
          <p:pic>
            <p:nvPicPr>
              <p:cNvPr id="73" name="Ink 72"/>
              <p:cNvPicPr/>
              <p:nvPr/>
            </p:nvPicPr>
            <p:blipFill>
              <a:blip r:embed="rId35"/>
              <a:stretch>
                <a:fillRect/>
              </a:stretch>
            </p:blipFill>
            <p:spPr>
              <a:xfrm>
                <a:off x="2260066" y="5644523"/>
                <a:ext cx="16135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4" name="Ink 73"/>
              <p14:cNvContentPartPr/>
              <p14:nvPr/>
            </p14:nvContentPartPr>
            <p14:xfrm>
              <a:off x="3855946" y="5651723"/>
              <a:ext cx="1449360" cy="32760"/>
            </p14:xfrm>
          </p:contentPart>
        </mc:Choice>
        <mc:Fallback xmlns="">
          <p:pic>
            <p:nvPicPr>
              <p:cNvPr id="74" name="Ink 73"/>
              <p:cNvPicPr/>
              <p:nvPr/>
            </p:nvPicPr>
            <p:blipFill>
              <a:blip r:embed="rId37"/>
              <a:stretch>
                <a:fillRect/>
              </a:stretch>
            </p:blipFill>
            <p:spPr>
              <a:xfrm>
                <a:off x="3844786" y="5642723"/>
                <a:ext cx="14680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9" name="Ink 78"/>
              <p14:cNvContentPartPr/>
              <p14:nvPr/>
            </p14:nvContentPartPr>
            <p14:xfrm>
              <a:off x="178546" y="4614203"/>
              <a:ext cx="410760" cy="344160"/>
            </p14:xfrm>
          </p:contentPart>
        </mc:Choice>
        <mc:Fallback xmlns="">
          <p:pic>
            <p:nvPicPr>
              <p:cNvPr id="79" name="Ink 78"/>
              <p:cNvPicPr/>
              <p:nvPr/>
            </p:nvPicPr>
            <p:blipFill>
              <a:blip r:embed="rId39"/>
              <a:stretch>
                <a:fillRect/>
              </a:stretch>
            </p:blipFill>
            <p:spPr>
              <a:xfrm>
                <a:off x="174226" y="4602683"/>
                <a:ext cx="4266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0" name="Ink 79"/>
              <p14:cNvContentPartPr/>
              <p14:nvPr/>
            </p14:nvContentPartPr>
            <p14:xfrm>
              <a:off x="104386" y="4657043"/>
              <a:ext cx="490320" cy="471960"/>
            </p14:xfrm>
          </p:contentPart>
        </mc:Choice>
        <mc:Fallback xmlns="">
          <p:pic>
            <p:nvPicPr>
              <p:cNvPr id="80" name="Ink 79"/>
              <p:cNvPicPr/>
              <p:nvPr/>
            </p:nvPicPr>
            <p:blipFill>
              <a:blip r:embed="rId41"/>
              <a:stretch>
                <a:fillRect/>
              </a:stretch>
            </p:blipFill>
            <p:spPr>
              <a:xfrm>
                <a:off x="96466" y="4644803"/>
                <a:ext cx="51048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2" name="Ink 81"/>
              <p14:cNvContentPartPr/>
              <p14:nvPr/>
            </p14:nvContentPartPr>
            <p14:xfrm>
              <a:off x="505066" y="5206043"/>
              <a:ext cx="534600" cy="155880"/>
            </p14:xfrm>
          </p:contentPart>
        </mc:Choice>
        <mc:Fallback xmlns="">
          <p:pic>
            <p:nvPicPr>
              <p:cNvPr id="82" name="Ink 81"/>
              <p:cNvPicPr/>
              <p:nvPr/>
            </p:nvPicPr>
            <p:blipFill>
              <a:blip r:embed="rId43"/>
              <a:stretch>
                <a:fillRect/>
              </a:stretch>
            </p:blipFill>
            <p:spPr>
              <a:xfrm>
                <a:off x="494266" y="5195603"/>
                <a:ext cx="5547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3" name="Ink 82"/>
              <p14:cNvContentPartPr/>
              <p14:nvPr/>
            </p14:nvContentPartPr>
            <p14:xfrm>
              <a:off x="419386" y="5209283"/>
              <a:ext cx="591840" cy="131040"/>
            </p14:xfrm>
          </p:contentPart>
        </mc:Choice>
        <mc:Fallback xmlns="">
          <p:pic>
            <p:nvPicPr>
              <p:cNvPr id="83" name="Ink 82"/>
              <p:cNvPicPr/>
              <p:nvPr/>
            </p:nvPicPr>
            <p:blipFill>
              <a:blip r:embed="rId45"/>
              <a:stretch>
                <a:fillRect/>
              </a:stretch>
            </p:blipFill>
            <p:spPr>
              <a:xfrm>
                <a:off x="408226" y="5198843"/>
                <a:ext cx="6134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4" name="Ink 83"/>
              <p14:cNvContentPartPr/>
              <p14:nvPr/>
            </p14:nvContentPartPr>
            <p14:xfrm>
              <a:off x="1018786" y="5149523"/>
              <a:ext cx="12240" cy="3960"/>
            </p14:xfrm>
          </p:contentPart>
        </mc:Choice>
        <mc:Fallback xmlns="">
          <p:pic>
            <p:nvPicPr>
              <p:cNvPr id="84" name="Ink 83"/>
              <p:cNvPicPr/>
              <p:nvPr/>
            </p:nvPicPr>
            <p:blipFill>
              <a:blip r:embed="rId47"/>
              <a:stretch>
                <a:fillRect/>
              </a:stretch>
            </p:blipFill>
            <p:spPr>
              <a:xfrm>
                <a:off x="1009786" y="5140523"/>
                <a:ext cx="2952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5" name="Ink 84"/>
              <p14:cNvContentPartPr/>
              <p14:nvPr/>
            </p14:nvContentPartPr>
            <p14:xfrm>
              <a:off x="2549866" y="4359683"/>
              <a:ext cx="406800" cy="55080"/>
            </p14:xfrm>
          </p:contentPart>
        </mc:Choice>
        <mc:Fallback xmlns="">
          <p:pic>
            <p:nvPicPr>
              <p:cNvPr id="85" name="Ink 84"/>
              <p:cNvPicPr/>
              <p:nvPr/>
            </p:nvPicPr>
            <p:blipFill>
              <a:blip r:embed="rId49"/>
              <a:stretch>
                <a:fillRect/>
              </a:stretch>
            </p:blipFill>
            <p:spPr>
              <a:xfrm>
                <a:off x="2539786" y="4349963"/>
                <a:ext cx="4266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9" name="Ink 88"/>
              <p14:cNvContentPartPr/>
              <p14:nvPr/>
            </p14:nvContentPartPr>
            <p14:xfrm>
              <a:off x="3669826" y="3122003"/>
              <a:ext cx="449640" cy="155880"/>
            </p14:xfrm>
          </p:contentPart>
        </mc:Choice>
        <mc:Fallback xmlns="">
          <p:pic>
            <p:nvPicPr>
              <p:cNvPr id="89" name="Ink 88"/>
              <p:cNvPicPr/>
              <p:nvPr/>
            </p:nvPicPr>
            <p:blipFill>
              <a:blip r:embed="rId51"/>
              <a:stretch>
                <a:fillRect/>
              </a:stretch>
            </p:blipFill>
            <p:spPr>
              <a:xfrm>
                <a:off x="3661906" y="3113363"/>
                <a:ext cx="4662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1" name="Ink 90"/>
              <p14:cNvContentPartPr/>
              <p14:nvPr/>
            </p14:nvContentPartPr>
            <p14:xfrm>
              <a:off x="3479386" y="3113003"/>
              <a:ext cx="728640" cy="138600"/>
            </p14:xfrm>
          </p:contentPart>
        </mc:Choice>
        <mc:Fallback xmlns="">
          <p:pic>
            <p:nvPicPr>
              <p:cNvPr id="91" name="Ink 90"/>
              <p:cNvPicPr/>
              <p:nvPr/>
            </p:nvPicPr>
            <p:blipFill>
              <a:blip r:embed="rId53"/>
              <a:stretch>
                <a:fillRect/>
              </a:stretch>
            </p:blipFill>
            <p:spPr>
              <a:xfrm>
                <a:off x="3470026" y="3102203"/>
                <a:ext cx="7488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3" name="Ink 92"/>
              <p14:cNvContentPartPr/>
              <p14:nvPr/>
            </p14:nvContentPartPr>
            <p14:xfrm>
              <a:off x="3583786" y="1970363"/>
              <a:ext cx="384480" cy="115560"/>
            </p14:xfrm>
          </p:contentPart>
        </mc:Choice>
        <mc:Fallback xmlns="">
          <p:pic>
            <p:nvPicPr>
              <p:cNvPr id="93" name="Ink 92"/>
              <p:cNvPicPr/>
              <p:nvPr/>
            </p:nvPicPr>
            <p:blipFill>
              <a:blip r:embed="rId55"/>
              <a:stretch>
                <a:fillRect/>
              </a:stretch>
            </p:blipFill>
            <p:spPr>
              <a:xfrm>
                <a:off x="3580546" y="1967123"/>
                <a:ext cx="3938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p14:cNvContentPartPr/>
              <p14:nvPr/>
            </p14:nvContentPartPr>
            <p14:xfrm>
              <a:off x="3979066" y="3141083"/>
              <a:ext cx="11520" cy="1440"/>
            </p14:xfrm>
          </p:contentPart>
        </mc:Choice>
        <mc:Fallback xmlns="">
          <p:pic>
            <p:nvPicPr>
              <p:cNvPr id="94" name="Ink 93"/>
              <p:cNvPicPr/>
              <p:nvPr/>
            </p:nvPicPr>
            <p:blipFill>
              <a:blip r:embed="rId57"/>
              <a:stretch>
                <a:fillRect/>
              </a:stretch>
            </p:blipFill>
            <p:spPr>
              <a:xfrm>
                <a:off x="3969706" y="3131723"/>
                <a:ext cx="252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5" name="Ink 94"/>
              <p14:cNvContentPartPr/>
              <p14:nvPr/>
            </p14:nvContentPartPr>
            <p14:xfrm>
              <a:off x="3854146" y="3190403"/>
              <a:ext cx="20160" cy="2880"/>
            </p14:xfrm>
          </p:contentPart>
        </mc:Choice>
        <mc:Fallback xmlns="">
          <p:pic>
            <p:nvPicPr>
              <p:cNvPr id="95" name="Ink 94"/>
              <p:cNvPicPr/>
              <p:nvPr/>
            </p:nvPicPr>
            <p:blipFill>
              <a:blip r:embed="rId59"/>
              <a:stretch>
                <a:fillRect/>
              </a:stretch>
            </p:blipFill>
            <p:spPr>
              <a:xfrm>
                <a:off x="3844066" y="3181043"/>
                <a:ext cx="374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1" name="Ink 100"/>
              <p14:cNvContentPartPr/>
              <p14:nvPr/>
            </p14:nvContentPartPr>
            <p14:xfrm>
              <a:off x="7445866" y="2500643"/>
              <a:ext cx="142200" cy="644400"/>
            </p14:xfrm>
          </p:contentPart>
        </mc:Choice>
        <mc:Fallback xmlns="">
          <p:pic>
            <p:nvPicPr>
              <p:cNvPr id="101" name="Ink 100"/>
              <p:cNvPicPr/>
              <p:nvPr/>
            </p:nvPicPr>
            <p:blipFill>
              <a:blip r:embed="rId61"/>
              <a:stretch>
                <a:fillRect/>
              </a:stretch>
            </p:blipFill>
            <p:spPr>
              <a:xfrm>
                <a:off x="7432906" y="2488403"/>
                <a:ext cx="16596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2" name="Ink 101"/>
              <p14:cNvContentPartPr/>
              <p14:nvPr/>
            </p14:nvContentPartPr>
            <p14:xfrm>
              <a:off x="7615066" y="2401643"/>
              <a:ext cx="2631600" cy="450720"/>
            </p14:xfrm>
          </p:contentPart>
        </mc:Choice>
        <mc:Fallback xmlns="">
          <p:pic>
            <p:nvPicPr>
              <p:cNvPr id="102" name="Ink 101"/>
              <p:cNvPicPr/>
              <p:nvPr/>
            </p:nvPicPr>
            <p:blipFill>
              <a:blip r:embed="rId63"/>
              <a:stretch>
                <a:fillRect/>
              </a:stretch>
            </p:blipFill>
            <p:spPr>
              <a:xfrm>
                <a:off x="7606426" y="2392283"/>
                <a:ext cx="265032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3" name="Ink 102"/>
              <p14:cNvContentPartPr/>
              <p14:nvPr/>
            </p14:nvContentPartPr>
            <p14:xfrm>
              <a:off x="9438826" y="2908523"/>
              <a:ext cx="419760" cy="55080"/>
            </p14:xfrm>
          </p:contentPart>
        </mc:Choice>
        <mc:Fallback xmlns="">
          <p:pic>
            <p:nvPicPr>
              <p:cNvPr id="103" name="Ink 102"/>
              <p:cNvPicPr/>
              <p:nvPr/>
            </p:nvPicPr>
            <p:blipFill>
              <a:blip r:embed="rId65"/>
              <a:stretch>
                <a:fillRect/>
              </a:stretch>
            </p:blipFill>
            <p:spPr>
              <a:xfrm>
                <a:off x="9430546" y="2896283"/>
                <a:ext cx="4370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4" name="Ink 103"/>
              <p14:cNvContentPartPr/>
              <p14:nvPr/>
            </p14:nvContentPartPr>
            <p14:xfrm>
              <a:off x="7482946" y="3075563"/>
              <a:ext cx="2179440" cy="121680"/>
            </p14:xfrm>
          </p:contentPart>
        </mc:Choice>
        <mc:Fallback xmlns="">
          <p:pic>
            <p:nvPicPr>
              <p:cNvPr id="104" name="Ink 103"/>
              <p:cNvPicPr/>
              <p:nvPr/>
            </p:nvPicPr>
            <p:blipFill>
              <a:blip r:embed="rId67"/>
              <a:stretch>
                <a:fillRect/>
              </a:stretch>
            </p:blipFill>
            <p:spPr>
              <a:xfrm>
                <a:off x="7475746" y="3068003"/>
                <a:ext cx="21902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6" name="Ink 105"/>
              <p14:cNvContentPartPr/>
              <p14:nvPr/>
            </p14:nvContentPartPr>
            <p14:xfrm>
              <a:off x="9648706" y="2705843"/>
              <a:ext cx="522360" cy="363600"/>
            </p14:xfrm>
          </p:contentPart>
        </mc:Choice>
        <mc:Fallback xmlns="">
          <p:pic>
            <p:nvPicPr>
              <p:cNvPr id="106" name="Ink 105"/>
              <p:cNvPicPr/>
              <p:nvPr/>
            </p:nvPicPr>
            <p:blipFill>
              <a:blip r:embed="rId69"/>
              <a:stretch>
                <a:fillRect/>
              </a:stretch>
            </p:blipFill>
            <p:spPr>
              <a:xfrm>
                <a:off x="9645106" y="2701523"/>
                <a:ext cx="53568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7" name="Ink 106"/>
              <p14:cNvContentPartPr/>
              <p14:nvPr/>
            </p14:nvContentPartPr>
            <p14:xfrm>
              <a:off x="8177746" y="4856483"/>
              <a:ext cx="1603080" cy="28080"/>
            </p14:xfrm>
          </p:contentPart>
        </mc:Choice>
        <mc:Fallback xmlns="">
          <p:pic>
            <p:nvPicPr>
              <p:cNvPr id="107" name="Ink 106"/>
              <p:cNvPicPr/>
              <p:nvPr/>
            </p:nvPicPr>
            <p:blipFill>
              <a:blip r:embed="rId71"/>
              <a:stretch>
                <a:fillRect/>
              </a:stretch>
            </p:blipFill>
            <p:spPr>
              <a:xfrm>
                <a:off x="8165866" y="4845683"/>
                <a:ext cx="1625760" cy="45360"/>
              </a:xfrm>
              <a:prstGeom prst="rect">
                <a:avLst/>
              </a:prstGeom>
            </p:spPr>
          </p:pic>
        </mc:Fallback>
      </mc:AlternateContent>
    </p:spTree>
    <p:extLst>
      <p:ext uri="{BB962C8B-B14F-4D97-AF65-F5344CB8AC3E}">
        <p14:creationId xmlns:p14="http://schemas.microsoft.com/office/powerpoint/2010/main" val="110767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58844" y="869133"/>
            <a:ext cx="4331175" cy="1801639"/>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45</a:t>
            </a:fld>
            <a:endParaRPr lang="en-US"/>
          </a:p>
        </p:txBody>
      </p:sp>
      <mc:AlternateContent xmlns:mc="http://schemas.openxmlformats.org/markup-compatibility/2006" xmlns:a14="http://schemas.microsoft.com/office/drawing/2010/main">
        <mc:Choice Requires="a14">
          <p:sp>
            <p:nvSpPr>
              <p:cNvPr id="4" name="Rectangle 3"/>
              <p:cNvSpPr/>
              <p:nvPr/>
            </p:nvSpPr>
            <p:spPr>
              <a:xfrm>
                <a:off x="1384728" y="944753"/>
                <a:ext cx="4105291" cy="7169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𝐹𝑀</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𝑓</m:t>
                                  </m:r>
                                </m:sub>
                              </m:sSub>
                              <m:nary>
                                <m:naryPr>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𝑡</m:t>
                                  </m:r>
                                </m:sup>
                                <m:e>
                                  <m:r>
                                    <a:rPr lang="en-US" i="1">
                                      <a:latin typeface="Cambria Math" panose="02040503050406030204" pitchFamily="18" charset="0"/>
                                    </a:rPr>
                                    <m:t>𝑚</m:t>
                                  </m:r>
                                  <m:d>
                                    <m:dPr>
                                      <m:ctrlPr>
                                        <a:rPr lang="en-US" i="1">
                                          <a:latin typeface="Cambria Math" panose="02040503050406030204" pitchFamily="18" charset="0"/>
                                        </a:rPr>
                                      </m:ctrlPr>
                                    </m:dPr>
                                    <m:e>
                                      <m:r>
                                        <a:rPr lang="en-US" i="1">
                                          <a:latin typeface="Cambria Math" panose="02040503050406030204" pitchFamily="18" charset="0"/>
                                        </a:rPr>
                                        <m:t>𝑡</m:t>
                                      </m:r>
                                    </m:e>
                                  </m:d>
                                </m:e>
                              </m:nary>
                              <m:r>
                                <a:rPr lang="en-US" i="1">
                                  <a:latin typeface="Cambria Math" panose="02040503050406030204" pitchFamily="18" charset="0"/>
                                </a:rPr>
                                <m:t>𝑑𝑡</m:t>
                              </m:r>
                              <m:r>
                                <m:rPr>
                                  <m:nor/>
                                </m:rPr>
                                <a:rPr lang="en-US" i="1" dirty="0">
                                  <a:latin typeface="Cambria Math" panose="02040503050406030204" pitchFamily="18" charset="0"/>
                                </a:rPr>
                                <m:t> </m:t>
                              </m:r>
                            </m:e>
                          </m:d>
                          <m:r>
                            <a:rPr lang="en-US" i="1">
                              <a:latin typeface="Cambria Math" panose="02040503050406030204" pitchFamily="18" charset="0"/>
                            </a:rPr>
                            <m:t> </m:t>
                          </m:r>
                        </m:e>
                      </m:func>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384728" y="944753"/>
                <a:ext cx="4105291" cy="71692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384728" y="2185079"/>
                <a:ext cx="3507562" cy="4104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𝑃𝑀</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𝑝</m:t>
                                  </m:r>
                                </m:sub>
                              </m:sSub>
                              <m:r>
                                <a:rPr lang="en-US" i="1">
                                  <a:latin typeface="Cambria Math" panose="02040503050406030204" pitchFamily="18" charset="0"/>
                                </a:rPr>
                                <m:t>𝑚</m:t>
                              </m:r>
                              <m:d>
                                <m:dPr>
                                  <m:ctrlPr>
                                    <a:rPr lang="en-US" i="1">
                                      <a:latin typeface="Cambria Math" panose="02040503050406030204" pitchFamily="18" charset="0"/>
                                    </a:rPr>
                                  </m:ctrlPr>
                                </m:dPr>
                                <m:e>
                                  <m:r>
                                    <a:rPr lang="en-US" i="1">
                                      <a:latin typeface="Cambria Math" panose="02040503050406030204" pitchFamily="18" charset="0"/>
                                    </a:rPr>
                                    <m:t>𝑡</m:t>
                                  </m:r>
                                </m:e>
                              </m:d>
                            </m:e>
                          </m:d>
                          <m:r>
                            <a:rPr lang="en-US" i="1">
                              <a:latin typeface="Cambria Math" panose="02040503050406030204" pitchFamily="18" charset="0"/>
                            </a:rPr>
                            <m:t> </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384728" y="2185079"/>
                <a:ext cx="3507562" cy="410497"/>
              </a:xfrm>
              <a:prstGeom prst="rect">
                <a:avLst/>
              </a:prstGeom>
              <a:blipFill rotWithShape="0">
                <a:blip r:embed="rId3"/>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460847" y="5056567"/>
                <a:ext cx="7241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d>
                        <m:dPr>
                          <m:ctrlPr>
                            <a:rPr lang="en-US" i="1">
                              <a:latin typeface="Cambria Math" panose="02040503050406030204" pitchFamily="18" charset="0"/>
                            </a:rPr>
                          </m:ctrlPr>
                        </m:dPr>
                        <m:e>
                          <m:r>
                            <a:rPr lang="en-US" i="1">
                              <a:latin typeface="Cambria Math" panose="02040503050406030204" pitchFamily="18" charset="0"/>
                            </a:rPr>
                            <m:t>𝑡</m:t>
                          </m:r>
                        </m:e>
                      </m:d>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2460847" y="5056567"/>
                <a:ext cx="724109" cy="369332"/>
              </a:xfrm>
              <a:prstGeom prst="rect">
                <a:avLst/>
              </a:prstGeom>
              <a:blipFill rotWithShape="0">
                <a:blip r:embed="rId4"/>
                <a:stretch>
                  <a:fillRect/>
                </a:stretch>
              </a:blipFill>
            </p:spPr>
            <p:txBody>
              <a:bodyPr/>
              <a:lstStyle/>
              <a:p>
                <a:r>
                  <a:rPr lang="en-US">
                    <a:noFill/>
                  </a:rPr>
                  <a:t> </a:t>
                </a:r>
              </a:p>
            </p:txBody>
          </p:sp>
        </mc:Fallback>
      </mc:AlternateContent>
      <p:sp>
        <p:nvSpPr>
          <p:cNvPr id="8" name="TextBox 7"/>
          <p:cNvSpPr txBox="1"/>
          <p:nvPr/>
        </p:nvSpPr>
        <p:spPr>
          <a:xfrm>
            <a:off x="1158844" y="3032911"/>
            <a:ext cx="3060646" cy="369332"/>
          </a:xfrm>
          <a:prstGeom prst="rect">
            <a:avLst/>
          </a:prstGeom>
          <a:noFill/>
        </p:spPr>
        <p:txBody>
          <a:bodyPr wrap="none" rtlCol="0">
            <a:spAutoFit/>
          </a:bodyPr>
          <a:lstStyle/>
          <a:p>
            <a:pPr marL="285750" indent="-285750">
              <a:buFont typeface="Arial" panose="020B0604020202020204" pitchFamily="34" charset="0"/>
              <a:buChar char="•"/>
            </a:pPr>
            <a:r>
              <a:rPr lang="en-US" u="sng" dirty="0"/>
              <a:t>Relation between FM &amp; PM</a:t>
            </a:r>
          </a:p>
        </p:txBody>
      </p:sp>
      <p:cxnSp>
        <p:nvCxnSpPr>
          <p:cNvPr id="10" name="Straight Arrow Connector 9"/>
          <p:cNvCxnSpPr>
            <a:stCxn id="7" idx="3"/>
          </p:cNvCxnSpPr>
          <p:nvPr/>
        </p:nvCxnSpPr>
        <p:spPr>
          <a:xfrm>
            <a:off x="3184956" y="5241233"/>
            <a:ext cx="7635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a:off x="3948491" y="4885218"/>
                <a:ext cx="1339912" cy="7120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3948491" y="4885218"/>
                <a:ext cx="1339912" cy="712030"/>
              </a:xfrm>
              <a:prstGeom prst="rect">
                <a:avLst/>
              </a:prstGeom>
              <a:blipFill rotWithShape="0">
                <a:blip r:embed="rId5"/>
                <a:stretch>
                  <a:fillRect/>
                </a:stretch>
              </a:blipFill>
            </p:spPr>
            <p:txBody>
              <a:bodyPr/>
              <a:lstStyle/>
              <a:p>
                <a:r>
                  <a:rPr lang="en-US">
                    <a:noFill/>
                  </a:rPr>
                  <a:t> </a:t>
                </a:r>
              </a:p>
            </p:txBody>
          </p:sp>
        </mc:Fallback>
      </mc:AlternateContent>
      <p:cxnSp>
        <p:nvCxnSpPr>
          <p:cNvPr id="12" name="Straight Arrow Connector 11"/>
          <p:cNvCxnSpPr>
            <a:stCxn id="11" idx="3"/>
          </p:cNvCxnSpPr>
          <p:nvPr/>
        </p:nvCxnSpPr>
        <p:spPr>
          <a:xfrm>
            <a:off x="5288403" y="5241233"/>
            <a:ext cx="7635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p:cNvSpPr/>
          <p:nvPr/>
        </p:nvSpPr>
        <p:spPr>
          <a:xfrm>
            <a:off x="6051938" y="4885218"/>
            <a:ext cx="1339912" cy="7120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Frequency Modulator</a:t>
            </a:r>
          </a:p>
        </p:txBody>
      </p:sp>
      <p:cxnSp>
        <p:nvCxnSpPr>
          <p:cNvPr id="15" name="Straight Arrow Connector 14"/>
          <p:cNvCxnSpPr>
            <a:stCxn id="14" idx="3"/>
          </p:cNvCxnSpPr>
          <p:nvPr/>
        </p:nvCxnSpPr>
        <p:spPr>
          <a:xfrm>
            <a:off x="7391850" y="5241233"/>
            <a:ext cx="8079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p:cNvSpPr/>
          <p:nvPr/>
        </p:nvSpPr>
        <p:spPr>
          <a:xfrm>
            <a:off x="8200601" y="5056567"/>
            <a:ext cx="1106393" cy="369332"/>
          </a:xfrm>
          <a:prstGeom prst="rect">
            <a:avLst/>
          </a:prstGeom>
        </p:spPr>
        <p:txBody>
          <a:bodyPr wrap="none">
            <a:spAutoFit/>
          </a:bodyPr>
          <a:lstStyle/>
          <a:p>
            <a:pPr algn="ctr"/>
            <a:r>
              <a:rPr lang="en-US" dirty="0"/>
              <a:t>PM Signal</a:t>
            </a:r>
          </a:p>
        </p:txBody>
      </p:sp>
      <mc:AlternateContent xmlns:mc="http://schemas.openxmlformats.org/markup-compatibility/2006" xmlns:a14="http://schemas.microsoft.com/office/drawing/2010/main">
        <mc:Choice Requires="a14">
          <p:sp>
            <p:nvSpPr>
              <p:cNvPr id="19" name="Rectangle 18"/>
              <p:cNvSpPr/>
              <p:nvPr/>
            </p:nvSpPr>
            <p:spPr>
              <a:xfrm>
                <a:off x="2460847" y="3766657"/>
                <a:ext cx="7241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d>
                        <m:dPr>
                          <m:ctrlPr>
                            <a:rPr lang="en-US" i="1">
                              <a:latin typeface="Cambria Math" panose="02040503050406030204" pitchFamily="18" charset="0"/>
                            </a:rPr>
                          </m:ctrlPr>
                        </m:dPr>
                        <m:e>
                          <m:r>
                            <a:rPr lang="en-US" i="1">
                              <a:latin typeface="Cambria Math" panose="02040503050406030204" pitchFamily="18" charset="0"/>
                            </a:rPr>
                            <m:t>𝑡</m:t>
                          </m:r>
                        </m:e>
                      </m:d>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2460847" y="3766657"/>
                <a:ext cx="724109" cy="369332"/>
              </a:xfrm>
              <a:prstGeom prst="rect">
                <a:avLst/>
              </a:prstGeom>
              <a:blipFill rotWithShape="0">
                <a:blip r:embed="rId6"/>
                <a:stretch>
                  <a:fillRect/>
                </a:stretch>
              </a:blipFill>
            </p:spPr>
            <p:txBody>
              <a:bodyPr/>
              <a:lstStyle/>
              <a:p>
                <a:r>
                  <a:rPr lang="en-US">
                    <a:noFill/>
                  </a:rPr>
                  <a:t> </a:t>
                </a:r>
              </a:p>
            </p:txBody>
          </p:sp>
        </mc:Fallback>
      </mc:AlternateContent>
      <p:cxnSp>
        <p:nvCxnSpPr>
          <p:cNvPr id="20" name="Straight Arrow Connector 19"/>
          <p:cNvCxnSpPr>
            <a:stCxn id="19" idx="3"/>
          </p:cNvCxnSpPr>
          <p:nvPr/>
        </p:nvCxnSpPr>
        <p:spPr>
          <a:xfrm>
            <a:off x="3184956" y="3951323"/>
            <a:ext cx="7635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3948491" y="3595308"/>
                <a:ext cx="1339912" cy="7120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𝑡</m:t>
                          </m:r>
                        </m:sup>
                        <m:e>
                          <m:r>
                            <a:rPr lang="en-US" b="0" i="1" smtClean="0">
                              <a:latin typeface="Cambria Math" panose="02040503050406030204" pitchFamily="18" charset="0"/>
                            </a:rPr>
                            <m:t>𝑑𝑡</m:t>
                          </m:r>
                        </m:e>
                      </m:nary>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3948491" y="3595308"/>
                <a:ext cx="1339912" cy="712030"/>
              </a:xfrm>
              <a:prstGeom prst="rect">
                <a:avLst/>
              </a:prstGeom>
              <a:blipFill rotWithShape="0">
                <a:blip r:embed="rId7"/>
                <a:stretch>
                  <a:fillRect/>
                </a:stretch>
              </a:blipFill>
            </p:spPr>
            <p:txBody>
              <a:bodyPr/>
              <a:lstStyle/>
              <a:p>
                <a:r>
                  <a:rPr lang="en-US">
                    <a:noFill/>
                  </a:rPr>
                  <a:t> </a:t>
                </a:r>
              </a:p>
            </p:txBody>
          </p:sp>
        </mc:Fallback>
      </mc:AlternateContent>
      <p:cxnSp>
        <p:nvCxnSpPr>
          <p:cNvPr id="22" name="Straight Arrow Connector 21"/>
          <p:cNvCxnSpPr>
            <a:stCxn id="21" idx="3"/>
          </p:cNvCxnSpPr>
          <p:nvPr/>
        </p:nvCxnSpPr>
        <p:spPr>
          <a:xfrm>
            <a:off x="5288403" y="3951323"/>
            <a:ext cx="7635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p:cNvSpPr/>
          <p:nvPr/>
        </p:nvSpPr>
        <p:spPr>
          <a:xfrm>
            <a:off x="6051938" y="3595308"/>
            <a:ext cx="1339912" cy="7120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Phase Modulator</a:t>
            </a:r>
          </a:p>
        </p:txBody>
      </p:sp>
      <p:cxnSp>
        <p:nvCxnSpPr>
          <p:cNvPr id="24" name="Straight Arrow Connector 23"/>
          <p:cNvCxnSpPr>
            <a:stCxn id="23" idx="3"/>
          </p:cNvCxnSpPr>
          <p:nvPr/>
        </p:nvCxnSpPr>
        <p:spPr>
          <a:xfrm>
            <a:off x="7391850" y="3951323"/>
            <a:ext cx="8079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Rectangle 24"/>
          <p:cNvSpPr/>
          <p:nvPr/>
        </p:nvSpPr>
        <p:spPr>
          <a:xfrm>
            <a:off x="8200601" y="3766657"/>
            <a:ext cx="1106393" cy="369332"/>
          </a:xfrm>
          <a:prstGeom prst="rect">
            <a:avLst/>
          </a:prstGeom>
        </p:spPr>
        <p:txBody>
          <a:bodyPr wrap="none">
            <a:spAutoFit/>
          </a:bodyPr>
          <a:lstStyle/>
          <a:p>
            <a:pPr algn="ctr"/>
            <a:r>
              <a:rPr lang="en-US" dirty="0"/>
              <a:t>FM Signal</a:t>
            </a:r>
          </a:p>
        </p:txBody>
      </p:sp>
      <mc:AlternateContent xmlns:mc="http://schemas.openxmlformats.org/markup-compatibility/2006" xmlns:a14="http://schemas.microsoft.com/office/drawing/2010/main">
        <mc:Choice Requires="a14">
          <p:sp>
            <p:nvSpPr>
              <p:cNvPr id="26" name="TextBox 25"/>
              <p:cNvSpPr txBox="1"/>
              <p:nvPr/>
            </p:nvSpPr>
            <p:spPr>
              <a:xfrm>
                <a:off x="1077828" y="5943904"/>
                <a:ext cx="10980122" cy="369332"/>
              </a:xfrm>
              <a:prstGeom prst="rect">
                <a:avLst/>
              </a:prstGeom>
              <a:noFill/>
            </p:spPr>
            <p:txBody>
              <a:bodyPr wrap="none" rtlCol="0">
                <a:spAutoFit/>
              </a:bodyPr>
              <a:lstStyle/>
              <a:p>
                <a:pPr marL="285750" indent="-285750">
                  <a:buFont typeface="Arial" panose="020B0604020202020204" pitchFamily="34" charset="0"/>
                  <a:buChar char="•"/>
                </a:pPr>
                <a:r>
                  <a:rPr lang="en-US" dirty="0"/>
                  <a:t>In PM, phase angle varies linearly with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oMath>
                </a14:m>
                <a:r>
                  <a:rPr lang="en-US" dirty="0"/>
                  <a:t>whereas in FM phase angle varies linearly with the integral of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a:t>
                </a:r>
              </a:p>
            </p:txBody>
          </p:sp>
        </mc:Choice>
        <mc:Fallback xmlns="">
          <p:sp>
            <p:nvSpPr>
              <p:cNvPr id="26" name="TextBox 25"/>
              <p:cNvSpPr txBox="1">
                <a:spLocks noRot="1" noChangeAspect="1" noMove="1" noResize="1" noEditPoints="1" noAdjustHandles="1" noChangeArrowheads="1" noChangeShapeType="1" noTextEdit="1"/>
              </p:cNvSpPr>
              <p:nvPr/>
            </p:nvSpPr>
            <p:spPr>
              <a:xfrm>
                <a:off x="1077828" y="5943904"/>
                <a:ext cx="10980122" cy="369332"/>
              </a:xfrm>
              <a:prstGeom prst="rect">
                <a:avLst/>
              </a:prstGeom>
              <a:blipFill rotWithShape="0">
                <a:blip r:embed="rId8"/>
                <a:stretch>
                  <a:fillRect l="-389" t="-8197" b="-24590"/>
                </a:stretch>
              </a:blipFill>
            </p:spPr>
            <p:txBody>
              <a:bodyPr/>
              <a:lstStyle/>
              <a:p>
                <a:r>
                  <a:rPr lang="en-US">
                    <a:noFill/>
                  </a:rPr>
                  <a:t> </a:t>
                </a:r>
              </a:p>
            </p:txBody>
          </p:sp>
        </mc:Fallback>
      </mc:AlternateContent>
      <p:cxnSp>
        <p:nvCxnSpPr>
          <p:cNvPr id="27" name="Straight Arrow Connector 26"/>
          <p:cNvCxnSpPr>
            <a:endCxn id="23" idx="2"/>
          </p:cNvCxnSpPr>
          <p:nvPr/>
        </p:nvCxnSpPr>
        <p:spPr>
          <a:xfrm flipV="1">
            <a:off x="6717671" y="4307338"/>
            <a:ext cx="0" cy="1871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6503489" y="4401016"/>
                <a:ext cx="639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d>
                        <m:dPr>
                          <m:ctrlPr>
                            <a:rPr lang="en-US" i="1">
                              <a:latin typeface="Cambria Math" panose="02040503050406030204" pitchFamily="18" charset="0"/>
                            </a:rPr>
                          </m:ctrlPr>
                        </m:dPr>
                        <m:e>
                          <m:r>
                            <a:rPr lang="en-US" i="1">
                              <a:latin typeface="Cambria Math" panose="02040503050406030204" pitchFamily="18" charset="0"/>
                            </a:rPr>
                            <m:t>𝑡</m:t>
                          </m:r>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6503489" y="4401016"/>
                <a:ext cx="639278" cy="369332"/>
              </a:xfrm>
              <a:prstGeom prst="rect">
                <a:avLst/>
              </a:prstGeom>
              <a:blipFill rotWithShape="0">
                <a:blip r:embed="rId9"/>
                <a:stretch>
                  <a:fillRect/>
                </a:stretch>
              </a:blipFill>
            </p:spPr>
            <p:txBody>
              <a:bodyPr/>
              <a:lstStyle/>
              <a:p>
                <a:r>
                  <a:rPr lang="en-US">
                    <a:noFill/>
                  </a:rPr>
                  <a:t> </a:t>
                </a:r>
              </a:p>
            </p:txBody>
          </p:sp>
        </mc:Fallback>
      </mc:AlternateContent>
      <p:cxnSp>
        <p:nvCxnSpPr>
          <p:cNvPr id="28" name="Straight Arrow Connector 27"/>
          <p:cNvCxnSpPr/>
          <p:nvPr/>
        </p:nvCxnSpPr>
        <p:spPr>
          <a:xfrm flipV="1">
            <a:off x="6744414" y="5602131"/>
            <a:ext cx="0" cy="1871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p:cNvSpPr/>
              <p:nvPr/>
            </p:nvSpPr>
            <p:spPr>
              <a:xfrm>
                <a:off x="6530232" y="5695809"/>
                <a:ext cx="639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d>
                        <m:dPr>
                          <m:ctrlPr>
                            <a:rPr lang="en-US" i="1">
                              <a:latin typeface="Cambria Math" panose="02040503050406030204" pitchFamily="18" charset="0"/>
                            </a:rPr>
                          </m:ctrlPr>
                        </m:dPr>
                        <m:e>
                          <m:r>
                            <a:rPr lang="en-US" i="1">
                              <a:latin typeface="Cambria Math" panose="02040503050406030204" pitchFamily="18" charset="0"/>
                            </a:rPr>
                            <m:t>𝑡</m:t>
                          </m:r>
                        </m:e>
                      </m:d>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6530232" y="5695809"/>
                <a:ext cx="639278" cy="369332"/>
              </a:xfrm>
              <a:prstGeom prst="rect">
                <a:avLst/>
              </a:prstGeom>
              <a:blipFill rotWithShape="0">
                <a:blip r:embed="rId10"/>
                <a:stretch>
                  <a:fillRect/>
                </a:stretch>
              </a:blipFill>
            </p:spPr>
            <p:txBody>
              <a:bodyPr/>
              <a:lstStyle/>
              <a:p>
                <a:r>
                  <a:rPr lang="en-US">
                    <a:noFill/>
                  </a:rPr>
                  <a:t> </a:t>
                </a:r>
              </a:p>
            </p:txBody>
          </p:sp>
        </mc:Fallback>
      </mc:AlternateContent>
      <p:cxnSp>
        <p:nvCxnSpPr>
          <p:cNvPr id="30" name="Straight Connector 29"/>
          <p:cNvCxnSpPr/>
          <p:nvPr/>
        </p:nvCxnSpPr>
        <p:spPr>
          <a:xfrm>
            <a:off x="2190635" y="4761295"/>
            <a:ext cx="772260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
            <p14:nvContentPartPr>
              <p14:cNvPr id="17" name="Ink 16"/>
              <p14:cNvContentPartPr/>
              <p14:nvPr/>
            </p14:nvContentPartPr>
            <p14:xfrm>
              <a:off x="5440666" y="1278402"/>
              <a:ext cx="1019880" cy="260640"/>
            </p14:xfrm>
          </p:contentPart>
        </mc:Choice>
        <mc:Fallback xmlns="">
          <p:pic>
            <p:nvPicPr>
              <p:cNvPr id="17" name="Ink 16"/>
              <p:cNvPicPr/>
              <p:nvPr/>
            </p:nvPicPr>
            <p:blipFill>
              <a:blip r:embed="rId12"/>
              <a:stretch>
                <a:fillRect/>
              </a:stretch>
            </p:blipFill>
            <p:spPr>
              <a:xfrm>
                <a:off x="5428786" y="1271562"/>
                <a:ext cx="10396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4" name="Ink 33"/>
              <p14:cNvContentPartPr/>
              <p14:nvPr/>
            </p14:nvContentPartPr>
            <p14:xfrm>
              <a:off x="5517346" y="1308282"/>
              <a:ext cx="971280" cy="135000"/>
            </p14:xfrm>
          </p:contentPart>
        </mc:Choice>
        <mc:Fallback xmlns="">
          <p:pic>
            <p:nvPicPr>
              <p:cNvPr id="34" name="Ink 33"/>
              <p:cNvPicPr/>
              <p:nvPr/>
            </p:nvPicPr>
            <p:blipFill>
              <a:blip r:embed="rId14"/>
              <a:stretch>
                <a:fillRect/>
              </a:stretch>
            </p:blipFill>
            <p:spPr>
              <a:xfrm>
                <a:off x="5507986" y="1298922"/>
                <a:ext cx="9907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5" name="Ink 34"/>
              <p14:cNvContentPartPr/>
              <p14:nvPr/>
            </p14:nvContentPartPr>
            <p14:xfrm>
              <a:off x="5712466" y="1285962"/>
              <a:ext cx="926640" cy="87480"/>
            </p14:xfrm>
          </p:contentPart>
        </mc:Choice>
        <mc:Fallback xmlns="">
          <p:pic>
            <p:nvPicPr>
              <p:cNvPr id="35" name="Ink 34"/>
              <p:cNvPicPr/>
              <p:nvPr/>
            </p:nvPicPr>
            <p:blipFill>
              <a:blip r:embed="rId16"/>
              <a:stretch>
                <a:fillRect/>
              </a:stretch>
            </p:blipFill>
            <p:spPr>
              <a:xfrm>
                <a:off x="5702386" y="1275882"/>
                <a:ext cx="9471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6" name="Ink 35"/>
              <p14:cNvContentPartPr/>
              <p14:nvPr/>
            </p14:nvContentPartPr>
            <p14:xfrm>
              <a:off x="5628586" y="1405122"/>
              <a:ext cx="360000" cy="26280"/>
            </p14:xfrm>
          </p:contentPart>
        </mc:Choice>
        <mc:Fallback xmlns="">
          <p:pic>
            <p:nvPicPr>
              <p:cNvPr id="36" name="Ink 35"/>
              <p:cNvPicPr/>
              <p:nvPr/>
            </p:nvPicPr>
            <p:blipFill>
              <a:blip r:embed="rId18"/>
              <a:stretch>
                <a:fillRect/>
              </a:stretch>
            </p:blipFill>
            <p:spPr>
              <a:xfrm>
                <a:off x="5620666" y="1401522"/>
                <a:ext cx="371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9" name="Ink 38"/>
              <p14:cNvContentPartPr/>
              <p14:nvPr/>
            </p14:nvContentPartPr>
            <p14:xfrm>
              <a:off x="4112266" y="1603842"/>
              <a:ext cx="741240" cy="140760"/>
            </p14:xfrm>
          </p:contentPart>
        </mc:Choice>
        <mc:Fallback xmlns="">
          <p:pic>
            <p:nvPicPr>
              <p:cNvPr id="39" name="Ink 38"/>
              <p:cNvPicPr/>
              <p:nvPr/>
            </p:nvPicPr>
            <p:blipFill>
              <a:blip r:embed="rId20"/>
              <a:stretch>
                <a:fillRect/>
              </a:stretch>
            </p:blipFill>
            <p:spPr>
              <a:xfrm>
                <a:off x="4101106" y="1593762"/>
                <a:ext cx="762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Ink 39"/>
              <p14:cNvContentPartPr/>
              <p14:nvPr/>
            </p14:nvContentPartPr>
            <p14:xfrm>
              <a:off x="4263466" y="1600602"/>
              <a:ext cx="605160" cy="144360"/>
            </p14:xfrm>
          </p:contentPart>
        </mc:Choice>
        <mc:Fallback xmlns="">
          <p:pic>
            <p:nvPicPr>
              <p:cNvPr id="40" name="Ink 39"/>
              <p:cNvPicPr/>
              <p:nvPr/>
            </p:nvPicPr>
            <p:blipFill>
              <a:blip r:embed="rId22"/>
              <a:stretch>
                <a:fillRect/>
              </a:stretch>
            </p:blipFill>
            <p:spPr>
              <a:xfrm>
                <a:off x="4254466" y="1595562"/>
                <a:ext cx="621720" cy="158400"/>
              </a:xfrm>
              <a:prstGeom prst="rect">
                <a:avLst/>
              </a:prstGeom>
            </p:spPr>
          </p:pic>
        </mc:Fallback>
      </mc:AlternateContent>
    </p:spTree>
    <p:extLst>
      <p:ext uri="{BB962C8B-B14F-4D97-AF65-F5344CB8AC3E}">
        <p14:creationId xmlns:p14="http://schemas.microsoft.com/office/powerpoint/2010/main" val="283740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P spid="14" grpId="0" animBg="1"/>
      <p:bldP spid="18" grpId="0"/>
      <p:bldP spid="19" grpId="0"/>
      <p:bldP spid="21" grpId="0" animBg="1"/>
      <p:bldP spid="23" grpId="0" animBg="1"/>
      <p:bldP spid="25" grpId="0"/>
      <p:bldP spid="26" grpId="0"/>
      <p:bldP spid="16" grpId="0"/>
      <p:bldP spid="2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46</a:t>
            </a:fld>
            <a:endParaRPr lang="en-US"/>
          </a:p>
        </p:txBody>
      </p:sp>
      <mc:AlternateContent xmlns:mc="http://schemas.openxmlformats.org/markup-compatibility/2006" xmlns:a14="http://schemas.microsoft.com/office/drawing/2010/main">
        <mc:Choice Requires="a14">
          <p:sp>
            <p:nvSpPr>
              <p:cNvPr id="4" name="TextBox 3"/>
              <p:cNvSpPr txBox="1"/>
              <p:nvPr/>
            </p:nvSpPr>
            <p:spPr>
              <a:xfrm>
                <a:off x="1285592" y="860079"/>
                <a:ext cx="2280496" cy="1754326"/>
              </a:xfrm>
              <a:prstGeom prst="rect">
                <a:avLst/>
              </a:prstGeom>
              <a:noFill/>
            </p:spPr>
            <p:txBody>
              <a:bodyPr wrap="none" rtlCol="0">
                <a:spAutoFit/>
              </a:bodyPr>
              <a:lstStyle/>
              <a:p>
                <a:r>
                  <a:rPr lang="en-US" dirty="0"/>
                  <a:t>For sinusoidal FM, </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𝑚</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r>
                            <a:rPr lang="en-US" b="0" i="1" smtClean="0">
                              <a:latin typeface="Cambria Math" panose="02040503050406030204" pitchFamily="18" charset="0"/>
                            </a:rPr>
                            <m:t>𝑡</m:t>
                          </m:r>
                          <m:r>
                            <a:rPr lang="en-US" b="0" i="1" smtClean="0">
                              <a:latin typeface="Cambria Math" panose="02040503050406030204" pitchFamily="18" charset="0"/>
                            </a:rPr>
                            <m:t> </m:t>
                          </m:r>
                        </m:e>
                      </m:func>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𝑐</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 </m:t>
                          </m:r>
                        </m:e>
                      </m:func>
                    </m:oMath>
                  </m:oMathPara>
                </a14:m>
                <a:endParaRPr lang="en-US" dirty="0"/>
              </a:p>
              <a:p>
                <a:endParaRPr lang="en-US" dirty="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285592" y="860079"/>
                <a:ext cx="2280496" cy="1754326"/>
              </a:xfrm>
              <a:prstGeom prst="rect">
                <a:avLst/>
              </a:prstGeom>
              <a:blipFill rotWithShape="0">
                <a:blip r:embed="rId2"/>
                <a:stretch>
                  <a:fillRect l="-2406" t="-17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127724" y="2245073"/>
                <a:ext cx="2763962" cy="369332"/>
              </a:xfrm>
              <a:prstGeom prst="rect">
                <a:avLst/>
              </a:prstGeom>
              <a:solidFill>
                <a:schemeClr val="accent1">
                  <a:lumMod val="40000"/>
                  <a:lumOff val="6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𝑋</m:t>
                          </m:r>
                        </m:e>
                        <m:sub>
                          <m:r>
                            <a:rPr lang="en-US" i="1">
                              <a:latin typeface="Cambria Math" panose="02040503050406030204" pitchFamily="18" charset="0"/>
                            </a:rPr>
                            <m:t>𝐹𝑀</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127724" y="2245073"/>
                <a:ext cx="2763962"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611517" y="2969537"/>
                <a:ext cx="296863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𝑓</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𝑚</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r>
                            <a:rPr lang="en-US" b="0" i="1" smtClean="0">
                              <a:latin typeface="Cambria Math" panose="02040503050406030204" pitchFamily="18" charset="0"/>
                            </a:rPr>
                            <m:t>𝑡</m:t>
                          </m:r>
                        </m:e>
                      </m:func>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611517" y="2969537"/>
                <a:ext cx="2968633" cy="391582"/>
              </a:xfrm>
              <a:prstGeom prst="rect">
                <a:avLst/>
              </a:prstGeom>
              <a:blipFill rotWithShape="0">
                <a:blip r:embed="rId4"/>
                <a:stretch>
                  <a:fillRect b="-10938"/>
                </a:stretch>
              </a:blipFill>
            </p:spPr>
            <p:txBody>
              <a:bodyPr/>
              <a:lstStyle/>
              <a:p>
                <a:r>
                  <a:rPr lang="en-US">
                    <a:noFill/>
                  </a:rPr>
                  <a:t> </a:t>
                </a:r>
              </a:p>
            </p:txBody>
          </p:sp>
        </mc:Fallback>
      </mc:AlternateContent>
      <p:cxnSp>
        <p:nvCxnSpPr>
          <p:cNvPr id="8" name="Straight Connector 7"/>
          <p:cNvCxnSpPr>
            <a:stCxn id="6" idx="2"/>
          </p:cNvCxnSpPr>
          <p:nvPr/>
        </p:nvCxnSpPr>
        <p:spPr>
          <a:xfrm>
            <a:off x="3095834" y="3361119"/>
            <a:ext cx="470254"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1531043" y="3520460"/>
                <a:ext cx="4070089" cy="391582"/>
              </a:xfrm>
              <a:prstGeom prst="rect">
                <a:avLst/>
              </a:prstGeom>
              <a:noFill/>
            </p:spPr>
            <p:txBody>
              <a:bodyPr wrap="none" rtlCol="0">
                <a:spAutoFit/>
              </a:bodyPr>
              <a:lstStyle/>
              <a:p>
                <a:r>
                  <a:rPr lang="en-US" dirty="0"/>
                  <a:t>Peak frequency deviation </a:t>
                </a:r>
                <a14:m>
                  <m:oMath xmlns:m="http://schemas.openxmlformats.org/officeDocument/2006/math">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𝜔</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𝑓</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𝑚</m:t>
                        </m:r>
                      </m:sub>
                    </m:sSub>
                  </m:oMath>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531043" y="3520460"/>
                <a:ext cx="4070089" cy="391582"/>
              </a:xfrm>
              <a:prstGeom prst="rect">
                <a:avLst/>
              </a:prstGeom>
              <a:blipFill rotWithShape="0">
                <a:blip r:embed="rId5"/>
                <a:stretch>
                  <a:fillRect l="-1198" t="-7813"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832218" y="4448765"/>
                <a:ext cx="28176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a:latin typeface="Cambria Math" panose="02040503050406030204" pitchFamily="18" charset="0"/>
                            </a:rPr>
                            <m:t>Δ</m:t>
                          </m:r>
                          <m:r>
                            <a:rPr lang="en-US" i="1">
                              <a:latin typeface="Cambria Math" panose="02040503050406030204" pitchFamily="18" charset="0"/>
                            </a:rPr>
                            <m:t>𝜔</m:t>
                          </m:r>
                          <m:r>
                            <a:rPr lang="en-US" b="0" i="0" smtClean="0">
                              <a:latin typeface="Cambria Math" panose="02040503050406030204" pitchFamily="18" charset="0"/>
                            </a:rPr>
                            <m:t> </m:t>
                          </m:r>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r>
                            <a:rPr lang="en-US" b="0" i="1" smtClean="0">
                              <a:latin typeface="Cambria Math" panose="02040503050406030204" pitchFamily="18" charset="0"/>
                            </a:rPr>
                            <m:t>𝑡</m:t>
                          </m:r>
                        </m:e>
                      </m:func>
                    </m:oMath>
                  </m:oMathPara>
                </a14:m>
                <a:endParaRPr lang="en-US" dirty="0"/>
              </a:p>
              <a:p>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832218" y="4448765"/>
                <a:ext cx="2817631" cy="646331"/>
              </a:xfrm>
              <a:prstGeom prst="rect">
                <a:avLst/>
              </a:prstGeom>
              <a:blipFill rotWithShape="0">
                <a:blip r:embed="rId6"/>
                <a:stretch>
                  <a:fillRect/>
                </a:stretch>
              </a:blipFill>
            </p:spPr>
            <p:txBody>
              <a:bodyPr/>
              <a:lstStyle/>
              <a:p>
                <a:r>
                  <a:rPr lang="en-US">
                    <a:noFill/>
                  </a:rPr>
                  <a:t> </a:t>
                </a:r>
              </a:p>
            </p:txBody>
          </p:sp>
        </mc:Fallback>
      </mc:AlternateContent>
      <p:sp>
        <p:nvSpPr>
          <p:cNvPr id="12" name="TextBox 11"/>
          <p:cNvSpPr txBox="1"/>
          <p:nvPr/>
        </p:nvSpPr>
        <p:spPr>
          <a:xfrm>
            <a:off x="1619667" y="4146487"/>
            <a:ext cx="889987" cy="646331"/>
          </a:xfrm>
          <a:prstGeom prst="rect">
            <a:avLst/>
          </a:prstGeom>
          <a:noFill/>
        </p:spPr>
        <p:txBody>
          <a:bodyPr wrap="none" rtlCol="0">
            <a:spAutoFit/>
          </a:bodyPr>
          <a:lstStyle/>
          <a:p>
            <a:r>
              <a:rPr lang="en-US" dirty="0"/>
              <a:t>Hence, </a:t>
            </a:r>
          </a:p>
          <a:p>
            <a:endParaRPr lang="en-US" dirty="0"/>
          </a:p>
        </p:txBody>
      </p:sp>
      <mc:AlternateContent xmlns:mc="http://schemas.openxmlformats.org/markup-compatibility/2006" xmlns:a14="http://schemas.microsoft.com/office/drawing/2010/main">
        <mc:Choice Requires="a14">
          <p:sp>
            <p:nvSpPr>
              <p:cNvPr id="14" name="TextBox 13"/>
              <p:cNvSpPr txBox="1"/>
              <p:nvPr/>
            </p:nvSpPr>
            <p:spPr>
              <a:xfrm>
                <a:off x="2064660" y="4920086"/>
                <a:ext cx="3461589" cy="12788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a:rPr lang="en-US" b="0" i="1" smtClean="0">
                              <a:latin typeface="Cambria Math" panose="02040503050406030204" pitchFamily="18" charset="0"/>
                            </a:rPr>
                            <m:t>0</m:t>
                          </m:r>
                        </m:sub>
                        <m:sup>
                          <m:r>
                            <a:rPr lang="en-US" b="0" i="1" smtClean="0">
                              <a:latin typeface="Cambria Math" panose="02040503050406030204" pitchFamily="18" charset="0"/>
                            </a:rPr>
                            <m:t>𝑡</m:t>
                          </m:r>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Δ</m:t>
                                  </m:r>
                                  <m:r>
                                    <a:rPr lang="en-US" i="1">
                                      <a:latin typeface="Cambria Math" panose="02040503050406030204" pitchFamily="18" charset="0"/>
                                    </a:rPr>
                                    <m:t>𝜔</m:t>
                                  </m:r>
                                  <m:r>
                                    <a:rPr lang="en-US">
                                      <a:latin typeface="Cambria Math" panose="02040503050406030204" pitchFamily="18" charset="0"/>
                                    </a:rPr>
                                    <m:t> </m:t>
                                  </m:r>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e>
                          </m:d>
                          <m:r>
                            <a:rPr lang="en-US" b="0" i="1" smtClean="0">
                              <a:latin typeface="Cambria Math" panose="02040503050406030204" pitchFamily="18" charset="0"/>
                            </a:rPr>
                            <m:t> </m:t>
                          </m:r>
                          <m:r>
                            <a:rPr lang="en-US" b="0" i="1" smtClean="0">
                              <a:latin typeface="Cambria Math" panose="02040503050406030204" pitchFamily="18" charset="0"/>
                            </a:rPr>
                            <m:t>𝑑𝑡</m:t>
                          </m:r>
                          <m:r>
                            <a:rPr lang="en-US" b="0" i="1" smtClean="0">
                              <a:latin typeface="Cambria Math" panose="02040503050406030204" pitchFamily="18" charset="0"/>
                            </a:rPr>
                            <m:t> </m:t>
                          </m:r>
                        </m:e>
                      </m:nary>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b="0" i="1" smtClean="0">
                          <a:latin typeface="Cambria Math" panose="02040503050406030204" pitchFamily="18" charset="0"/>
                        </a:rPr>
                        <m:t>𝑡</m:t>
                      </m:r>
                      <m:r>
                        <a:rPr lang="en-US" i="1">
                          <a:latin typeface="Cambria Math" panose="02040503050406030204" pitchFamily="18" charset="0"/>
                        </a:rPr>
                        <m:t>+</m:t>
                      </m:r>
                      <m:f>
                        <m:fPr>
                          <m:ctrlPr>
                            <a:rPr lang="en-US" b="1" i="1" smtClean="0">
                              <a:latin typeface="Cambria Math" panose="02040503050406030204" pitchFamily="18" charset="0"/>
                            </a:rPr>
                          </m:ctrlPr>
                        </m:fPr>
                        <m:num>
                          <m:r>
                            <a:rPr lang="en-US" b="1" i="1">
                              <a:latin typeface="Cambria Math" panose="02040503050406030204" pitchFamily="18" charset="0"/>
                            </a:rPr>
                            <m:t>𝚫</m:t>
                          </m:r>
                          <m:r>
                            <a:rPr lang="en-US" b="1" i="1" smtClean="0">
                              <a:latin typeface="Cambria Math" panose="02040503050406030204" pitchFamily="18" charset="0"/>
                            </a:rPr>
                            <m:t>𝝎</m:t>
                          </m:r>
                        </m:num>
                        <m:den>
                          <m:sSub>
                            <m:sSubPr>
                              <m:ctrlPr>
                                <a:rPr lang="en-US" b="1" i="1" smtClean="0">
                                  <a:latin typeface="Cambria Math" panose="02040503050406030204" pitchFamily="18" charset="0"/>
                                </a:rPr>
                              </m:ctrlPr>
                            </m:sSubPr>
                            <m:e>
                              <m:r>
                                <a:rPr lang="en-US" b="1" i="1" smtClean="0">
                                  <a:latin typeface="Cambria Math" panose="02040503050406030204" pitchFamily="18" charset="0"/>
                                </a:rPr>
                                <m:t>𝝎</m:t>
                              </m:r>
                            </m:e>
                            <m:sub>
                              <m:r>
                                <a:rPr lang="en-US" b="1" i="1" smtClean="0">
                                  <a:latin typeface="Cambria Math" panose="02040503050406030204" pitchFamily="18" charset="0"/>
                                </a:rPr>
                                <m:t>𝒎</m:t>
                              </m:r>
                            </m:sub>
                          </m:sSub>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r>
                            <a:rPr lang="en-US" b="0" i="1" smtClean="0">
                              <a:latin typeface="Cambria Math" panose="02040503050406030204" pitchFamily="18" charset="0"/>
                            </a:rPr>
                            <m:t>𝑡</m:t>
                          </m:r>
                        </m:e>
                      </m:func>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2064660" y="4920086"/>
                <a:ext cx="3461589" cy="127881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944008" y="2245073"/>
                <a:ext cx="2073709" cy="1219565"/>
              </a:xfrm>
              <a:prstGeom prst="rect">
                <a:avLst/>
              </a:prstGeom>
              <a:noFill/>
            </p:spPr>
            <p:txBody>
              <a:bodyPr wrap="none" rtlCol="0">
                <a:spAutoFit/>
              </a:bodyPr>
              <a:lstStyle/>
              <a:p>
                <a:r>
                  <a:rPr lang="en-US" dirty="0"/>
                  <a:t>Modulation Index  </a:t>
                </a:r>
              </a:p>
              <a:p>
                <a:endParaRPr lang="en-US" dirty="0"/>
              </a:p>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𝜷</m:t>
                          </m:r>
                        </m:e>
                        <m:sub>
                          <m:r>
                            <a:rPr lang="en-US" b="1" i="1" smtClean="0">
                              <a:latin typeface="Cambria Math" panose="02040503050406030204" pitchFamily="18" charset="0"/>
                            </a:rPr>
                            <m:t>𝑭𝑴</m:t>
                          </m:r>
                          <m:r>
                            <a:rPr lang="en-US" b="1" i="1" smtClean="0">
                              <a:latin typeface="Cambria Math" panose="02040503050406030204" pitchFamily="18" charset="0"/>
                            </a:rPr>
                            <m:t> </m:t>
                          </m:r>
                        </m:sub>
                      </m:sSub>
                      <m:r>
                        <a:rPr lang="en-US" b="0" i="1" smtClean="0">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𝚫</m:t>
                          </m:r>
                          <m:r>
                            <a:rPr lang="en-US" b="1" i="1">
                              <a:latin typeface="Cambria Math" panose="02040503050406030204" pitchFamily="18" charset="0"/>
                            </a:rPr>
                            <m:t>𝝎</m:t>
                          </m:r>
                        </m:num>
                        <m:den>
                          <m:sSub>
                            <m:sSubPr>
                              <m:ctrlPr>
                                <a:rPr lang="en-US" b="1" i="1">
                                  <a:latin typeface="Cambria Math" panose="02040503050406030204" pitchFamily="18" charset="0"/>
                                </a:rPr>
                              </m:ctrlPr>
                            </m:sSubPr>
                            <m:e>
                              <m:r>
                                <a:rPr lang="en-US" b="1" i="1">
                                  <a:latin typeface="Cambria Math" panose="02040503050406030204" pitchFamily="18" charset="0"/>
                                </a:rPr>
                                <m:t>𝝎</m:t>
                              </m:r>
                            </m:e>
                            <m:sub>
                              <m:r>
                                <a:rPr lang="en-US" b="1" i="1">
                                  <a:latin typeface="Cambria Math" panose="02040503050406030204" pitchFamily="18" charset="0"/>
                                </a:rPr>
                                <m:t>𝒎</m:t>
                              </m:r>
                            </m:sub>
                          </m:sSub>
                        </m:den>
                      </m:f>
                      <m:r>
                        <a:rPr lang="en-US" b="1" i="1" smtClean="0">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𝚫</m:t>
                          </m:r>
                          <m:r>
                            <a:rPr lang="en-US" b="1" i="1" smtClean="0">
                              <a:latin typeface="Cambria Math" panose="02040503050406030204" pitchFamily="18" charset="0"/>
                            </a:rPr>
                            <m:t>𝒇</m:t>
                          </m:r>
                        </m:num>
                        <m:den>
                          <m:sSub>
                            <m:sSubPr>
                              <m:ctrlPr>
                                <a:rPr lang="en-US" b="1" i="1">
                                  <a:latin typeface="Cambria Math" panose="02040503050406030204" pitchFamily="18" charset="0"/>
                                </a:rPr>
                              </m:ctrlPr>
                            </m:sSubPr>
                            <m:e>
                              <m:r>
                                <a:rPr lang="en-US" b="1" i="1" smtClean="0">
                                  <a:latin typeface="Cambria Math" panose="02040503050406030204" pitchFamily="18" charset="0"/>
                                </a:rPr>
                                <m:t>𝒇</m:t>
                              </m:r>
                            </m:e>
                            <m:sub>
                              <m:r>
                                <a:rPr lang="en-US" b="1" i="1">
                                  <a:latin typeface="Cambria Math" panose="02040503050406030204" pitchFamily="18" charset="0"/>
                                </a:rPr>
                                <m:t>𝒎</m:t>
                              </m:r>
                            </m:sub>
                          </m:sSub>
                        </m:den>
                      </m:f>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6944008" y="2245073"/>
                <a:ext cx="2073709" cy="1219565"/>
              </a:xfrm>
              <a:prstGeom prst="rect">
                <a:avLst/>
              </a:prstGeom>
              <a:blipFill rotWithShape="0">
                <a:blip r:embed="rId8"/>
                <a:stretch>
                  <a:fillRect l="-2353" t="-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785028" y="4146487"/>
                <a:ext cx="29118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𝛽</m:t>
                          </m:r>
                        </m:e>
                        <m:sub>
                          <m:r>
                            <a:rPr lang="en-US" b="0" i="1">
                              <a:latin typeface="Cambria Math" panose="02040503050406030204" pitchFamily="18" charset="0"/>
                            </a:rPr>
                            <m:t>𝐹𝑀</m:t>
                          </m:r>
                          <m:r>
                            <a:rPr lang="en-US" b="0" i="1">
                              <a:latin typeface="Cambria Math" panose="02040503050406030204" pitchFamily="18" charset="0"/>
                            </a:rPr>
                            <m:t> </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7785028" y="4146487"/>
                <a:ext cx="2911823" cy="369332"/>
              </a:xfrm>
              <a:prstGeom prst="rect">
                <a:avLst/>
              </a:prstGeom>
              <a:blipFill rotWithShape="0">
                <a:blip r:embed="rId9"/>
                <a:stretch>
                  <a:fillRect b="-1311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27" name="Ink 26"/>
              <p14:cNvContentPartPr/>
              <p14:nvPr/>
            </p14:nvContentPartPr>
            <p14:xfrm>
              <a:off x="3435466" y="2949397"/>
              <a:ext cx="1077480" cy="77040"/>
            </p14:xfrm>
          </p:contentPart>
        </mc:Choice>
        <mc:Fallback xmlns="">
          <p:pic>
            <p:nvPicPr>
              <p:cNvPr id="27" name="Ink 26"/>
              <p:cNvPicPr/>
              <p:nvPr/>
            </p:nvPicPr>
            <p:blipFill>
              <a:blip r:embed="rId11"/>
              <a:stretch>
                <a:fillRect/>
              </a:stretch>
            </p:blipFill>
            <p:spPr>
              <a:xfrm>
                <a:off x="3422146" y="2940037"/>
                <a:ext cx="1103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p14:cNvContentPartPr/>
              <p14:nvPr/>
            </p14:nvContentPartPr>
            <p14:xfrm>
              <a:off x="3209746" y="2565277"/>
              <a:ext cx="632160" cy="147240"/>
            </p14:xfrm>
          </p:contentPart>
        </mc:Choice>
        <mc:Fallback xmlns="">
          <p:pic>
            <p:nvPicPr>
              <p:cNvPr id="33" name="Ink 32"/>
              <p:cNvPicPr/>
              <p:nvPr/>
            </p:nvPicPr>
            <p:blipFill>
              <a:blip r:embed="rId13"/>
              <a:stretch>
                <a:fillRect/>
              </a:stretch>
            </p:blipFill>
            <p:spPr>
              <a:xfrm>
                <a:off x="3197866" y="2553757"/>
                <a:ext cx="6512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36"/>
              <p14:cNvContentPartPr/>
              <p14:nvPr/>
            </p14:nvContentPartPr>
            <p14:xfrm>
              <a:off x="4016146" y="3441877"/>
              <a:ext cx="1561320" cy="589320"/>
            </p14:xfrm>
          </p:contentPart>
        </mc:Choice>
        <mc:Fallback xmlns="">
          <p:pic>
            <p:nvPicPr>
              <p:cNvPr id="37" name="Ink 36"/>
              <p:cNvPicPr/>
              <p:nvPr/>
            </p:nvPicPr>
            <p:blipFill>
              <a:blip r:embed="rId15"/>
              <a:stretch>
                <a:fillRect/>
              </a:stretch>
            </p:blipFill>
            <p:spPr>
              <a:xfrm>
                <a:off x="4004986" y="3431437"/>
                <a:ext cx="1585080" cy="608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p14:cNvContentPartPr/>
              <p14:nvPr/>
            </p14:nvContentPartPr>
            <p14:xfrm>
              <a:off x="3374266" y="1484197"/>
              <a:ext cx="2007720" cy="1474560"/>
            </p14:xfrm>
          </p:contentPart>
        </mc:Choice>
        <mc:Fallback xmlns="">
          <p:pic>
            <p:nvPicPr>
              <p:cNvPr id="41" name="Ink 40"/>
              <p:cNvPicPr/>
              <p:nvPr/>
            </p:nvPicPr>
            <p:blipFill>
              <a:blip r:embed="rId17"/>
              <a:stretch>
                <a:fillRect/>
              </a:stretch>
            </p:blipFill>
            <p:spPr>
              <a:xfrm>
                <a:off x="3360946" y="1471597"/>
                <a:ext cx="2034720" cy="1495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 name="Ink 43"/>
              <p14:cNvContentPartPr/>
              <p14:nvPr/>
            </p14:nvContentPartPr>
            <p14:xfrm>
              <a:off x="3376786" y="3867397"/>
              <a:ext cx="3391200" cy="941400"/>
            </p14:xfrm>
          </p:contentPart>
        </mc:Choice>
        <mc:Fallback xmlns="">
          <p:pic>
            <p:nvPicPr>
              <p:cNvPr id="44" name="Ink 43"/>
              <p:cNvPicPr/>
              <p:nvPr/>
            </p:nvPicPr>
            <p:blipFill>
              <a:blip r:embed="rId19"/>
              <a:stretch>
                <a:fillRect/>
              </a:stretch>
            </p:blipFill>
            <p:spPr>
              <a:xfrm>
                <a:off x="3365986" y="3854077"/>
                <a:ext cx="3415320" cy="965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1"/>
              <p14:cNvContentPartPr/>
              <p14:nvPr/>
            </p14:nvContentPartPr>
            <p14:xfrm>
              <a:off x="3402706" y="3023557"/>
              <a:ext cx="124920" cy="22320"/>
            </p14:xfrm>
          </p:contentPart>
        </mc:Choice>
        <mc:Fallback xmlns="">
          <p:pic>
            <p:nvPicPr>
              <p:cNvPr id="52" name="Ink 51"/>
              <p:cNvPicPr/>
              <p:nvPr/>
            </p:nvPicPr>
            <p:blipFill>
              <a:blip r:embed="rId21"/>
              <a:stretch>
                <a:fillRect/>
              </a:stretch>
            </p:blipFill>
            <p:spPr>
              <a:xfrm>
                <a:off x="3392266" y="3017797"/>
                <a:ext cx="1411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8" name="Ink 57"/>
              <p14:cNvContentPartPr/>
              <p14:nvPr/>
            </p14:nvContentPartPr>
            <p14:xfrm>
              <a:off x="6951226" y="2415517"/>
              <a:ext cx="2341800" cy="1337760"/>
            </p14:xfrm>
          </p:contentPart>
        </mc:Choice>
        <mc:Fallback xmlns="">
          <p:pic>
            <p:nvPicPr>
              <p:cNvPr id="58" name="Ink 57"/>
              <p:cNvPicPr/>
              <p:nvPr/>
            </p:nvPicPr>
            <p:blipFill>
              <a:blip r:embed="rId23"/>
              <a:stretch>
                <a:fillRect/>
              </a:stretch>
            </p:blipFill>
            <p:spPr>
              <a:xfrm>
                <a:off x="6939346" y="2405797"/>
                <a:ext cx="2365200" cy="1360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p14:cNvContentPartPr/>
              <p14:nvPr/>
            </p14:nvContentPartPr>
            <p14:xfrm>
              <a:off x="3836146" y="6169597"/>
              <a:ext cx="448920" cy="171000"/>
            </p14:xfrm>
          </p:contentPart>
        </mc:Choice>
        <mc:Fallback xmlns="">
          <p:pic>
            <p:nvPicPr>
              <p:cNvPr id="60" name="Ink 59"/>
              <p:cNvPicPr/>
              <p:nvPr/>
            </p:nvPicPr>
            <p:blipFill>
              <a:blip r:embed="rId25"/>
              <a:stretch>
                <a:fillRect/>
              </a:stretch>
            </p:blipFill>
            <p:spPr>
              <a:xfrm>
                <a:off x="3827506" y="6159517"/>
                <a:ext cx="4676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1" name="Ink 60"/>
              <p14:cNvContentPartPr/>
              <p14:nvPr/>
            </p14:nvContentPartPr>
            <p14:xfrm>
              <a:off x="3837226" y="6159877"/>
              <a:ext cx="478440" cy="163440"/>
            </p14:xfrm>
          </p:contentPart>
        </mc:Choice>
        <mc:Fallback xmlns="">
          <p:pic>
            <p:nvPicPr>
              <p:cNvPr id="61" name="Ink 60"/>
              <p:cNvPicPr/>
              <p:nvPr/>
            </p:nvPicPr>
            <p:blipFill>
              <a:blip r:embed="rId27"/>
              <a:stretch>
                <a:fillRect/>
              </a:stretch>
            </p:blipFill>
            <p:spPr>
              <a:xfrm>
                <a:off x="3826786" y="6150877"/>
                <a:ext cx="4978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2" name="Ink 61"/>
              <p14:cNvContentPartPr/>
              <p14:nvPr/>
            </p14:nvContentPartPr>
            <p14:xfrm>
              <a:off x="4060066" y="6263197"/>
              <a:ext cx="62640" cy="20520"/>
            </p14:xfrm>
          </p:contentPart>
        </mc:Choice>
        <mc:Fallback xmlns="">
          <p:pic>
            <p:nvPicPr>
              <p:cNvPr id="62" name="Ink 61"/>
              <p:cNvPicPr/>
              <p:nvPr/>
            </p:nvPicPr>
            <p:blipFill>
              <a:blip r:embed="rId29"/>
              <a:stretch>
                <a:fillRect/>
              </a:stretch>
            </p:blipFill>
            <p:spPr>
              <a:xfrm>
                <a:off x="4049626" y="6257437"/>
                <a:ext cx="788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5" name="Ink 64"/>
              <p14:cNvContentPartPr/>
              <p14:nvPr/>
            </p14:nvContentPartPr>
            <p14:xfrm>
              <a:off x="9261706" y="4604317"/>
              <a:ext cx="400320" cy="52920"/>
            </p14:xfrm>
          </p:contentPart>
        </mc:Choice>
        <mc:Fallback xmlns="">
          <p:pic>
            <p:nvPicPr>
              <p:cNvPr id="65" name="Ink 64"/>
              <p:cNvPicPr/>
              <p:nvPr/>
            </p:nvPicPr>
            <p:blipFill>
              <a:blip r:embed="rId31"/>
              <a:stretch>
                <a:fillRect/>
              </a:stretch>
            </p:blipFill>
            <p:spPr>
              <a:xfrm>
                <a:off x="9249826" y="4592797"/>
                <a:ext cx="4233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p14:cNvContentPartPr/>
              <p14:nvPr/>
            </p14:nvContentPartPr>
            <p14:xfrm>
              <a:off x="9816826" y="4601797"/>
              <a:ext cx="869040" cy="25200"/>
            </p14:xfrm>
          </p:contentPart>
        </mc:Choice>
        <mc:Fallback xmlns="">
          <p:pic>
            <p:nvPicPr>
              <p:cNvPr id="69" name="Ink 68"/>
              <p:cNvPicPr/>
              <p:nvPr/>
            </p:nvPicPr>
            <p:blipFill>
              <a:blip r:embed="rId33"/>
              <a:stretch>
                <a:fillRect/>
              </a:stretch>
            </p:blipFill>
            <p:spPr>
              <a:xfrm>
                <a:off x="9803506" y="4592797"/>
                <a:ext cx="8956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p14:cNvContentPartPr/>
              <p14:nvPr/>
            </p14:nvContentPartPr>
            <p14:xfrm>
              <a:off x="4467946" y="6002197"/>
              <a:ext cx="640440" cy="101520"/>
            </p14:xfrm>
          </p:contentPart>
        </mc:Choice>
        <mc:Fallback xmlns="">
          <p:pic>
            <p:nvPicPr>
              <p:cNvPr id="70" name="Ink 69"/>
              <p:cNvPicPr/>
              <p:nvPr/>
            </p:nvPicPr>
            <p:blipFill>
              <a:blip r:embed="rId35"/>
              <a:stretch>
                <a:fillRect/>
              </a:stretch>
            </p:blipFill>
            <p:spPr>
              <a:xfrm>
                <a:off x="4459666" y="5993917"/>
                <a:ext cx="6570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p14:cNvContentPartPr/>
              <p14:nvPr/>
            </p14:nvContentPartPr>
            <p14:xfrm>
              <a:off x="5361826" y="5950357"/>
              <a:ext cx="360" cy="6480"/>
            </p14:xfrm>
          </p:contentPart>
        </mc:Choice>
        <mc:Fallback xmlns="">
          <p:pic>
            <p:nvPicPr>
              <p:cNvPr id="71" name="Ink 70"/>
              <p:cNvPicPr/>
              <p:nvPr/>
            </p:nvPicPr>
            <p:blipFill>
              <a:blip r:embed="rId37"/>
              <a:stretch>
                <a:fillRect/>
              </a:stretch>
            </p:blipFill>
            <p:spPr>
              <a:xfrm>
                <a:off x="5358586" y="5947117"/>
                <a:ext cx="68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3" name="Ink 72"/>
              <p14:cNvContentPartPr/>
              <p14:nvPr/>
            </p14:nvContentPartPr>
            <p14:xfrm>
              <a:off x="6854746" y="2725837"/>
              <a:ext cx="25560" cy="3240"/>
            </p14:xfrm>
          </p:contentPart>
        </mc:Choice>
        <mc:Fallback xmlns="">
          <p:pic>
            <p:nvPicPr>
              <p:cNvPr id="73" name="Ink 72"/>
              <p:cNvPicPr/>
              <p:nvPr/>
            </p:nvPicPr>
            <p:blipFill>
              <a:blip r:embed="rId39"/>
              <a:stretch>
                <a:fillRect/>
              </a:stretch>
            </p:blipFill>
            <p:spPr>
              <a:xfrm>
                <a:off x="6851506" y="2721877"/>
                <a:ext cx="32040" cy="10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5" name="Ink 84"/>
              <p14:cNvContentPartPr/>
              <p14:nvPr/>
            </p14:nvContentPartPr>
            <p14:xfrm>
              <a:off x="9545026" y="2495797"/>
              <a:ext cx="2489400" cy="1653480"/>
            </p14:xfrm>
          </p:contentPart>
        </mc:Choice>
        <mc:Fallback xmlns="">
          <p:pic>
            <p:nvPicPr>
              <p:cNvPr id="85" name="Ink 84"/>
              <p:cNvPicPr/>
              <p:nvPr/>
            </p:nvPicPr>
            <p:blipFill>
              <a:blip r:embed="rId41"/>
              <a:stretch>
                <a:fillRect/>
              </a:stretch>
            </p:blipFill>
            <p:spPr>
              <a:xfrm>
                <a:off x="9531346" y="2482477"/>
                <a:ext cx="2517120" cy="167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4" name="Ink 103"/>
              <p14:cNvContentPartPr/>
              <p14:nvPr/>
            </p14:nvContentPartPr>
            <p14:xfrm>
              <a:off x="9968746" y="3013117"/>
              <a:ext cx="1597320" cy="197280"/>
            </p14:xfrm>
          </p:contentPart>
        </mc:Choice>
        <mc:Fallback xmlns="">
          <p:pic>
            <p:nvPicPr>
              <p:cNvPr id="104" name="Ink 103"/>
              <p:cNvPicPr/>
              <p:nvPr/>
            </p:nvPicPr>
            <p:blipFill>
              <a:blip r:embed="rId43"/>
              <a:stretch>
                <a:fillRect/>
              </a:stretch>
            </p:blipFill>
            <p:spPr>
              <a:xfrm>
                <a:off x="9955426" y="3003757"/>
                <a:ext cx="1623600" cy="220320"/>
              </a:xfrm>
              <a:prstGeom prst="rect">
                <a:avLst/>
              </a:prstGeom>
            </p:spPr>
          </p:pic>
        </mc:Fallback>
      </mc:AlternateContent>
    </p:spTree>
    <p:extLst>
      <p:ext uri="{BB962C8B-B14F-4D97-AF65-F5344CB8AC3E}">
        <p14:creationId xmlns:p14="http://schemas.microsoft.com/office/powerpoint/2010/main" val="275528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8" grpId="0"/>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47</a:t>
            </a:fld>
            <a:endParaRPr lang="en-US"/>
          </a:p>
        </p:txBody>
      </p:sp>
      <mc:AlternateContent xmlns:mc="http://schemas.openxmlformats.org/markup-compatibility/2006" xmlns:a14="http://schemas.microsoft.com/office/drawing/2010/main">
        <mc:Choice Requires="a14">
          <p:sp>
            <p:nvSpPr>
              <p:cNvPr id="4" name="TextBox 3"/>
              <p:cNvSpPr txBox="1"/>
              <p:nvPr/>
            </p:nvSpPr>
            <p:spPr>
              <a:xfrm>
                <a:off x="1274638" y="624689"/>
                <a:ext cx="2280496" cy="1754326"/>
              </a:xfrm>
              <a:prstGeom prst="rect">
                <a:avLst/>
              </a:prstGeom>
              <a:noFill/>
            </p:spPr>
            <p:txBody>
              <a:bodyPr wrap="none" rtlCol="0">
                <a:spAutoFit/>
              </a:bodyPr>
              <a:lstStyle/>
              <a:p>
                <a:r>
                  <a:rPr lang="en-US" dirty="0"/>
                  <a:t>For sinusoidal PM, </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𝑚</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r>
                            <a:rPr lang="en-US" b="0" i="1" smtClean="0">
                              <a:latin typeface="Cambria Math" panose="02040503050406030204" pitchFamily="18" charset="0"/>
                            </a:rPr>
                            <m:t>𝑡</m:t>
                          </m:r>
                          <m:r>
                            <a:rPr lang="en-US" b="0" i="1" smtClean="0">
                              <a:latin typeface="Cambria Math" panose="02040503050406030204" pitchFamily="18" charset="0"/>
                            </a:rPr>
                            <m:t> </m:t>
                          </m:r>
                        </m:e>
                      </m:func>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𝑐</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 </m:t>
                          </m:r>
                        </m:e>
                      </m:func>
                    </m:oMath>
                  </m:oMathPara>
                </a14:m>
                <a:endParaRPr lang="en-US" dirty="0"/>
              </a:p>
              <a:p>
                <a:endParaRPr lang="en-US" dirty="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274638" y="624689"/>
                <a:ext cx="2280496" cy="1754326"/>
              </a:xfrm>
              <a:prstGeom prst="rect">
                <a:avLst/>
              </a:prstGeom>
              <a:blipFill rotWithShape="0">
                <a:blip r:embed="rId2"/>
                <a:stretch>
                  <a:fillRect l="-2139" t="-17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274638" y="2003642"/>
                <a:ext cx="2763962" cy="369332"/>
              </a:xfrm>
              <a:prstGeom prst="rect">
                <a:avLst/>
              </a:prstGeom>
              <a:solidFill>
                <a:schemeClr val="accent1">
                  <a:lumMod val="40000"/>
                  <a:lumOff val="6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𝑋</m:t>
                          </m:r>
                        </m:e>
                        <m:sub>
                          <m:r>
                            <a:rPr lang="en-US" b="0" i="1" smtClean="0">
                              <a:latin typeface="Cambria Math" panose="02040503050406030204" pitchFamily="18" charset="0"/>
                            </a:rPr>
                            <m:t>𝑃</m:t>
                          </m:r>
                          <m:r>
                            <a:rPr lang="en-US" i="1">
                              <a:latin typeface="Cambria Math" panose="02040503050406030204" pitchFamily="18" charset="0"/>
                            </a:rPr>
                            <m:t>𝑀</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274638" y="2003642"/>
                <a:ext cx="2763962" cy="369332"/>
              </a:xfrm>
              <a:prstGeom prst="rect">
                <a:avLst/>
              </a:prstGeom>
              <a:blipFill rotWithShape="0">
                <a:blip r:embed="rId3"/>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529084" y="2824681"/>
                <a:ext cx="3152530"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𝑚</m:t>
                          </m:r>
                        </m:sub>
                      </m:sSub>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529084" y="2824681"/>
                <a:ext cx="3152530" cy="390748"/>
              </a:xfrm>
              <a:prstGeom prst="rect">
                <a:avLst/>
              </a:prstGeom>
              <a:blipFill rotWithShape="0">
                <a:blip r:embed="rId4"/>
                <a:stretch>
                  <a:fillRect b="-46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290527" y="3576119"/>
                <a:ext cx="2279920" cy="667747"/>
              </a:xfrm>
              <a:prstGeom prst="rect">
                <a:avLst/>
              </a:prstGeom>
              <a:noFill/>
            </p:spPr>
            <p:txBody>
              <a:bodyPr wrap="none" rtlCol="0">
                <a:spAutoFit/>
              </a:bodyPr>
              <a:lstStyle/>
              <a:p>
                <a:r>
                  <a:rPr lang="en-US" dirty="0"/>
                  <a:t>Peak phase deviation, </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𝑃𝑀</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𝑚</m:t>
                          </m:r>
                        </m:sub>
                      </m:sSub>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290527" y="3576119"/>
                <a:ext cx="2279920" cy="667747"/>
              </a:xfrm>
              <a:prstGeom prst="rect">
                <a:avLst/>
              </a:prstGeom>
              <a:blipFill rotWithShape="0">
                <a:blip r:embed="rId5"/>
                <a:stretch>
                  <a:fillRect l="-2406" t="-5505" r="-1070" b="-4587"/>
                </a:stretch>
              </a:blipFill>
            </p:spPr>
            <p:txBody>
              <a:bodyPr/>
              <a:lstStyle/>
              <a:p>
                <a:r>
                  <a:rPr lang="en-US">
                    <a:noFill/>
                  </a:rPr>
                  <a:t> </a:t>
                </a:r>
              </a:p>
            </p:txBody>
          </p:sp>
        </mc:Fallback>
      </mc:AlternateContent>
      <p:cxnSp>
        <p:nvCxnSpPr>
          <p:cNvPr id="8" name="Straight Connector 7"/>
          <p:cNvCxnSpPr/>
          <p:nvPr/>
        </p:nvCxnSpPr>
        <p:spPr>
          <a:xfrm>
            <a:off x="3084880" y="3215429"/>
            <a:ext cx="470254"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Rectangle 8"/>
              <p:cNvSpPr/>
              <p:nvPr/>
            </p:nvSpPr>
            <p:spPr>
              <a:xfrm>
                <a:off x="1508615" y="4713986"/>
                <a:ext cx="28723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𝑃𝑀</m:t>
                          </m:r>
                        </m:sub>
                      </m:sSub>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1508615" y="4713986"/>
                <a:ext cx="2872389" cy="369332"/>
              </a:xfrm>
              <a:prstGeom prst="rect">
                <a:avLst/>
              </a:prstGeom>
              <a:blipFill rotWithShape="0">
                <a:blip r:embed="rId6"/>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41191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48</a:t>
            </a:fld>
            <a:endParaRPr lang="en-US"/>
          </a:p>
        </p:txBody>
      </p:sp>
      <p:sp>
        <p:nvSpPr>
          <p:cNvPr id="4" name="TextBox 3"/>
          <p:cNvSpPr txBox="1"/>
          <p:nvPr/>
        </p:nvSpPr>
        <p:spPr>
          <a:xfrm>
            <a:off x="950614" y="669956"/>
            <a:ext cx="4064061" cy="369332"/>
          </a:xfrm>
          <a:prstGeom prst="rect">
            <a:avLst/>
          </a:prstGeom>
          <a:noFill/>
        </p:spPr>
        <p:txBody>
          <a:bodyPr wrap="none" rtlCol="0">
            <a:spAutoFit/>
          </a:bodyPr>
          <a:lstStyle/>
          <a:p>
            <a:pPr marL="285750" indent="-285750">
              <a:buFont typeface="Arial" panose="020B0604020202020204" pitchFamily="34" charset="0"/>
              <a:buChar char="•"/>
            </a:pPr>
            <a:r>
              <a:rPr lang="en-US" u="sng" dirty="0"/>
              <a:t>Difference between FM and PM Signal</a:t>
            </a:r>
          </a:p>
        </p:txBody>
      </p:sp>
      <mc:AlternateContent xmlns:mc="http://schemas.openxmlformats.org/markup-compatibility/2006" xmlns:a14="http://schemas.microsoft.com/office/drawing/2010/main">
        <mc:Choice Requires="a14">
          <p:sp>
            <p:nvSpPr>
              <p:cNvPr id="5" name="Rectangle 4"/>
              <p:cNvSpPr/>
              <p:nvPr/>
            </p:nvSpPr>
            <p:spPr>
              <a:xfrm>
                <a:off x="1564449" y="2089475"/>
                <a:ext cx="3934860" cy="36933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𝑋</m:t>
                          </m:r>
                        </m:e>
                        <m:sub>
                          <m:r>
                            <a:rPr lang="en-US" i="1">
                              <a:latin typeface="Cambria Math" panose="02040503050406030204" pitchFamily="18" charset="0"/>
                            </a:rPr>
                            <m:t>𝐹𝑀</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𝐹𝑀</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r>
                                    <a:rPr lang="en-US" b="0" i="1" smtClean="0">
                                      <a:latin typeface="Cambria Math" panose="02040503050406030204" pitchFamily="18" charset="0"/>
                                    </a:rPr>
                                    <m:t>𝑡</m:t>
                                  </m:r>
                                </m:e>
                              </m:func>
                            </m:e>
                          </m:d>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564449" y="2089475"/>
                <a:ext cx="3934860" cy="369332"/>
              </a:xfrm>
              <a:prstGeom prst="rect">
                <a:avLst/>
              </a:prstGeom>
              <a:blipFill rotWithShape="0">
                <a:blip r:embed="rId2"/>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894369" y="2850416"/>
                <a:ext cx="2796407" cy="6585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𝚫</m:t>
                          </m:r>
                          <m:r>
                            <a:rPr lang="en-US" b="1" i="1">
                              <a:latin typeface="Cambria Math" panose="02040503050406030204" pitchFamily="18" charset="0"/>
                            </a:rPr>
                            <m:t>𝝎</m:t>
                          </m:r>
                        </m:num>
                        <m:den>
                          <m:sSub>
                            <m:sSubPr>
                              <m:ctrlPr>
                                <a:rPr lang="en-US" b="1" i="1">
                                  <a:latin typeface="Cambria Math" panose="02040503050406030204" pitchFamily="18" charset="0"/>
                                </a:rPr>
                              </m:ctrlPr>
                            </m:sSubPr>
                            <m:e>
                              <m:r>
                                <a:rPr lang="en-US" b="1" i="1">
                                  <a:latin typeface="Cambria Math" panose="02040503050406030204" pitchFamily="18" charset="0"/>
                                </a:rPr>
                                <m:t>𝝎</m:t>
                              </m:r>
                            </m:e>
                            <m:sub>
                              <m:r>
                                <a:rPr lang="en-US" b="1" i="1">
                                  <a:latin typeface="Cambria Math" panose="02040503050406030204" pitchFamily="18" charset="0"/>
                                </a:rPr>
                                <m:t>𝒎</m:t>
                              </m:r>
                            </m:sub>
                          </m:sSub>
                        </m:den>
                      </m:f>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894369" y="2850416"/>
                <a:ext cx="2796407" cy="65857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849163" y="3776716"/>
                <a:ext cx="27479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Δ</m:t>
                          </m:r>
                          <m:r>
                            <a:rPr lang="en-US" i="1">
                              <a:latin typeface="Cambria Math" panose="02040503050406030204" pitchFamily="18" charset="0"/>
                            </a:rPr>
                            <m:t>𝜔</m:t>
                          </m:r>
                          <m:r>
                            <a:rPr lang="en-US">
                              <a:latin typeface="Cambria Math" panose="02040503050406030204" pitchFamily="18" charset="0"/>
                            </a:rPr>
                            <m:t> </m:t>
                          </m:r>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849163" y="3776716"/>
                <a:ext cx="2747932" cy="369332"/>
              </a:xfrm>
              <a:prstGeom prst="rect">
                <a:avLst/>
              </a:prstGeom>
              <a:blipFill rotWithShape="0">
                <a:blip r:embed="rId4"/>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483183" y="4697201"/>
                <a:ext cx="1611339"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Δ</m:t>
                      </m:r>
                      <m:r>
                        <a:rPr lang="en-US" i="1">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𝑓</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𝐴</m:t>
                          </m:r>
                        </m:e>
                        <m:sub>
                          <m:r>
                            <a:rPr lang="en-US" b="0" i="1" smtClean="0">
                              <a:latin typeface="Cambria Math" panose="02040503050406030204" pitchFamily="18" charset="0"/>
                            </a:rPr>
                            <m:t>𝑚</m:t>
                          </m:r>
                        </m:sub>
                      </m:sSub>
                      <m:r>
                        <a:rPr lang="en-US">
                          <a:latin typeface="Cambria Math" panose="02040503050406030204" pitchFamily="18" charset="0"/>
                        </a:rPr>
                        <m:t> </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483183" y="4697201"/>
                <a:ext cx="1611339" cy="391582"/>
              </a:xfrm>
              <a:prstGeom prst="rect">
                <a:avLst/>
              </a:prstGeom>
              <a:blipFill rotWithShape="0">
                <a:blip r:embed="rId5"/>
                <a:stretch>
                  <a:fillRect b="-9375"/>
                </a:stretch>
              </a:blipFill>
            </p:spPr>
            <p:txBody>
              <a:bodyPr/>
              <a:lstStyle/>
              <a:p>
                <a:r>
                  <a:rPr lang="en-US">
                    <a:noFill/>
                  </a:rPr>
                  <a:t> </a:t>
                </a:r>
              </a:p>
            </p:txBody>
          </p:sp>
        </mc:Fallback>
      </mc:AlternateContent>
      <p:cxnSp>
        <p:nvCxnSpPr>
          <p:cNvPr id="10" name="Straight Connector 9"/>
          <p:cNvCxnSpPr/>
          <p:nvPr/>
        </p:nvCxnSpPr>
        <p:spPr>
          <a:xfrm flipH="1">
            <a:off x="6002448" y="1593410"/>
            <a:ext cx="0" cy="434566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a:off x="6759630" y="2089475"/>
                <a:ext cx="3941272" cy="36933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𝑋</m:t>
                          </m:r>
                        </m:e>
                        <m:sub>
                          <m:r>
                            <a:rPr lang="en-US" b="0" i="1" smtClean="0">
                              <a:latin typeface="Cambria Math" panose="02040503050406030204" pitchFamily="18" charset="0"/>
                            </a:rPr>
                            <m:t>𝑃</m:t>
                          </m:r>
                          <m:r>
                            <a:rPr lang="en-US" i="1">
                              <a:latin typeface="Cambria Math" panose="02040503050406030204" pitchFamily="18" charset="0"/>
                            </a:rPr>
                            <m:t>𝑀</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𝑃𝑀</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r>
                                    <a:rPr lang="en-US" b="0" i="1" smtClean="0">
                                      <a:latin typeface="Cambria Math" panose="02040503050406030204" pitchFamily="18" charset="0"/>
                                    </a:rPr>
                                    <m:t>𝑡</m:t>
                                  </m:r>
                                </m:e>
                              </m:func>
                            </m:e>
                          </m:d>
                        </m:e>
                      </m:func>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6759630" y="2089475"/>
                <a:ext cx="3941272" cy="369332"/>
              </a:xfrm>
              <a:prstGeom prst="rect">
                <a:avLst/>
              </a:prstGeom>
              <a:blipFill rotWithShape="0">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7314121" y="2876084"/>
                <a:ext cx="3152530"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𝑚</m:t>
                          </m:r>
                        </m:sub>
                      </m:sSub>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7314121" y="2876084"/>
                <a:ext cx="3152530" cy="390748"/>
              </a:xfrm>
              <a:prstGeom prst="rect">
                <a:avLst/>
              </a:prstGeom>
              <a:blipFill rotWithShape="0">
                <a:blip r:embed="rId7"/>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7314121" y="3789288"/>
                <a:ext cx="3384260"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r>
                        <a:rPr lang="en-US" b="0" i="1" smtClean="0">
                          <a:latin typeface="Cambria Math" panose="02040503050406030204" pitchFamily="18" charset="0"/>
                        </a:rPr>
                        <m:t> </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7314121" y="3789288"/>
                <a:ext cx="3384260" cy="390748"/>
              </a:xfrm>
              <a:prstGeom prst="rect">
                <a:avLst/>
              </a:prstGeom>
              <a:blipFill rotWithShape="0">
                <a:blip r:embed="rId8"/>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8153400" y="4412647"/>
                <a:ext cx="1735219"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Δ</m:t>
                      </m:r>
                      <m:r>
                        <a:rPr lang="en-US" i="1">
                          <a:latin typeface="Cambria Math" panose="02040503050406030204" pitchFamily="18" charset="0"/>
                        </a:rPr>
                        <m:t>𝜔</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153400" y="4412647"/>
                <a:ext cx="1735219" cy="390748"/>
              </a:xfrm>
              <a:prstGeom prst="rect">
                <a:avLst/>
              </a:prstGeom>
              <a:blipFill rotWithShape="0">
                <a:blip r:embed="rId9"/>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7879799" y="5025874"/>
                <a:ext cx="2013243" cy="527709"/>
              </a:xfrm>
              <a:prstGeom prst="rect">
                <a:avLst/>
              </a:prstGeom>
            </p:spPr>
            <p:txBody>
              <a:bodyPr wrap="none">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𝑃𝑀</m:t>
                        </m:r>
                      </m:sub>
                    </m:sSub>
                    <m:r>
                      <a:rPr lang="en-US" b="0" i="1" smtClean="0">
                        <a:latin typeface="Cambria Math" panose="02040503050406030204" pitchFamily="18" charset="0"/>
                      </a:rPr>
                      <m:t>=</m:t>
                    </m:r>
                  </m:oMath>
                </a14:m>
                <a:r>
                  <a:rPr lang="en-US" dirty="0"/>
                  <a:t> </a:t>
                </a:r>
                <a14:m>
                  <m:oMath xmlns:m="http://schemas.openxmlformats.org/officeDocument/2006/math">
                    <m:f>
                      <m:fPr>
                        <m:ctrlPr>
                          <a:rPr lang="en-US" b="0" i="1" smtClean="0">
                            <a:latin typeface="Cambria Math" panose="02040503050406030204" pitchFamily="18" charset="0"/>
                          </a:rPr>
                        </m:ctrlPr>
                      </m:fPr>
                      <m:num>
                        <m:r>
                          <m:rPr>
                            <m:sty m:val="p"/>
                          </m:rPr>
                          <a:rPr lang="en-US">
                            <a:latin typeface="Cambria Math" panose="02040503050406030204" pitchFamily="18" charset="0"/>
                          </a:rPr>
                          <m:t>Δ</m:t>
                        </m:r>
                        <m:r>
                          <a:rPr lang="en-US" i="1">
                            <a:latin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𝑚</m:t>
                        </m:r>
                      </m:sub>
                    </m:sSub>
                  </m:oMath>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7879799" y="5025874"/>
                <a:ext cx="2013243" cy="527709"/>
              </a:xfrm>
              <a:prstGeom prst="rect">
                <a:avLst/>
              </a:prstGeom>
              <a:blipFill rotWithShape="0">
                <a:blip r:embed="rId10"/>
                <a:stretch>
                  <a:fillRect l="-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2483183" y="5157599"/>
                <a:ext cx="1906997" cy="544060"/>
              </a:xfrm>
              <a:prstGeom prst="rect">
                <a:avLst/>
              </a:prstGeom>
            </p:spPr>
            <p:txBody>
              <a:bodyPr wrap="none">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𝐹𝑀</m:t>
                        </m:r>
                      </m:sub>
                    </m:sSub>
                    <m:r>
                      <a:rPr lang="en-US" b="0" i="1" smtClean="0">
                        <a:latin typeface="Cambria Math" panose="02040503050406030204" pitchFamily="18" charset="0"/>
                      </a:rPr>
                      <m:t>=</m:t>
                    </m:r>
                  </m:oMath>
                </a14:m>
                <a:r>
                  <a:rPr lang="en-US" dirty="0"/>
                  <a:t> </a:t>
                </a:r>
                <a14:m>
                  <m:oMath xmlns:m="http://schemas.openxmlformats.org/officeDocument/2006/math">
                    <m:f>
                      <m:fPr>
                        <m:ctrlPr>
                          <a:rPr lang="en-US" b="0" i="1" smtClean="0">
                            <a:latin typeface="Cambria Math" panose="02040503050406030204" pitchFamily="18" charset="0"/>
                          </a:rPr>
                        </m:ctrlPr>
                      </m:fPr>
                      <m:num>
                        <m:r>
                          <m:rPr>
                            <m:sty m:val="p"/>
                          </m:rPr>
                          <a:rPr lang="en-US">
                            <a:latin typeface="Cambria Math" panose="02040503050406030204" pitchFamily="18" charset="0"/>
                          </a:rPr>
                          <m:t>Δ</m:t>
                        </m:r>
                        <m:r>
                          <a:rPr lang="en-US" i="1">
                            <a:latin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𝑓</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den>
                    </m:f>
                  </m:oMath>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2483183" y="5157599"/>
                <a:ext cx="1906997" cy="544060"/>
              </a:xfrm>
              <a:prstGeom prst="rect">
                <a:avLst/>
              </a:prstGeom>
              <a:blipFill rotWithShape="0">
                <a:blip r:embed="rId11"/>
                <a:stretch>
                  <a:fillRect l="-958"/>
                </a:stretch>
              </a:blipFill>
            </p:spPr>
            <p:txBody>
              <a:bodyPr/>
              <a:lstStyle/>
              <a:p>
                <a:r>
                  <a:rPr lang="en-US">
                    <a:noFill/>
                  </a:rPr>
                  <a:t> </a:t>
                </a:r>
              </a:p>
            </p:txBody>
          </p:sp>
        </mc:Fallback>
      </mc:AlternateContent>
    </p:spTree>
    <p:extLst>
      <p:ext uri="{BB962C8B-B14F-4D97-AF65-F5344CB8AC3E}">
        <p14:creationId xmlns:p14="http://schemas.microsoft.com/office/powerpoint/2010/main" val="62943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49</a:t>
            </a:fld>
            <a:endParaRPr lang="en-US"/>
          </a:p>
        </p:txBody>
      </p:sp>
      <p:pic>
        <p:nvPicPr>
          <p:cNvPr id="4" name="final_5e327a8af65853001693b90f_73724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9200" y="685800"/>
            <a:ext cx="9753600" cy="5486400"/>
          </a:xfrm>
          <a:prstGeom prst="rect">
            <a:avLst/>
          </a:prstGeom>
        </p:spPr>
      </p:pic>
      <p:sp>
        <p:nvSpPr>
          <p:cNvPr id="6" name="TextBox 5"/>
          <p:cNvSpPr txBox="1"/>
          <p:nvPr/>
        </p:nvSpPr>
        <p:spPr>
          <a:xfrm>
            <a:off x="1358020" y="325925"/>
            <a:ext cx="1638077" cy="369332"/>
          </a:xfrm>
          <a:prstGeom prst="rect">
            <a:avLst/>
          </a:prstGeom>
          <a:noFill/>
        </p:spPr>
        <p:txBody>
          <a:bodyPr wrap="none" rtlCol="0">
            <a:spAutoFit/>
          </a:bodyPr>
          <a:lstStyle/>
          <a:p>
            <a:r>
              <a:rPr lang="en-US" dirty="0"/>
              <a:t>FM Modulation</a:t>
            </a:r>
          </a:p>
        </p:txBody>
      </p:sp>
    </p:spTree>
    <p:extLst>
      <p:ext uri="{BB962C8B-B14F-4D97-AF65-F5344CB8AC3E}">
        <p14:creationId xmlns:p14="http://schemas.microsoft.com/office/powerpoint/2010/main" val="16955778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Preliminaries (continue…)</a:t>
            </a:r>
          </a:p>
        </p:txBody>
      </p:sp>
      <p:sp>
        <p:nvSpPr>
          <p:cNvPr id="4" name="TextBox 3"/>
          <p:cNvSpPr txBox="1"/>
          <p:nvPr/>
        </p:nvSpPr>
        <p:spPr>
          <a:xfrm>
            <a:off x="950614" y="1690688"/>
            <a:ext cx="1744388" cy="369332"/>
          </a:xfrm>
          <a:prstGeom prst="rect">
            <a:avLst/>
          </a:prstGeom>
          <a:noFill/>
        </p:spPr>
        <p:txBody>
          <a:bodyPr wrap="none" rtlCol="0">
            <a:spAutoFit/>
          </a:bodyPr>
          <a:lstStyle/>
          <a:p>
            <a:r>
              <a:rPr lang="en-US" dirty="0" err="1"/>
              <a:t>Bandpass</a:t>
            </a:r>
            <a:r>
              <a:rPr lang="en-US" dirty="0"/>
              <a:t> Signal:</a:t>
            </a:r>
          </a:p>
        </p:txBody>
      </p:sp>
      <p:sp>
        <p:nvSpPr>
          <p:cNvPr id="5" name="TextBox 4"/>
          <p:cNvSpPr txBox="1"/>
          <p:nvPr/>
        </p:nvSpPr>
        <p:spPr>
          <a:xfrm>
            <a:off x="1672670" y="2209045"/>
            <a:ext cx="8485318" cy="646331"/>
          </a:xfrm>
          <a:prstGeom prst="rect">
            <a:avLst/>
          </a:prstGeom>
          <a:noFill/>
        </p:spPr>
        <p:txBody>
          <a:bodyPr wrap="square" rtlCol="0">
            <a:spAutoFit/>
          </a:bodyPr>
          <a:lstStyle/>
          <a:p>
            <a:r>
              <a:rPr lang="en-US" dirty="0"/>
              <a:t>A </a:t>
            </a:r>
            <a:r>
              <a:rPr lang="en-US" dirty="0" err="1"/>
              <a:t>bandpass</a:t>
            </a:r>
            <a:r>
              <a:rPr lang="en-US" dirty="0"/>
              <a:t> signal represents a </a:t>
            </a:r>
            <a:r>
              <a:rPr lang="en-US" i="1" u="sng" dirty="0"/>
              <a:t>high</a:t>
            </a:r>
            <a:r>
              <a:rPr lang="en-US" i="1" dirty="0"/>
              <a:t> frequency signal </a:t>
            </a:r>
            <a:r>
              <a:rPr lang="en-US" dirty="0"/>
              <a:t>having its lower cutoff frequency very-very greater than zero.</a:t>
            </a:r>
          </a:p>
        </p:txBody>
      </p:sp>
      <p:cxnSp>
        <p:nvCxnSpPr>
          <p:cNvPr id="9" name="Straight Arrow Connector 8"/>
          <p:cNvCxnSpPr/>
          <p:nvPr/>
        </p:nvCxnSpPr>
        <p:spPr>
          <a:xfrm>
            <a:off x="950614" y="4614242"/>
            <a:ext cx="6156356"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Isosceles Triangle 13"/>
          <p:cNvSpPr/>
          <p:nvPr/>
        </p:nvSpPr>
        <p:spPr>
          <a:xfrm>
            <a:off x="4906978" y="3518772"/>
            <a:ext cx="1502876" cy="109547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 name="Straight Arrow Connector 10"/>
          <p:cNvCxnSpPr/>
          <p:nvPr/>
        </p:nvCxnSpPr>
        <p:spPr>
          <a:xfrm flipV="1">
            <a:off x="4209862" y="3184935"/>
            <a:ext cx="0" cy="1429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4190715" y="3040042"/>
                <a:ext cx="7172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4190715" y="3040042"/>
                <a:ext cx="717248" cy="369332"/>
              </a:xfrm>
              <a:prstGeom prst="rect">
                <a:avLst/>
              </a:prstGeom>
              <a:blipFill rotWithShape="0">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7046184" y="4429576"/>
                <a:ext cx="4093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7046184" y="4429576"/>
                <a:ext cx="409343"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6259173" y="4587205"/>
                <a:ext cx="4688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𝐻</m:t>
                          </m:r>
                        </m:sub>
                      </m:sSub>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6259173" y="4587205"/>
                <a:ext cx="468846" cy="369332"/>
              </a:xfrm>
              <a:prstGeom prst="rect">
                <a:avLst/>
              </a:prstGeom>
              <a:blipFill rotWithShape="0">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653506" y="4574085"/>
                <a:ext cx="4335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4653506" y="4574085"/>
                <a:ext cx="433580" cy="369332"/>
              </a:xfrm>
              <a:prstGeom prst="rect">
                <a:avLst/>
              </a:prstGeom>
              <a:blipFill rotWithShape="0">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8249582" y="3895421"/>
                <a:ext cx="16228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𝐵𝑊</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𝐻</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8249582" y="3895421"/>
                <a:ext cx="1622880" cy="369332"/>
              </a:xfrm>
              <a:prstGeom prst="rect">
                <a:avLst/>
              </a:prstGeom>
              <a:blipFill rotWithShape="0">
                <a:blip r:embed="rId8"/>
                <a:stretch>
                  <a:fillRect b="-13115"/>
                </a:stretch>
              </a:blipFill>
            </p:spPr>
            <p:txBody>
              <a:bodyPr/>
              <a:lstStyle/>
              <a:p>
                <a:r>
                  <a:rPr lang="en-US">
                    <a:noFill/>
                  </a:rPr>
                  <a:t> </a:t>
                </a:r>
              </a:p>
            </p:txBody>
          </p:sp>
        </mc:Fallback>
      </mc:AlternateContent>
      <p:sp>
        <p:nvSpPr>
          <p:cNvPr id="21" name="TextBox 20"/>
          <p:cNvSpPr txBox="1"/>
          <p:nvPr/>
        </p:nvSpPr>
        <p:spPr>
          <a:xfrm>
            <a:off x="7949711" y="3512744"/>
            <a:ext cx="1260281" cy="369332"/>
          </a:xfrm>
          <a:prstGeom prst="rect">
            <a:avLst/>
          </a:prstGeom>
          <a:noFill/>
        </p:spPr>
        <p:txBody>
          <a:bodyPr wrap="none" rtlCol="0">
            <a:spAutoFit/>
          </a:bodyPr>
          <a:lstStyle/>
          <a:p>
            <a:r>
              <a:rPr lang="en-US" dirty="0"/>
              <a:t>Bandwidth,</a:t>
            </a:r>
          </a:p>
        </p:txBody>
      </p:sp>
      <p:sp>
        <p:nvSpPr>
          <p:cNvPr id="23" name="Isosceles Triangle 22"/>
          <p:cNvSpPr/>
          <p:nvPr/>
        </p:nvSpPr>
        <p:spPr>
          <a:xfrm>
            <a:off x="1920764" y="3518772"/>
            <a:ext cx="1502876" cy="109547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TextBox 26"/>
          <p:cNvSpPr txBox="1"/>
          <p:nvPr/>
        </p:nvSpPr>
        <p:spPr>
          <a:xfrm>
            <a:off x="691285" y="5101046"/>
            <a:ext cx="10282259" cy="646331"/>
          </a:xfrm>
          <a:prstGeom prst="rect">
            <a:avLst/>
          </a:prstGeom>
          <a:noFill/>
        </p:spPr>
        <p:txBody>
          <a:bodyPr wrap="square" rtlCol="0">
            <a:spAutoFit/>
          </a:bodyPr>
          <a:lstStyle/>
          <a:p>
            <a:pPr marL="285750" indent="-285750">
              <a:buFont typeface="Arial" panose="020B0604020202020204" pitchFamily="34" charset="0"/>
              <a:buChar char="•"/>
            </a:pPr>
            <a:r>
              <a:rPr lang="en-US" dirty="0"/>
              <a:t>Depending upon the relation between bandwidth and higher cutoff frequency, there are two types of </a:t>
            </a:r>
            <a:r>
              <a:rPr lang="en-US" dirty="0" err="1"/>
              <a:t>bandpass</a:t>
            </a:r>
            <a:r>
              <a:rPr lang="en-US" dirty="0"/>
              <a:t> signals. </a:t>
            </a:r>
          </a:p>
        </p:txBody>
      </p:sp>
      <mc:AlternateContent xmlns:mc="http://schemas.openxmlformats.org/markup-compatibility/2006" xmlns:a14="http://schemas.microsoft.com/office/drawing/2010/main">
        <mc:Choice Requires="a14">
          <p:sp>
            <p:nvSpPr>
              <p:cNvPr id="6" name="TextBox 5"/>
              <p:cNvSpPr txBox="1"/>
              <p:nvPr/>
            </p:nvSpPr>
            <p:spPr>
              <a:xfrm>
                <a:off x="1511929" y="5875699"/>
                <a:ext cx="2901820" cy="646331"/>
              </a:xfrm>
              <a:prstGeom prst="rect">
                <a:avLst/>
              </a:prstGeom>
              <a:noFill/>
            </p:spPr>
            <p:txBody>
              <a:bodyPr wrap="none" rtlCol="0">
                <a:spAutoFit/>
              </a:bodyPr>
              <a:lstStyle/>
              <a:p>
                <a:pPr marL="342900" indent="-342900">
                  <a:buFont typeface="+mj-lt"/>
                  <a:buAutoNum type="arabicPeriod"/>
                </a:pPr>
                <a:r>
                  <a:rPr lang="en-US" dirty="0"/>
                  <a:t>Narrowband  (</a:t>
                </a:r>
                <a14:m>
                  <m:oMath xmlns:m="http://schemas.openxmlformats.org/officeDocument/2006/math">
                    <m:r>
                      <a:rPr lang="en-US" b="0" i="1" smtClean="0">
                        <a:latin typeface="Cambria Math" panose="02040503050406030204" pitchFamily="18" charset="0"/>
                      </a:rPr>
                      <m:t>𝐵𝑊</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𝐻</m:t>
                        </m:r>
                      </m:sub>
                    </m:sSub>
                  </m:oMath>
                </a14:m>
                <a:r>
                  <a:rPr lang="en-US" dirty="0"/>
                  <a:t>)</a:t>
                </a:r>
              </a:p>
              <a:p>
                <a:pPr marL="342900" indent="-342900">
                  <a:buFont typeface="+mj-lt"/>
                  <a:buAutoNum type="arabicPeriod"/>
                </a:pPr>
                <a:r>
                  <a:rPr lang="en-US" dirty="0"/>
                  <a:t>Wideband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𝐵𝑊</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𝐻</m:t>
                            </m:r>
                          </m:sub>
                        </m:sSub>
                      </m:e>
                    </m:d>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511929" y="5875699"/>
                <a:ext cx="2901820" cy="646331"/>
              </a:xfrm>
              <a:prstGeom prst="rect">
                <a:avLst/>
              </a:prstGeom>
              <a:blipFill rotWithShape="0">
                <a:blip r:embed="rId9"/>
                <a:stretch>
                  <a:fillRect l="-1681" t="-5660" r="-1261"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72133" y="6337364"/>
                <a:ext cx="6125267" cy="369332"/>
              </a:xfrm>
              <a:prstGeom prst="rect">
                <a:avLst/>
              </a:prstGeom>
              <a:noFill/>
            </p:spPr>
            <p:txBody>
              <a:bodyPr wrap="none" rtlCol="0">
                <a:spAutoFit/>
              </a:bodyPr>
              <a:lstStyle/>
              <a:p>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𝐻</m:t>
                        </m:r>
                      </m:sub>
                    </m:sSub>
                  </m:oMath>
                </a14:m>
                <a:r>
                  <a:rPr lang="en-US" dirty="0"/>
                  <a:t> is the higher cut-off frequency of the message signal.</a:t>
                </a:r>
              </a:p>
            </p:txBody>
          </p:sp>
        </mc:Choice>
        <mc:Fallback xmlns="">
          <p:sp>
            <p:nvSpPr>
              <p:cNvPr id="28" name="TextBox 27"/>
              <p:cNvSpPr txBox="1">
                <a:spLocks noRot="1" noChangeAspect="1" noMove="1" noResize="1" noEditPoints="1" noAdjustHandles="1" noChangeArrowheads="1" noChangeShapeType="1" noTextEdit="1"/>
              </p:cNvSpPr>
              <p:nvPr/>
            </p:nvSpPr>
            <p:spPr>
              <a:xfrm>
                <a:off x="4572133" y="6337364"/>
                <a:ext cx="6125267" cy="369332"/>
              </a:xfrm>
              <a:prstGeom prst="rect">
                <a:avLst/>
              </a:prstGeom>
              <a:blipFill rotWithShape="0">
                <a:blip r:embed="rId10"/>
                <a:stretch>
                  <a:fillRect l="-796" t="-10000" r="-19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3241793" y="4600325"/>
                <a:ext cx="6067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𝑓</m:t>
                          </m:r>
                        </m:e>
                        <m:sub>
                          <m:r>
                            <a:rPr lang="en-US" b="0" i="1" smtClean="0">
                              <a:latin typeface="Cambria Math" panose="02040503050406030204" pitchFamily="18" charset="0"/>
                            </a:rPr>
                            <m:t>𝐿</m:t>
                          </m:r>
                        </m:sub>
                      </m:sSub>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3241793" y="4600325"/>
                <a:ext cx="606705" cy="369332"/>
              </a:xfrm>
              <a:prstGeom prst="rect">
                <a:avLst/>
              </a:prstGeom>
              <a:blipFill rotWithShape="0">
                <a:blip r:embed="rId11"/>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1636126" y="4587205"/>
                <a:ext cx="6419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𝑓</m:t>
                          </m:r>
                        </m:e>
                        <m:sub>
                          <m:r>
                            <a:rPr lang="en-US" b="0" i="1" smtClean="0">
                              <a:latin typeface="Cambria Math" panose="02040503050406030204" pitchFamily="18" charset="0"/>
                            </a:rPr>
                            <m:t>𝐻</m:t>
                          </m:r>
                        </m:sub>
                      </m:sSub>
                    </m:oMath>
                  </m:oMathPara>
                </a14:m>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1636126" y="4587205"/>
                <a:ext cx="641971" cy="369332"/>
              </a:xfrm>
              <a:prstGeom prst="rect">
                <a:avLst/>
              </a:prstGeom>
              <a:blipFill rotWithShape="0">
                <a:blip r:embed="rId12"/>
                <a:stretch>
                  <a:fillRect b="-13115"/>
                </a:stretch>
              </a:blipFill>
            </p:spPr>
            <p:txBody>
              <a:bodyPr/>
              <a:lstStyle/>
              <a:p>
                <a:r>
                  <a:rPr lang="en-US">
                    <a:noFill/>
                  </a:rPr>
                  <a:t> </a:t>
                </a:r>
              </a:p>
            </p:txBody>
          </p:sp>
        </mc:Fallback>
      </mc:AlternateContent>
      <p:sp>
        <p:nvSpPr>
          <p:cNvPr id="31" name="Rectangle 30"/>
          <p:cNvSpPr/>
          <p:nvPr/>
        </p:nvSpPr>
        <p:spPr>
          <a:xfrm>
            <a:off x="4059970" y="4600325"/>
            <a:ext cx="301686" cy="369332"/>
          </a:xfrm>
          <a:prstGeom prst="rect">
            <a:avLst/>
          </a:prstGeom>
        </p:spPr>
        <p:txBody>
          <a:bodyPr wrap="none">
            <a:spAutoFit/>
          </a:bodyPr>
          <a:lstStyle/>
          <a:p>
            <a:r>
              <a:rPr lang="en-US" dirty="0"/>
              <a:t>0</a:t>
            </a:r>
          </a:p>
        </p:txBody>
      </p:sp>
      <p:sp>
        <p:nvSpPr>
          <p:cNvPr id="3" name="TextBox 2"/>
          <p:cNvSpPr txBox="1"/>
          <p:nvPr/>
        </p:nvSpPr>
        <p:spPr>
          <a:xfrm>
            <a:off x="8724123" y="4197559"/>
            <a:ext cx="3021148" cy="646331"/>
          </a:xfrm>
          <a:prstGeom prst="rect">
            <a:avLst/>
          </a:prstGeom>
          <a:noFill/>
        </p:spPr>
        <p:txBody>
          <a:bodyPr wrap="none" rtlCol="0">
            <a:spAutoFit/>
          </a:bodyPr>
          <a:lstStyle/>
          <a:p>
            <a:r>
              <a:rPr lang="en-US" dirty="0"/>
              <a:t>= higher cutoff frequency </a:t>
            </a:r>
          </a:p>
          <a:p>
            <a:r>
              <a:rPr lang="en-US" dirty="0"/>
              <a:t>         – lower cutoff frequency </a:t>
            </a:r>
          </a:p>
        </p:txBody>
      </p:sp>
      <mc:AlternateContent xmlns:mc="http://schemas.openxmlformats.org/markup-compatibility/2006" xmlns:p14="http://schemas.microsoft.com/office/powerpoint/2010/main">
        <mc:Choice Requires="p14">
          <p:contentPart p14:bwMode="auto" r:id="rId13">
            <p14:nvContentPartPr>
              <p14:cNvPr id="7" name="Ink 6"/>
              <p14:cNvContentPartPr/>
              <p14:nvPr/>
            </p14:nvContentPartPr>
            <p14:xfrm>
              <a:off x="932760" y="1324440"/>
              <a:ext cx="5497200" cy="3691800"/>
            </p14:xfrm>
          </p:contentPart>
        </mc:Choice>
        <mc:Fallback xmlns="">
          <p:pic>
            <p:nvPicPr>
              <p:cNvPr id="7" name="Ink 6"/>
              <p:cNvPicPr/>
              <p:nvPr/>
            </p:nvPicPr>
            <p:blipFill>
              <a:blip r:embed="rId14"/>
              <a:stretch>
                <a:fillRect/>
              </a:stretch>
            </p:blipFill>
            <p:spPr>
              <a:xfrm>
                <a:off x="923400" y="1310760"/>
                <a:ext cx="5514120" cy="3713760"/>
              </a:xfrm>
              <a:prstGeom prst="rect">
                <a:avLst/>
              </a:prstGeom>
            </p:spPr>
          </p:pic>
        </mc:Fallback>
      </mc:AlternateContent>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48087572"/>
      </p:ext>
    </p:extLst>
  </p:cSld>
  <p:clrMapOvr>
    <a:masterClrMapping/>
  </p:clrMapOvr>
  <mc:AlternateContent xmlns:mc="http://schemas.openxmlformats.org/markup-compatibility/2006" xmlns:p14="http://schemas.microsoft.com/office/powerpoint/2010/main">
    <mc:Choice Requires="p14">
      <p:transition spd="slow" p14:dur="2000" advTm="14"/>
    </mc:Choice>
    <mc:Fallback xmlns="">
      <p:transition spd="slow" advTm="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884" y="43569"/>
            <a:ext cx="10515600" cy="385126"/>
          </a:xfrm>
        </p:spPr>
        <p:txBody>
          <a:bodyPr>
            <a:normAutofit fontScale="90000"/>
          </a:bodyPr>
          <a:lstStyle/>
          <a:p>
            <a:r>
              <a:rPr lang="en-US" dirty="0"/>
              <a:t>Problems:</a:t>
            </a:r>
          </a:p>
        </p:txBody>
      </p:sp>
      <p:sp>
        <p:nvSpPr>
          <p:cNvPr id="3" name="Footer Placeholder 2"/>
          <p:cNvSpPr>
            <a:spLocks noGrp="1"/>
          </p:cNvSpPr>
          <p:nvPr>
            <p:ph type="ftr" sz="quarter" idx="11"/>
          </p:nvPr>
        </p:nvSpPr>
        <p:spPr/>
        <p:txBody>
          <a:bodyPr/>
          <a:lstStyle/>
          <a:p>
            <a:r>
              <a:rPr lang="en-US" dirty="0"/>
              <a:t>ADC - IIIT Bhopal</a:t>
            </a:r>
          </a:p>
        </p:txBody>
      </p:sp>
      <p:sp>
        <p:nvSpPr>
          <p:cNvPr id="4" name="Slide Number Placeholder 3"/>
          <p:cNvSpPr>
            <a:spLocks noGrp="1"/>
          </p:cNvSpPr>
          <p:nvPr>
            <p:ph type="sldNum" sz="quarter" idx="12"/>
          </p:nvPr>
        </p:nvSpPr>
        <p:spPr/>
        <p:txBody>
          <a:bodyPr/>
          <a:lstStyle/>
          <a:p>
            <a:fld id="{58A79D6A-F8A9-4142-87E8-70739027CFC8}" type="slidenum">
              <a:rPr lang="en-US" smtClean="0"/>
              <a:t>50</a:t>
            </a:fld>
            <a:endParaRPr lang="en-US"/>
          </a:p>
        </p:txBody>
      </p:sp>
      <mc:AlternateContent xmlns:mc="http://schemas.openxmlformats.org/markup-compatibility/2006" xmlns:a14="http://schemas.microsoft.com/office/drawing/2010/main">
        <mc:Choice Requires="a14">
          <p:sp>
            <p:nvSpPr>
              <p:cNvPr id="5" name="Rectangle 4"/>
              <p:cNvSpPr/>
              <p:nvPr/>
            </p:nvSpPr>
            <p:spPr>
              <a:xfrm>
                <a:off x="1206498" y="527036"/>
                <a:ext cx="9339404" cy="3187091"/>
              </a:xfrm>
              <a:prstGeom prst="rect">
                <a:avLst/>
              </a:prstGeom>
            </p:spPr>
            <p:txBody>
              <a:bodyPr wrap="square">
                <a:spAutoFit/>
              </a:bodyPr>
              <a:lstStyle/>
              <a:p>
                <a:pPr marL="342900" indent="-342900" algn="just">
                  <a:buFont typeface="+mj-lt"/>
                  <a:buAutoNum type="arabicPeriod"/>
                </a:pPr>
                <a:r>
                  <a:rPr lang="en-US" dirty="0">
                    <a:solidFill>
                      <a:srgbClr val="000000"/>
                    </a:solidFill>
                    <a:latin typeface="Arial" panose="020B0604020202020204" pitchFamily="34" charset="0"/>
                  </a:rPr>
                  <a:t>A sinusoidal modulating waveform of amplitude 5 V and a frequency of 2 KHz is applied to FM generator, which has a frequency sensitivity of 40 Hz/volt. Calculate the frequency deviation and modulation index.</a:t>
                </a:r>
              </a:p>
              <a:p>
                <a:pPr marL="342900" indent="-342900" algn="just">
                  <a:buFont typeface="+mj-lt"/>
                  <a:buAutoNum type="arabicPeriod"/>
                </a:pPr>
                <a:endParaRPr lang="en-US" dirty="0">
                  <a:solidFill>
                    <a:srgbClr val="000000"/>
                  </a:solidFill>
                  <a:latin typeface="Arial" panose="020B0604020202020204" pitchFamily="34" charset="0"/>
                </a:endParaRPr>
              </a:p>
              <a:p>
                <a:pPr marL="342900" indent="-342900" algn="just">
                  <a:buFont typeface="+mj-lt"/>
                  <a:buAutoNum type="arabicPeriod"/>
                </a:pPr>
                <a:endParaRPr lang="en-US" dirty="0">
                  <a:solidFill>
                    <a:srgbClr val="000000"/>
                  </a:solidFill>
                  <a:latin typeface="Arial" panose="020B0604020202020204" pitchFamily="34" charset="0"/>
                </a:endParaRPr>
              </a:p>
              <a:p>
                <a:pPr marL="342900" indent="-342900" algn="just">
                  <a:buFont typeface="+mj-lt"/>
                  <a:buAutoNum type="arabicPeriod"/>
                </a:pPr>
                <a:endParaRPr lang="en-US" dirty="0">
                  <a:solidFill>
                    <a:srgbClr val="000000"/>
                  </a:solidFill>
                  <a:latin typeface="Arial" panose="020B0604020202020204" pitchFamily="34" charset="0"/>
                </a:endParaRPr>
              </a:p>
              <a:p>
                <a:pPr marL="342900" indent="-342900" algn="just">
                  <a:buFont typeface="+mj-lt"/>
                  <a:buAutoNum type="arabicPeriod"/>
                </a:pPr>
                <a:endParaRPr lang="en-US" dirty="0">
                  <a:solidFill>
                    <a:srgbClr val="000000"/>
                  </a:solidFill>
                  <a:latin typeface="Arial" panose="020B0604020202020204" pitchFamily="34" charset="0"/>
                </a:endParaRPr>
              </a:p>
              <a:p>
                <a:pPr marL="342900" indent="-342900" algn="just">
                  <a:buFont typeface="+mj-lt"/>
                  <a:buAutoNum type="arabicPeriod"/>
                </a:pPr>
                <a:endParaRPr lang="en-US" dirty="0">
                  <a:solidFill>
                    <a:srgbClr val="000000"/>
                  </a:solidFill>
                  <a:latin typeface="Arial" panose="020B0604020202020204" pitchFamily="34" charset="0"/>
                </a:endParaRPr>
              </a:p>
              <a:p>
                <a:pPr marL="342900" indent="-342900" algn="just">
                  <a:buFont typeface="+mj-lt"/>
                  <a:buAutoNum type="arabicPeriod"/>
                </a:pPr>
                <a:endParaRPr lang="en-US" dirty="0">
                  <a:solidFill>
                    <a:srgbClr val="000000"/>
                  </a:solidFill>
                  <a:latin typeface="Arial" panose="020B0604020202020204" pitchFamily="34" charset="0"/>
                </a:endParaRPr>
              </a:p>
              <a:p>
                <a:pPr marL="342900" indent="-342900" algn="just">
                  <a:buFont typeface="+mj-lt"/>
                  <a:buAutoNum type="arabicPeriod"/>
                </a:pPr>
                <a:r>
                  <a:rPr lang="en-US" dirty="0">
                    <a:solidFill>
                      <a:srgbClr val="000000"/>
                    </a:solidFill>
                    <a:latin typeface="Arial" panose="020B0604020202020204" pitchFamily="34" charset="0"/>
                  </a:rPr>
                  <a:t>An FM wave is given by </a:t>
                </a:r>
                <a14:m>
                  <m:oMath xmlns:m="http://schemas.openxmlformats.org/officeDocument/2006/math">
                    <m:r>
                      <a:rPr lang="en-US">
                        <a:solidFill>
                          <a:srgbClr val="000000"/>
                        </a:solidFill>
                        <a:latin typeface="Cambria Math" panose="02040503050406030204" pitchFamily="18" charset="0"/>
                      </a:rPr>
                      <m:t>𝑠</m:t>
                    </m:r>
                    <m:d>
                      <m:dPr>
                        <m:ctrlPr>
                          <a:rPr lang="en-US" i="1">
                            <a:solidFill>
                              <a:srgbClr val="000000"/>
                            </a:solidFill>
                            <a:latin typeface="Cambria Math" panose="02040503050406030204" pitchFamily="18" charset="0"/>
                          </a:rPr>
                        </m:ctrlPr>
                      </m:dPr>
                      <m:e>
                        <m:r>
                          <a:rPr lang="en-US">
                            <a:solidFill>
                              <a:srgbClr val="000000"/>
                            </a:solidFill>
                            <a:latin typeface="Cambria Math" panose="02040503050406030204" pitchFamily="18" charset="0"/>
                          </a:rPr>
                          <m:t>𝑡</m:t>
                        </m:r>
                      </m:e>
                    </m:d>
                    <m:r>
                      <a:rPr lang="en-US">
                        <a:solidFill>
                          <a:srgbClr val="000000"/>
                        </a:solidFill>
                        <a:latin typeface="Cambria Math" panose="02040503050406030204" pitchFamily="18" charset="0"/>
                      </a:rPr>
                      <m:t>=20</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cos</m:t>
                        </m:r>
                      </m:fName>
                      <m:e>
                        <m:d>
                          <m:dPr>
                            <m:ctrlPr>
                              <a:rPr lang="en-US" i="1">
                                <a:solidFill>
                                  <a:srgbClr val="000000"/>
                                </a:solidFill>
                                <a:latin typeface="Cambria Math" panose="02040503050406030204" pitchFamily="18" charset="0"/>
                              </a:rPr>
                            </m:ctrlPr>
                          </m:dPr>
                          <m:e>
                            <m:r>
                              <a:rPr lang="en-US">
                                <a:solidFill>
                                  <a:srgbClr val="000000"/>
                                </a:solidFill>
                                <a:latin typeface="Cambria Math" panose="02040503050406030204" pitchFamily="18" charset="0"/>
                              </a:rPr>
                              <m:t>8</m:t>
                            </m:r>
                            <m:r>
                              <a:rPr lang="en-US">
                                <a:solidFill>
                                  <a:srgbClr val="000000"/>
                                </a:solidFill>
                                <a:latin typeface="Cambria Math" panose="02040503050406030204" pitchFamily="18" charset="0"/>
                              </a:rPr>
                              <m:t>𝜋</m:t>
                            </m:r>
                            <m:r>
                              <a:rPr lang="en-US">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a:solidFill>
                                      <a:srgbClr val="000000"/>
                                    </a:solidFill>
                                    <a:latin typeface="Cambria Math" panose="02040503050406030204" pitchFamily="18" charset="0"/>
                                  </a:rPr>
                                  <m:t>10</m:t>
                                </m:r>
                              </m:e>
                              <m:sup>
                                <m:r>
                                  <a:rPr lang="en-US">
                                    <a:solidFill>
                                      <a:srgbClr val="000000"/>
                                    </a:solidFill>
                                    <a:latin typeface="Cambria Math" panose="02040503050406030204" pitchFamily="18" charset="0"/>
                                  </a:rPr>
                                  <m:t>6</m:t>
                                </m:r>
                              </m:sup>
                            </m:sSup>
                            <m:r>
                              <a:rPr lang="en-US">
                                <a:solidFill>
                                  <a:srgbClr val="000000"/>
                                </a:solidFill>
                                <a:latin typeface="Cambria Math" panose="02040503050406030204" pitchFamily="18" charset="0"/>
                              </a:rPr>
                              <m:t>𝑡</m:t>
                            </m:r>
                            <m:r>
                              <a:rPr lang="en-US">
                                <a:solidFill>
                                  <a:srgbClr val="000000"/>
                                </a:solidFill>
                                <a:latin typeface="Cambria Math" panose="02040503050406030204" pitchFamily="18" charset="0"/>
                              </a:rPr>
                              <m:t>+9</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sin</m:t>
                                </m:r>
                              </m:fName>
                              <m:e>
                                <m:d>
                                  <m:dPr>
                                    <m:ctrlPr>
                                      <a:rPr lang="en-US" i="1">
                                        <a:solidFill>
                                          <a:srgbClr val="000000"/>
                                        </a:solidFill>
                                        <a:latin typeface="Cambria Math" panose="02040503050406030204" pitchFamily="18" charset="0"/>
                                      </a:rPr>
                                    </m:ctrlPr>
                                  </m:dPr>
                                  <m:e>
                                    <m:r>
                                      <a:rPr lang="en-US">
                                        <a:solidFill>
                                          <a:srgbClr val="000000"/>
                                        </a:solidFill>
                                        <a:latin typeface="Cambria Math" panose="02040503050406030204" pitchFamily="18" charset="0"/>
                                      </a:rPr>
                                      <m:t>2</m:t>
                                    </m:r>
                                    <m:r>
                                      <a:rPr lang="en-US">
                                        <a:solidFill>
                                          <a:srgbClr val="000000"/>
                                        </a:solidFill>
                                        <a:latin typeface="Cambria Math" panose="02040503050406030204" pitchFamily="18" charset="0"/>
                                      </a:rPr>
                                      <m:t>𝜋</m:t>
                                    </m:r>
                                    <m:r>
                                      <a:rPr lang="en-US">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a:solidFill>
                                              <a:srgbClr val="000000"/>
                                            </a:solidFill>
                                            <a:latin typeface="Cambria Math" panose="02040503050406030204" pitchFamily="18" charset="0"/>
                                          </a:rPr>
                                          <m:t>10</m:t>
                                        </m:r>
                                      </m:e>
                                      <m:sup>
                                        <m:r>
                                          <a:rPr lang="en-US">
                                            <a:solidFill>
                                              <a:srgbClr val="000000"/>
                                            </a:solidFill>
                                            <a:latin typeface="Cambria Math" panose="02040503050406030204" pitchFamily="18" charset="0"/>
                                          </a:rPr>
                                          <m:t>3</m:t>
                                        </m:r>
                                      </m:sup>
                                    </m:sSup>
                                    <m:r>
                                      <a:rPr lang="en-US">
                                        <a:solidFill>
                                          <a:srgbClr val="000000"/>
                                        </a:solidFill>
                                        <a:latin typeface="Cambria Math" panose="02040503050406030204" pitchFamily="18" charset="0"/>
                                      </a:rPr>
                                      <m:t>𝑡</m:t>
                                    </m:r>
                                  </m:e>
                                </m:d>
                              </m:e>
                            </m:func>
                          </m:e>
                        </m:d>
                      </m:e>
                    </m:func>
                  </m:oMath>
                </a14:m>
                <a:r>
                  <a:rPr lang="en-US" dirty="0">
                    <a:solidFill>
                      <a:srgbClr val="000000"/>
                    </a:solidFill>
                    <a:latin typeface="Arial" panose="020B0604020202020204" pitchFamily="34" charset="0"/>
                  </a:rPr>
                  <a:t>. Calculate the frequency deviation, modulation index, and power of FM wave.</a:t>
                </a:r>
              </a:p>
            </p:txBody>
          </p:sp>
        </mc:Choice>
        <mc:Fallback xmlns="">
          <p:sp>
            <p:nvSpPr>
              <p:cNvPr id="5" name="Rectangle 4"/>
              <p:cNvSpPr>
                <a:spLocks noRot="1" noChangeAspect="1" noMove="1" noResize="1" noEditPoints="1" noAdjustHandles="1" noChangeArrowheads="1" noChangeShapeType="1" noTextEdit="1"/>
              </p:cNvSpPr>
              <p:nvPr/>
            </p:nvSpPr>
            <p:spPr>
              <a:xfrm>
                <a:off x="1206498" y="527036"/>
                <a:ext cx="9339404" cy="3187091"/>
              </a:xfrm>
              <a:prstGeom prst="rect">
                <a:avLst/>
              </a:prstGeom>
              <a:blipFill rotWithShape="0">
                <a:blip r:embed="rId3"/>
                <a:stretch>
                  <a:fillRect l="-457" t="-956" r="-522" b="-5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365103" y="1647633"/>
                <a:ext cx="5248745" cy="1120500"/>
              </a:xfrm>
              <a:prstGeom prst="rect">
                <a:avLst/>
              </a:prstGeom>
              <a:noFill/>
            </p:spPr>
            <p:txBody>
              <a:bodyPr wrap="none" rtlCol="0">
                <a:spAutoFit/>
              </a:bodyPr>
              <a:lstStyle/>
              <a:p>
                <a:r>
                  <a:rPr lang="en-US" dirty="0">
                    <a:solidFill>
                      <a:srgbClr val="FF0000"/>
                    </a:solidFill>
                  </a:rPr>
                  <a:t>Frequency deviation, </a:t>
                </a:r>
                <a14:m>
                  <m:oMath xmlns:m="http://schemas.openxmlformats.org/officeDocument/2006/math">
                    <m:r>
                      <m:rPr>
                        <m:sty m:val="p"/>
                      </m:rPr>
                      <a:rPr lang="en-US" b="0" i="0" smtClean="0">
                        <a:solidFill>
                          <a:srgbClr val="FF0000"/>
                        </a:solidFill>
                        <a:latin typeface="Cambria Math" panose="02040503050406030204" pitchFamily="18" charset="0"/>
                      </a:rPr>
                      <m:t>Δ</m:t>
                    </m:r>
                    <m:r>
                      <a:rPr lang="en-US" b="0" i="1" smtClean="0">
                        <a:solidFill>
                          <a:srgbClr val="FF0000"/>
                        </a:solidFill>
                        <a:latin typeface="Cambria Math" panose="02040503050406030204" pitchFamily="18" charset="0"/>
                      </a:rPr>
                      <m:t>𝑓</m:t>
                    </m:r>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𝑓</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𝐴</m:t>
                        </m:r>
                      </m:e>
                      <m:sub>
                        <m:r>
                          <a:rPr lang="en-US" b="0" i="1" smtClean="0">
                            <a:solidFill>
                              <a:srgbClr val="FF0000"/>
                            </a:solidFill>
                            <a:latin typeface="Cambria Math" panose="02040503050406030204" pitchFamily="18" charset="0"/>
                          </a:rPr>
                          <m:t>𝑚</m:t>
                        </m:r>
                      </m:sub>
                    </m:sSub>
                    <m:r>
                      <a:rPr lang="en-US" b="0" i="1" smtClean="0">
                        <a:solidFill>
                          <a:srgbClr val="FF0000"/>
                        </a:solidFill>
                        <a:latin typeface="Cambria Math" panose="02040503050406030204" pitchFamily="18" charset="0"/>
                      </a:rPr>
                      <m:t>=40×5=200</m:t>
                    </m:r>
                  </m:oMath>
                </a14:m>
                <a:r>
                  <a:rPr lang="en-US" dirty="0">
                    <a:solidFill>
                      <a:srgbClr val="FF0000"/>
                    </a:solidFill>
                  </a:rPr>
                  <a:t> Hz</a:t>
                </a:r>
              </a:p>
              <a:p>
                <a:endParaRPr lang="en-US" dirty="0">
                  <a:solidFill>
                    <a:srgbClr val="FF0000"/>
                  </a:solidFill>
                </a:endParaRPr>
              </a:p>
              <a:p>
                <a:r>
                  <a:rPr lang="en-US" dirty="0">
                    <a:solidFill>
                      <a:srgbClr val="FF0000"/>
                    </a:solidFill>
                  </a:rPr>
                  <a:t>Modulation Index,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𝛽</m:t>
                        </m:r>
                      </m:e>
                      <m:sub>
                        <m:r>
                          <a:rPr lang="en-US" b="0" i="1" smtClean="0">
                            <a:solidFill>
                              <a:srgbClr val="FF0000"/>
                            </a:solidFill>
                            <a:latin typeface="Cambria Math" panose="02040503050406030204" pitchFamily="18" charset="0"/>
                          </a:rPr>
                          <m:t>𝐹𝑀</m:t>
                        </m:r>
                      </m:sub>
                    </m:sSub>
                    <m:r>
                      <a:rPr lang="en-US" b="0" i="1" smtClean="0">
                        <a:solidFill>
                          <a:srgbClr val="FF0000"/>
                        </a:solidFill>
                        <a:latin typeface="Cambria Math" panose="02040503050406030204" pitchFamily="18" charset="0"/>
                      </a:rPr>
                      <m:t>=</m:t>
                    </m:r>
                    <m:f>
                      <m:fPr>
                        <m:ctrlPr>
                          <a:rPr lang="en-US" b="0" i="1" smtClean="0">
                            <a:solidFill>
                              <a:srgbClr val="FF0000"/>
                            </a:solidFill>
                            <a:latin typeface="Cambria Math" panose="02040503050406030204" pitchFamily="18" charset="0"/>
                          </a:rPr>
                        </m:ctrlPr>
                      </m:fPr>
                      <m:num>
                        <m:r>
                          <m:rPr>
                            <m:sty m:val="p"/>
                          </m:rPr>
                          <a:rPr lang="en-US" b="0" i="0" smtClean="0">
                            <a:solidFill>
                              <a:srgbClr val="FF0000"/>
                            </a:solidFill>
                            <a:latin typeface="Cambria Math" panose="02040503050406030204" pitchFamily="18" charset="0"/>
                          </a:rPr>
                          <m:t>Δ</m:t>
                        </m:r>
                        <m:r>
                          <a:rPr lang="en-US" b="0" i="1" smtClean="0">
                            <a:solidFill>
                              <a:srgbClr val="FF0000"/>
                            </a:solidFill>
                            <a:latin typeface="Cambria Math" panose="02040503050406030204" pitchFamily="18" charset="0"/>
                          </a:rPr>
                          <m:t>𝑓</m:t>
                        </m:r>
                      </m:num>
                      <m:den>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𝑚</m:t>
                            </m:r>
                          </m:sub>
                        </m:sSub>
                      </m:den>
                    </m:f>
                    <m:r>
                      <a:rPr lang="en-US" b="0" i="1" smtClean="0">
                        <a:solidFill>
                          <a:srgbClr val="FF0000"/>
                        </a:solidFill>
                        <a:latin typeface="Cambria Math" panose="02040503050406030204" pitchFamily="18" charset="0"/>
                      </a:rPr>
                      <m:t>=</m:t>
                    </m:r>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200</m:t>
                        </m:r>
                      </m:num>
                      <m:den>
                        <m:r>
                          <a:rPr lang="en-US" b="0" i="1" smtClean="0">
                            <a:solidFill>
                              <a:srgbClr val="FF0000"/>
                            </a:solidFill>
                            <a:latin typeface="Cambria Math" panose="02040503050406030204" pitchFamily="18" charset="0"/>
                          </a:rPr>
                          <m:t>2∗1000</m:t>
                        </m:r>
                      </m:den>
                    </m:f>
                    <m:r>
                      <a:rPr lang="en-US" b="0" i="1" smtClean="0">
                        <a:solidFill>
                          <a:srgbClr val="FF0000"/>
                        </a:solidFill>
                        <a:latin typeface="Cambria Math" panose="02040503050406030204" pitchFamily="18" charset="0"/>
                      </a:rPr>
                      <m:t>=0.1</m:t>
                    </m:r>
                  </m:oMath>
                </a14:m>
                <a:endParaRPr lang="en-US"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65103" y="1647633"/>
                <a:ext cx="5248745" cy="1120500"/>
              </a:xfrm>
              <a:prstGeom prst="rect">
                <a:avLst/>
              </a:prstGeom>
              <a:blipFill rotWithShape="0">
                <a:blip r:embed="rId4"/>
                <a:stretch>
                  <a:fillRect l="-929" t="-2174" r="-232" b="-1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698171" y="1509291"/>
                <a:ext cx="3377682" cy="1222579"/>
              </a:xfrm>
              <a:prstGeom prst="rect">
                <a:avLst/>
              </a:prstGeom>
              <a:noFill/>
            </p:spPr>
            <p:txBody>
              <a:bodyPr wrap="square" rtlCol="0">
                <a:spAutoFit/>
              </a:bodyPr>
              <a:lstStyle/>
              <a:p>
                <a:r>
                  <a:rPr lang="en-US" dirty="0">
                    <a:solidFill>
                      <a:srgbClr val="FF0000"/>
                    </a:solidFill>
                  </a:rPr>
                  <a:t>Given, </a:t>
                </a:r>
              </a:p>
              <a:p>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𝐴</m:t>
                        </m:r>
                      </m:e>
                      <m:sub>
                        <m:r>
                          <a:rPr lang="en-US" b="0" i="1" smtClean="0">
                            <a:solidFill>
                              <a:srgbClr val="FF0000"/>
                            </a:solidFill>
                            <a:latin typeface="Cambria Math" panose="02040503050406030204" pitchFamily="18" charset="0"/>
                          </a:rPr>
                          <m:t>𝑚</m:t>
                        </m:r>
                      </m:sub>
                    </m:sSub>
                    <m:r>
                      <a:rPr lang="en-US" b="0" i="1" smtClean="0">
                        <a:solidFill>
                          <a:srgbClr val="FF0000"/>
                        </a:solidFill>
                        <a:latin typeface="Cambria Math" panose="02040503050406030204" pitchFamily="18" charset="0"/>
                      </a:rPr>
                      <m:t>=5 </m:t>
                    </m:r>
                  </m:oMath>
                </a14:m>
                <a:r>
                  <a:rPr lang="en-US" dirty="0">
                    <a:solidFill>
                      <a:srgbClr val="FF0000"/>
                    </a:solidFill>
                  </a:rPr>
                  <a:t>V, </a:t>
                </a:r>
              </a:p>
              <a:p>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𝑚</m:t>
                        </m:r>
                      </m:sub>
                    </m:sSub>
                    <m:r>
                      <a:rPr lang="en-US" b="0" i="1" smtClean="0">
                        <a:solidFill>
                          <a:srgbClr val="FF0000"/>
                        </a:solidFill>
                        <a:latin typeface="Cambria Math" panose="02040503050406030204" pitchFamily="18" charset="0"/>
                      </a:rPr>
                      <m:t>=2</m:t>
                    </m:r>
                  </m:oMath>
                </a14:m>
                <a:r>
                  <a:rPr lang="en-US" dirty="0">
                    <a:solidFill>
                      <a:srgbClr val="FF0000"/>
                    </a:solidFill>
                  </a:rPr>
                  <a:t> KHz = 2000 Hz,</a:t>
                </a:r>
              </a:p>
              <a:p>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𝑓</m:t>
                        </m:r>
                      </m:sub>
                    </m:sSub>
                    <m:r>
                      <a:rPr lang="en-US" b="0" i="1" smtClean="0">
                        <a:solidFill>
                          <a:srgbClr val="FF0000"/>
                        </a:solidFill>
                        <a:latin typeface="Cambria Math" panose="02040503050406030204" pitchFamily="18" charset="0"/>
                      </a:rPr>
                      <m:t>=40 </m:t>
                    </m:r>
                  </m:oMath>
                </a14:m>
                <a:r>
                  <a:rPr lang="en-US" dirty="0">
                    <a:solidFill>
                      <a:srgbClr val="FF0000"/>
                    </a:solidFill>
                  </a:rPr>
                  <a:t>Hz/V</a:t>
                </a:r>
              </a:p>
            </p:txBody>
          </p:sp>
        </mc:Choice>
        <mc:Fallback xmlns="">
          <p:sp>
            <p:nvSpPr>
              <p:cNvPr id="7" name="TextBox 6"/>
              <p:cNvSpPr txBox="1">
                <a:spLocks noRot="1" noChangeAspect="1" noMove="1" noResize="1" noEditPoints="1" noAdjustHandles="1" noChangeArrowheads="1" noChangeShapeType="1" noTextEdit="1"/>
              </p:cNvSpPr>
              <p:nvPr/>
            </p:nvSpPr>
            <p:spPr>
              <a:xfrm>
                <a:off x="1698171" y="1509291"/>
                <a:ext cx="3377682" cy="1222579"/>
              </a:xfrm>
              <a:prstGeom prst="rect">
                <a:avLst/>
              </a:prstGeom>
              <a:blipFill rotWithShape="0">
                <a:blip r:embed="rId5"/>
                <a:stretch>
                  <a:fillRect l="-1625" t="-3000"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698172" y="3714126"/>
                <a:ext cx="3984172" cy="1200329"/>
              </a:xfrm>
              <a:prstGeom prst="rect">
                <a:avLst/>
              </a:prstGeom>
              <a:noFill/>
            </p:spPr>
            <p:txBody>
              <a:bodyPr wrap="square" rtlCol="0">
                <a:spAutoFit/>
              </a:bodyPr>
              <a:lstStyle/>
              <a:p>
                <a:r>
                  <a:rPr lang="en-US" dirty="0">
                    <a:solidFill>
                      <a:srgbClr val="FF0000"/>
                    </a:solidFill>
                  </a:rPr>
                  <a:t>Standard Equation of FM is given as,</a:t>
                </a:r>
              </a:p>
              <a:p>
                <a:endParaRPr lang="en-US" dirty="0">
                  <a:solidFill>
                    <a:srgbClr val="FF0000"/>
                  </a:solidFill>
                </a:endParaRPr>
              </a:p>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𝐹𝑀</m:t>
                        </m:r>
                        <m:r>
                          <a:rPr lang="en-US" i="1">
                            <a:solidFill>
                              <a:srgbClr val="FF0000"/>
                            </a:solidFill>
                            <a:latin typeface="Cambria Math" panose="02040503050406030204" pitchFamily="18" charset="0"/>
                          </a:rPr>
                          <m:t> </m:t>
                        </m:r>
                      </m:sub>
                    </m:sSub>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𝑡</m:t>
                        </m:r>
                      </m:e>
                    </m:d>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𝐴</m:t>
                        </m:r>
                      </m:e>
                      <m:sub>
                        <m:r>
                          <a:rPr lang="en-US" i="1">
                            <a:solidFill>
                              <a:srgbClr val="FF0000"/>
                            </a:solidFill>
                            <a:latin typeface="Cambria Math" panose="02040503050406030204" pitchFamily="18" charset="0"/>
                          </a:rPr>
                          <m:t>𝑐</m:t>
                        </m:r>
                      </m:sub>
                    </m:sSub>
                    <m:func>
                      <m:funcPr>
                        <m:ctrlPr>
                          <a:rPr lang="en-US" i="1">
                            <a:solidFill>
                              <a:srgbClr val="FF0000"/>
                            </a:solidFill>
                            <a:latin typeface="Cambria Math" panose="02040503050406030204" pitchFamily="18" charset="0"/>
                          </a:rPr>
                        </m:ctrlPr>
                      </m:funcPr>
                      <m:fName>
                        <m:r>
                          <m:rPr>
                            <m:sty m:val="p"/>
                          </m:rPr>
                          <a:rPr lang="en-US">
                            <a:solidFill>
                              <a:srgbClr val="FF0000"/>
                            </a:solidFill>
                            <a:latin typeface="Cambria Math" panose="02040503050406030204" pitchFamily="18" charset="0"/>
                          </a:rPr>
                          <m:t>cos</m:t>
                        </m:r>
                      </m:fName>
                      <m:e>
                        <m:d>
                          <m:dPr>
                            <m:begChr m:val="["/>
                            <m:endChr m:val="]"/>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𝜔</m:t>
                                </m:r>
                              </m:e>
                              <m:sub>
                                <m:r>
                                  <a:rPr lang="en-US" i="1">
                                    <a:solidFill>
                                      <a:srgbClr val="FF0000"/>
                                    </a:solidFill>
                                    <a:latin typeface="Cambria Math" panose="02040503050406030204" pitchFamily="18" charset="0"/>
                                  </a:rPr>
                                  <m:t>𝑐</m:t>
                                </m:r>
                              </m:sub>
                            </m:sSub>
                            <m:r>
                              <a:rPr lang="en-US" i="1">
                                <a:solidFill>
                                  <a:srgbClr val="FF0000"/>
                                </a:solidFill>
                                <a:latin typeface="Cambria Math" panose="02040503050406030204" pitchFamily="18" charset="0"/>
                              </a:rPr>
                              <m:t>𝑡</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𝛽</m:t>
                                </m:r>
                              </m:e>
                              <m:sub>
                                <m:r>
                                  <a:rPr lang="en-US" i="1">
                                    <a:solidFill>
                                      <a:srgbClr val="FF0000"/>
                                    </a:solidFill>
                                    <a:latin typeface="Cambria Math" panose="02040503050406030204" pitchFamily="18" charset="0"/>
                                  </a:rPr>
                                  <m:t>𝐹𝑀</m:t>
                                </m:r>
                              </m:sub>
                            </m:sSub>
                            <m:func>
                              <m:funcPr>
                                <m:ctrlPr>
                                  <a:rPr lang="en-US" i="1">
                                    <a:solidFill>
                                      <a:srgbClr val="FF0000"/>
                                    </a:solidFill>
                                    <a:latin typeface="Cambria Math" panose="02040503050406030204" pitchFamily="18" charset="0"/>
                                  </a:rPr>
                                </m:ctrlPr>
                              </m:funcPr>
                              <m:fName>
                                <m:r>
                                  <m:rPr>
                                    <m:sty m:val="p"/>
                                  </m:rPr>
                                  <a:rPr lang="en-US">
                                    <a:solidFill>
                                      <a:srgbClr val="FF0000"/>
                                    </a:solidFill>
                                    <a:latin typeface="Cambria Math" panose="02040503050406030204" pitchFamily="18" charset="0"/>
                                  </a:rPr>
                                  <m:t>sin</m:t>
                                </m:r>
                              </m:fName>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𝜔</m:t>
                                    </m:r>
                                  </m:e>
                                  <m:sub>
                                    <m:r>
                                      <a:rPr lang="en-US" i="1">
                                        <a:solidFill>
                                          <a:srgbClr val="FF0000"/>
                                        </a:solidFill>
                                        <a:latin typeface="Cambria Math" panose="02040503050406030204" pitchFamily="18" charset="0"/>
                                      </a:rPr>
                                      <m:t>𝑚</m:t>
                                    </m:r>
                                  </m:sub>
                                </m:sSub>
                                <m:r>
                                  <a:rPr lang="en-US" i="1">
                                    <a:solidFill>
                                      <a:srgbClr val="FF0000"/>
                                    </a:solidFill>
                                    <a:latin typeface="Cambria Math" panose="02040503050406030204" pitchFamily="18" charset="0"/>
                                  </a:rPr>
                                  <m:t>𝑡</m:t>
                                </m:r>
                              </m:e>
                            </m:func>
                          </m:e>
                        </m:d>
                      </m:e>
                    </m:func>
                  </m:oMath>
                </a14:m>
                <a:r>
                  <a:rPr lang="en-US" dirty="0">
                    <a:solidFill>
                      <a:srgbClr val="FF0000"/>
                    </a:solidFill>
                  </a:rPr>
                  <a:t> </a:t>
                </a:r>
              </a:p>
              <a:p>
                <a:endParaRPr lang="en-US" dirty="0">
                  <a:solidFill>
                    <a:srgbClr val="FF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698172" y="3714126"/>
                <a:ext cx="3984172" cy="1200329"/>
              </a:xfrm>
              <a:prstGeom prst="rect">
                <a:avLst/>
              </a:prstGeom>
              <a:blipFill rotWithShape="0">
                <a:blip r:embed="rId6"/>
                <a:stretch>
                  <a:fillRect l="-1378" t="-2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228884" y="3698385"/>
                <a:ext cx="46701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solidFill>
                            <a:srgbClr val="000000"/>
                          </a:solidFill>
                          <a:latin typeface="Cambria Math" panose="02040503050406030204" pitchFamily="18" charset="0"/>
                        </a:rPr>
                        <m:t>𝑠</m:t>
                      </m:r>
                      <m:d>
                        <m:dPr>
                          <m:ctrlPr>
                            <a:rPr lang="en-US" i="1">
                              <a:solidFill>
                                <a:srgbClr val="000000"/>
                              </a:solidFill>
                              <a:latin typeface="Cambria Math" panose="02040503050406030204" pitchFamily="18" charset="0"/>
                            </a:rPr>
                          </m:ctrlPr>
                        </m:dPr>
                        <m:e>
                          <m:r>
                            <a:rPr lang="en-US">
                              <a:solidFill>
                                <a:srgbClr val="000000"/>
                              </a:solidFill>
                              <a:latin typeface="Cambria Math" panose="02040503050406030204" pitchFamily="18" charset="0"/>
                            </a:rPr>
                            <m:t>𝑡</m:t>
                          </m:r>
                        </m:e>
                      </m:d>
                      <m:r>
                        <a:rPr lang="en-US">
                          <a:solidFill>
                            <a:srgbClr val="000000"/>
                          </a:solidFill>
                          <a:latin typeface="Cambria Math" panose="02040503050406030204" pitchFamily="18" charset="0"/>
                        </a:rPr>
                        <m:t>=</m:t>
                      </m:r>
                      <m:r>
                        <a:rPr lang="en-US" smtClean="0">
                          <a:solidFill>
                            <a:srgbClr val="002060"/>
                          </a:solidFill>
                          <a:latin typeface="Cambria Math" panose="02040503050406030204" pitchFamily="18" charset="0"/>
                        </a:rPr>
                        <m:t>20</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cos</m:t>
                          </m:r>
                        </m:fName>
                        <m:e>
                          <m:d>
                            <m:dPr>
                              <m:ctrlPr>
                                <a:rPr lang="en-US" i="1">
                                  <a:solidFill>
                                    <a:srgbClr val="000000"/>
                                  </a:solidFill>
                                  <a:latin typeface="Cambria Math" panose="02040503050406030204" pitchFamily="18" charset="0"/>
                                </a:rPr>
                              </m:ctrlPr>
                            </m:dPr>
                            <m:e>
                              <m:r>
                                <a:rPr lang="en-US" smtClean="0">
                                  <a:solidFill>
                                    <a:srgbClr val="002060"/>
                                  </a:solidFill>
                                  <a:latin typeface="Cambria Math" panose="02040503050406030204" pitchFamily="18" charset="0"/>
                                </a:rPr>
                                <m:t>8</m:t>
                              </m:r>
                              <m:r>
                                <a:rPr lang="en-US" smtClean="0">
                                  <a:solidFill>
                                    <a:srgbClr val="002060"/>
                                  </a:solidFill>
                                  <a:latin typeface="Cambria Math" panose="02040503050406030204" pitchFamily="18" charset="0"/>
                                </a:rPr>
                                <m:t>𝜋</m:t>
                              </m:r>
                              <m:r>
                                <a:rPr lang="en-US" smtClean="0">
                                  <a:solidFill>
                                    <a:srgbClr val="002060"/>
                                  </a:solidFill>
                                  <a:latin typeface="Cambria Math" panose="02040503050406030204" pitchFamily="18" charset="0"/>
                                </a:rPr>
                                <m:t>×</m:t>
                              </m:r>
                              <m:sSup>
                                <m:sSupPr>
                                  <m:ctrlPr>
                                    <a:rPr lang="en-US" i="1">
                                      <a:solidFill>
                                        <a:srgbClr val="002060"/>
                                      </a:solidFill>
                                      <a:latin typeface="Cambria Math" panose="02040503050406030204" pitchFamily="18" charset="0"/>
                                    </a:rPr>
                                  </m:ctrlPr>
                                </m:sSupPr>
                                <m:e>
                                  <m:r>
                                    <a:rPr lang="en-US">
                                      <a:solidFill>
                                        <a:srgbClr val="002060"/>
                                      </a:solidFill>
                                      <a:latin typeface="Cambria Math" panose="02040503050406030204" pitchFamily="18" charset="0"/>
                                    </a:rPr>
                                    <m:t>10</m:t>
                                  </m:r>
                                </m:e>
                                <m:sup>
                                  <m:r>
                                    <a:rPr lang="en-US">
                                      <a:solidFill>
                                        <a:srgbClr val="002060"/>
                                      </a:solidFill>
                                      <a:latin typeface="Cambria Math" panose="02040503050406030204" pitchFamily="18" charset="0"/>
                                    </a:rPr>
                                    <m:t>6</m:t>
                                  </m:r>
                                </m:sup>
                              </m:sSup>
                              <m:r>
                                <a:rPr lang="en-US">
                                  <a:solidFill>
                                    <a:srgbClr val="000000"/>
                                  </a:solidFill>
                                  <a:latin typeface="Cambria Math" panose="02040503050406030204" pitchFamily="18" charset="0"/>
                                </a:rPr>
                                <m:t>𝑡</m:t>
                              </m:r>
                              <m:r>
                                <a:rPr lang="en-US">
                                  <a:solidFill>
                                    <a:srgbClr val="000000"/>
                                  </a:solidFill>
                                  <a:latin typeface="Cambria Math" panose="02040503050406030204" pitchFamily="18" charset="0"/>
                                </a:rPr>
                                <m:t>+9</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sin</m:t>
                                  </m:r>
                                </m:fName>
                                <m:e>
                                  <m:d>
                                    <m:dPr>
                                      <m:ctrlPr>
                                        <a:rPr lang="en-US" i="1">
                                          <a:solidFill>
                                            <a:srgbClr val="000000"/>
                                          </a:solidFill>
                                          <a:latin typeface="Cambria Math" panose="02040503050406030204" pitchFamily="18" charset="0"/>
                                        </a:rPr>
                                      </m:ctrlPr>
                                    </m:dPr>
                                    <m:e>
                                      <m:r>
                                        <a:rPr lang="en-US" smtClean="0">
                                          <a:solidFill>
                                            <a:srgbClr val="002060"/>
                                          </a:solidFill>
                                          <a:latin typeface="Cambria Math" panose="02040503050406030204" pitchFamily="18" charset="0"/>
                                        </a:rPr>
                                        <m:t>2</m:t>
                                      </m:r>
                                      <m:r>
                                        <a:rPr lang="en-US" smtClean="0">
                                          <a:solidFill>
                                            <a:srgbClr val="002060"/>
                                          </a:solidFill>
                                          <a:latin typeface="Cambria Math" panose="02040503050406030204" pitchFamily="18" charset="0"/>
                                        </a:rPr>
                                        <m:t>𝜋</m:t>
                                      </m:r>
                                      <m:r>
                                        <a:rPr lang="en-US" smtClean="0">
                                          <a:solidFill>
                                            <a:srgbClr val="002060"/>
                                          </a:solidFill>
                                          <a:latin typeface="Cambria Math" panose="02040503050406030204" pitchFamily="18" charset="0"/>
                                        </a:rPr>
                                        <m:t>×</m:t>
                                      </m:r>
                                      <m:sSup>
                                        <m:sSupPr>
                                          <m:ctrlPr>
                                            <a:rPr lang="en-US" i="1">
                                              <a:solidFill>
                                                <a:srgbClr val="002060"/>
                                              </a:solidFill>
                                              <a:latin typeface="Cambria Math" panose="02040503050406030204" pitchFamily="18" charset="0"/>
                                            </a:rPr>
                                          </m:ctrlPr>
                                        </m:sSupPr>
                                        <m:e>
                                          <m:r>
                                            <a:rPr lang="en-US">
                                              <a:solidFill>
                                                <a:srgbClr val="002060"/>
                                              </a:solidFill>
                                              <a:latin typeface="Cambria Math" panose="02040503050406030204" pitchFamily="18" charset="0"/>
                                            </a:rPr>
                                            <m:t>10</m:t>
                                          </m:r>
                                        </m:e>
                                        <m:sup>
                                          <m:r>
                                            <a:rPr lang="en-US">
                                              <a:solidFill>
                                                <a:srgbClr val="002060"/>
                                              </a:solidFill>
                                              <a:latin typeface="Cambria Math" panose="02040503050406030204" pitchFamily="18" charset="0"/>
                                            </a:rPr>
                                            <m:t>3</m:t>
                                          </m:r>
                                        </m:sup>
                                      </m:sSup>
                                      <m:r>
                                        <a:rPr lang="en-US">
                                          <a:solidFill>
                                            <a:srgbClr val="000000"/>
                                          </a:solidFill>
                                          <a:latin typeface="Cambria Math" panose="02040503050406030204" pitchFamily="18" charset="0"/>
                                        </a:rPr>
                                        <m:t>𝑡</m:t>
                                      </m:r>
                                    </m:e>
                                  </m:d>
                                </m:e>
                              </m:func>
                            </m:e>
                          </m:d>
                        </m:e>
                      </m:func>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6228884" y="3698385"/>
                <a:ext cx="4670125" cy="369332"/>
              </a:xfrm>
              <a:prstGeom prst="rect">
                <a:avLst/>
              </a:prstGeom>
              <a:blipFill rotWithShape="0">
                <a:blip r:embed="rId7"/>
                <a:stretch>
                  <a:fillRect/>
                </a:stretch>
              </a:blipFill>
            </p:spPr>
            <p:txBody>
              <a:bodyPr/>
              <a:lstStyle/>
              <a:p>
                <a:r>
                  <a:rPr lang="en-US">
                    <a:noFill/>
                  </a:rPr>
                  <a:t> </a:t>
                </a:r>
              </a:p>
            </p:txBody>
          </p:sp>
        </mc:Fallback>
      </mc:AlternateContent>
      <p:cxnSp>
        <p:nvCxnSpPr>
          <p:cNvPr id="11" name="Straight Arrow Connector 10"/>
          <p:cNvCxnSpPr/>
          <p:nvPr/>
        </p:nvCxnSpPr>
        <p:spPr>
          <a:xfrm flipH="1">
            <a:off x="6969967" y="4011264"/>
            <a:ext cx="177282" cy="303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6663975" y="4157123"/>
                <a:ext cx="4832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𝐴</m:t>
                          </m:r>
                        </m:e>
                        <m:sub>
                          <m:r>
                            <a:rPr lang="en-US" i="1">
                              <a:solidFill>
                                <a:srgbClr val="FF0000"/>
                              </a:solidFill>
                              <a:latin typeface="Cambria Math" panose="02040503050406030204" pitchFamily="18" charset="0"/>
                            </a:rPr>
                            <m:t>𝑐</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6663975" y="4157123"/>
                <a:ext cx="483274" cy="369332"/>
              </a:xfrm>
              <a:prstGeom prst="rect">
                <a:avLst/>
              </a:prstGeom>
              <a:blipFill rotWithShape="0">
                <a:blip r:embed="rId8"/>
                <a:stretch>
                  <a:fillRect/>
                </a:stretch>
              </a:blipFill>
            </p:spPr>
            <p:txBody>
              <a:bodyPr/>
              <a:lstStyle/>
              <a:p>
                <a:r>
                  <a:rPr lang="en-US">
                    <a:noFill/>
                  </a:rPr>
                  <a:t> </a:t>
                </a:r>
              </a:p>
            </p:txBody>
          </p:sp>
        </mc:Fallback>
      </mc:AlternateContent>
      <p:sp>
        <p:nvSpPr>
          <p:cNvPr id="15" name="Right Brace 14"/>
          <p:cNvSpPr/>
          <p:nvPr/>
        </p:nvSpPr>
        <p:spPr>
          <a:xfrm rot="5400000">
            <a:off x="7984490" y="3712761"/>
            <a:ext cx="337819" cy="7993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Rectangle 15"/>
              <p:cNvSpPr/>
              <p:nvPr/>
            </p:nvSpPr>
            <p:spPr>
              <a:xfrm>
                <a:off x="7888332" y="4232137"/>
                <a:ext cx="12472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𝜔</m:t>
                          </m:r>
                        </m:e>
                        <m:sub>
                          <m:r>
                            <a:rPr lang="en-US" i="1">
                              <a:solidFill>
                                <a:srgbClr val="FF0000"/>
                              </a:solidFill>
                              <a:latin typeface="Cambria Math" panose="02040503050406030204" pitchFamily="18" charset="0"/>
                            </a:rPr>
                            <m:t>𝑐</m:t>
                          </m:r>
                        </m:sub>
                      </m:sSub>
                      <m:r>
                        <a:rPr lang="en-US" b="0" i="1" smtClean="0">
                          <a:solidFill>
                            <a:srgbClr val="FF0000"/>
                          </a:solidFill>
                          <a:latin typeface="Cambria Math" panose="02040503050406030204" pitchFamily="18" charset="0"/>
                        </a:rPr>
                        <m:t>=2</m:t>
                      </m:r>
                      <m:r>
                        <a:rPr lang="en-US" b="0" i="1" smtClean="0">
                          <a:solidFill>
                            <a:srgbClr val="FF0000"/>
                          </a:solidFill>
                          <a:latin typeface="Cambria Math" panose="02040503050406030204" pitchFamily="18" charset="0"/>
                        </a:rPr>
                        <m:t>𝜋</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𝑐</m:t>
                          </m:r>
                        </m:sub>
                      </m:sSub>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7888332" y="4232137"/>
                <a:ext cx="1247265" cy="369332"/>
              </a:xfrm>
              <a:prstGeom prst="rect">
                <a:avLst/>
              </a:prstGeom>
              <a:blipFill rotWithShape="0">
                <a:blip r:embed="rId9"/>
                <a:stretch>
                  <a:fillRect b="-13115"/>
                </a:stretch>
              </a:blipFill>
            </p:spPr>
            <p:txBody>
              <a:bodyPr/>
              <a:lstStyle/>
              <a:p>
                <a:r>
                  <a:rPr lang="en-US">
                    <a:noFill/>
                  </a:rPr>
                  <a:t> </a:t>
                </a:r>
              </a:p>
            </p:txBody>
          </p:sp>
        </mc:Fallback>
      </mc:AlternateContent>
      <p:sp>
        <p:nvSpPr>
          <p:cNvPr id="17" name="Right Brace 16"/>
          <p:cNvSpPr/>
          <p:nvPr/>
        </p:nvSpPr>
        <p:spPr>
          <a:xfrm rot="5400000">
            <a:off x="9824546" y="3672094"/>
            <a:ext cx="337819" cy="8778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Rectangle 17"/>
              <p:cNvSpPr/>
              <p:nvPr/>
            </p:nvSpPr>
            <p:spPr>
              <a:xfrm>
                <a:off x="9651744" y="4160727"/>
                <a:ext cx="14272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𝜔</m:t>
                          </m:r>
                        </m:e>
                        <m:sub>
                          <m:r>
                            <a:rPr lang="en-US" b="0" i="1" smtClean="0">
                              <a:solidFill>
                                <a:srgbClr val="FF0000"/>
                              </a:solidFill>
                              <a:latin typeface="Cambria Math" panose="02040503050406030204" pitchFamily="18" charset="0"/>
                            </a:rPr>
                            <m:t>𝑚</m:t>
                          </m:r>
                        </m:sub>
                      </m:sSub>
                      <m:r>
                        <a:rPr lang="en-US" b="0" i="1" smtClean="0">
                          <a:solidFill>
                            <a:srgbClr val="FF0000"/>
                          </a:solidFill>
                          <a:latin typeface="Cambria Math" panose="02040503050406030204" pitchFamily="18" charset="0"/>
                        </a:rPr>
                        <m:t>=2</m:t>
                      </m:r>
                      <m:r>
                        <a:rPr lang="en-US" b="0" i="1" smtClean="0">
                          <a:solidFill>
                            <a:srgbClr val="FF0000"/>
                          </a:solidFill>
                          <a:latin typeface="Cambria Math" panose="02040503050406030204" pitchFamily="18" charset="0"/>
                        </a:rPr>
                        <m:t>𝜋</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𝑚</m:t>
                          </m:r>
                        </m:sub>
                      </m:sSub>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9651744" y="4160727"/>
                <a:ext cx="1427250" cy="369332"/>
              </a:xfrm>
              <a:prstGeom prst="rect">
                <a:avLst/>
              </a:prstGeom>
              <a:blipFill rotWithShape="0">
                <a:blip r:embed="rId10"/>
                <a:stretch>
                  <a:fillRect b="-13333"/>
                </a:stretch>
              </a:blipFill>
            </p:spPr>
            <p:txBody>
              <a:bodyPr/>
              <a:lstStyle/>
              <a:p>
                <a:r>
                  <a:rPr lang="en-US">
                    <a:noFill/>
                  </a:rPr>
                  <a:t> </a:t>
                </a:r>
              </a:p>
            </p:txBody>
          </p:sp>
        </mc:Fallback>
      </mc:AlternateContent>
      <p:cxnSp>
        <p:nvCxnSpPr>
          <p:cNvPr id="19" name="Straight Arrow Connector 18"/>
          <p:cNvCxnSpPr/>
          <p:nvPr/>
        </p:nvCxnSpPr>
        <p:spPr>
          <a:xfrm flipV="1">
            <a:off x="9135597" y="3466304"/>
            <a:ext cx="1478251" cy="292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10545902" y="3243423"/>
                <a:ext cx="6292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𝛽</m:t>
                          </m:r>
                        </m:e>
                        <m:sub>
                          <m:r>
                            <a:rPr lang="en-US" i="1">
                              <a:solidFill>
                                <a:srgbClr val="FF0000"/>
                              </a:solidFill>
                              <a:latin typeface="Cambria Math" panose="02040503050406030204" pitchFamily="18" charset="0"/>
                            </a:rPr>
                            <m:t>𝐹𝑀</m:t>
                          </m:r>
                        </m:sub>
                      </m:sSub>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10545902" y="3243423"/>
                <a:ext cx="629275" cy="369332"/>
              </a:xfrm>
              <a:prstGeom prst="rect">
                <a:avLst/>
              </a:prstGeom>
              <a:blipFill rotWithShape="0">
                <a:blip r:embed="rId11"/>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4625777" y="5189857"/>
                <a:ext cx="5319470" cy="369332"/>
              </a:xfrm>
              <a:prstGeom prst="rect">
                <a:avLst/>
              </a:prstGeom>
            </p:spPr>
            <p:txBody>
              <a:bodyPr wrap="none">
                <a:spAutoFit/>
              </a:bodyPr>
              <a:lstStyle/>
              <a:p>
                <a:r>
                  <a:rPr lang="en-US" dirty="0">
                    <a:solidFill>
                      <a:srgbClr val="FF0000"/>
                    </a:solidFill>
                  </a:rPr>
                  <a:t>Frequency deviation, </a:t>
                </a:r>
                <a14:m>
                  <m:oMath xmlns:m="http://schemas.openxmlformats.org/officeDocument/2006/math">
                    <m:r>
                      <m:rPr>
                        <m:sty m:val="p"/>
                      </m:rPr>
                      <a:rPr lang="en-US">
                        <a:solidFill>
                          <a:srgbClr val="FF0000"/>
                        </a:solidFill>
                        <a:latin typeface="Cambria Math" panose="02040503050406030204" pitchFamily="18" charset="0"/>
                      </a:rPr>
                      <m:t>Δ</m:t>
                    </m:r>
                    <m:r>
                      <a:rPr lang="en-US" i="1">
                        <a:solidFill>
                          <a:srgbClr val="FF0000"/>
                        </a:solidFill>
                        <a:latin typeface="Cambria Math" panose="02040503050406030204" pitchFamily="18" charset="0"/>
                      </a:rPr>
                      <m:t>𝑓</m:t>
                    </m:r>
                    <m:r>
                      <a:rPr lang="en-US" i="1">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𝛽</m:t>
                        </m:r>
                      </m:e>
                      <m:sub>
                        <m:r>
                          <a:rPr lang="en-US" b="0" i="1" smtClean="0">
                            <a:solidFill>
                              <a:srgbClr val="FF0000"/>
                            </a:solidFill>
                            <a:latin typeface="Cambria Math" panose="02040503050406030204" pitchFamily="18" charset="0"/>
                          </a:rPr>
                          <m:t>𝐹𝑀</m:t>
                        </m:r>
                      </m:sub>
                    </m:sSub>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𝑚</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9</m:t>
                    </m:r>
                    <m:r>
                      <a:rPr lang="en-US" i="1">
                        <a:solidFill>
                          <a:srgbClr val="FF0000"/>
                        </a:solidFill>
                        <a:latin typeface="Cambria Math" panose="02040503050406030204" pitchFamily="18" charset="0"/>
                      </a:rPr>
                      <m:t>×</m:t>
                    </m: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10</m:t>
                        </m:r>
                      </m:e>
                      <m:sup>
                        <m:r>
                          <a:rPr lang="en-US" b="0" i="1" smtClean="0">
                            <a:solidFill>
                              <a:srgbClr val="FF0000"/>
                            </a:solidFill>
                            <a:latin typeface="Cambria Math" panose="02040503050406030204" pitchFamily="18" charset="0"/>
                          </a:rPr>
                          <m:t>3</m:t>
                        </m:r>
                      </m:sup>
                    </m:sSup>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9</m:t>
                    </m:r>
                  </m:oMath>
                </a14:m>
                <a:r>
                  <a:rPr lang="en-US" dirty="0">
                    <a:solidFill>
                      <a:srgbClr val="FF0000"/>
                    </a:solidFill>
                  </a:rPr>
                  <a:t> KHz</a:t>
                </a:r>
              </a:p>
            </p:txBody>
          </p:sp>
        </mc:Choice>
        <mc:Fallback xmlns="">
          <p:sp>
            <p:nvSpPr>
              <p:cNvPr id="24" name="Rectangle 23"/>
              <p:cNvSpPr>
                <a:spLocks noRot="1" noChangeAspect="1" noMove="1" noResize="1" noEditPoints="1" noAdjustHandles="1" noChangeArrowheads="1" noChangeShapeType="1" noTextEdit="1"/>
              </p:cNvSpPr>
              <p:nvPr/>
            </p:nvSpPr>
            <p:spPr>
              <a:xfrm>
                <a:off x="4625777" y="5189857"/>
                <a:ext cx="5319470" cy="369332"/>
              </a:xfrm>
              <a:prstGeom prst="rect">
                <a:avLst/>
              </a:prstGeom>
              <a:blipFill rotWithShape="0">
                <a:blip r:embed="rId12"/>
                <a:stretch>
                  <a:fillRect l="-1032" t="-8197" r="-229"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2576270" y="5019204"/>
                <a:ext cx="1217256" cy="528222"/>
              </a:xfrm>
              <a:prstGeom prst="rect">
                <a:avLst/>
              </a:prstGeom>
            </p:spPr>
            <p:txBody>
              <a:bodyPr wrap="none">
                <a:spAutoFit/>
              </a:bodyPr>
              <a:lstStyle/>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𝛽</m:t>
                        </m:r>
                      </m:e>
                      <m:sub>
                        <m:r>
                          <a:rPr lang="en-US" i="1">
                            <a:solidFill>
                              <a:srgbClr val="FF0000"/>
                            </a:solidFill>
                            <a:latin typeface="Cambria Math" panose="02040503050406030204" pitchFamily="18" charset="0"/>
                          </a:rPr>
                          <m:t>𝐹𝑀</m:t>
                        </m:r>
                      </m:sub>
                    </m:sSub>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f>
                      <m:fPr>
                        <m:ctrlPr>
                          <a:rPr lang="en-US" i="1">
                            <a:solidFill>
                              <a:srgbClr val="FF0000"/>
                            </a:solidFill>
                            <a:latin typeface="Cambria Math" panose="02040503050406030204" pitchFamily="18" charset="0"/>
                          </a:rPr>
                        </m:ctrlPr>
                      </m:fPr>
                      <m:num>
                        <m:r>
                          <m:rPr>
                            <m:sty m:val="p"/>
                          </m:rPr>
                          <a:rPr lang="en-US">
                            <a:solidFill>
                              <a:srgbClr val="FF0000"/>
                            </a:solidFill>
                            <a:latin typeface="Cambria Math" panose="02040503050406030204" pitchFamily="18" charset="0"/>
                          </a:rPr>
                          <m:t>Δ</m:t>
                        </m:r>
                        <m:r>
                          <a:rPr lang="en-US" b="0" i="1" smtClean="0">
                            <a:solidFill>
                              <a:srgbClr val="FF0000"/>
                            </a:solidFill>
                            <a:latin typeface="Cambria Math" panose="02040503050406030204" pitchFamily="18" charset="0"/>
                          </a:rPr>
                          <m:t>𝑓</m:t>
                        </m:r>
                      </m:num>
                      <m:den>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𝑚</m:t>
                            </m:r>
                          </m:sub>
                        </m:sSub>
                      </m:den>
                    </m:f>
                  </m:oMath>
                </a14:m>
                <a:endParaRPr lang="en-US" dirty="0">
                  <a:solidFill>
                    <a:srgbClr val="FF0000"/>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2576270" y="5019204"/>
                <a:ext cx="1217256" cy="528222"/>
              </a:xfrm>
              <a:prstGeom prst="rect">
                <a:avLst/>
              </a:prstGeom>
              <a:blipFill rotWithShape="0">
                <a:blip r:embed="rId13"/>
                <a:stretch>
                  <a:fillRect b="-5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8134099" y="4579178"/>
                <a:ext cx="1662828" cy="369332"/>
              </a:xfrm>
              <a:prstGeom prst="rect">
                <a:avLst/>
              </a:prstGeom>
            </p:spPr>
            <p:txBody>
              <a:bodyPr wrap="none">
                <a:spAutoFit/>
              </a:bodyPr>
              <a:lstStyle/>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𝑐</m:t>
                        </m:r>
                      </m:sub>
                    </m:sSub>
                    <m:r>
                      <a:rPr lang="en-US" b="0" i="1" smtClean="0">
                        <a:solidFill>
                          <a:srgbClr val="FF0000"/>
                        </a:solidFill>
                        <a:latin typeface="Cambria Math" panose="02040503050406030204" pitchFamily="18" charset="0"/>
                      </a:rPr>
                      <m:t>=4×</m:t>
                    </m: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10</m:t>
                        </m:r>
                      </m:e>
                      <m:sup>
                        <m:r>
                          <a:rPr lang="en-US" b="0" i="1" smtClean="0">
                            <a:solidFill>
                              <a:srgbClr val="FF0000"/>
                            </a:solidFill>
                            <a:latin typeface="Cambria Math" panose="02040503050406030204" pitchFamily="18" charset="0"/>
                          </a:rPr>
                          <m:t>6</m:t>
                        </m:r>
                      </m:sup>
                    </m:sSup>
                  </m:oMath>
                </a14:m>
                <a:r>
                  <a:rPr lang="en-US" dirty="0">
                    <a:solidFill>
                      <a:srgbClr val="FF0000"/>
                    </a:solidFill>
                  </a:rPr>
                  <a:t>Hz</a:t>
                </a:r>
              </a:p>
            </p:txBody>
          </p:sp>
        </mc:Choice>
        <mc:Fallback xmlns="">
          <p:sp>
            <p:nvSpPr>
              <p:cNvPr id="26" name="Rectangle 25"/>
              <p:cNvSpPr>
                <a:spLocks noRot="1" noChangeAspect="1" noMove="1" noResize="1" noEditPoints="1" noAdjustHandles="1" noChangeArrowheads="1" noChangeShapeType="1" noTextEdit="1"/>
              </p:cNvSpPr>
              <p:nvPr/>
            </p:nvSpPr>
            <p:spPr>
              <a:xfrm>
                <a:off x="8134099" y="4579178"/>
                <a:ext cx="1662828" cy="369332"/>
              </a:xfrm>
              <a:prstGeom prst="rect">
                <a:avLst/>
              </a:prstGeom>
              <a:blipFill rotWithShape="0">
                <a:blip r:embed="rId14"/>
                <a:stretch>
                  <a:fillRect l="-1099" t="-8197" r="-256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10247580" y="4563733"/>
                <a:ext cx="1336584" cy="369332"/>
              </a:xfrm>
              <a:prstGeom prst="rect">
                <a:avLst/>
              </a:prstGeom>
            </p:spPr>
            <p:txBody>
              <a:bodyPr wrap="none">
                <a:spAutoFit/>
              </a:bodyPr>
              <a:lstStyle/>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𝑚</m:t>
                        </m:r>
                      </m:sub>
                    </m:sSub>
                    <m:r>
                      <a:rPr lang="en-US" b="0" i="1" smtClean="0">
                        <a:solidFill>
                          <a:srgbClr val="FF0000"/>
                        </a:solidFill>
                        <a:latin typeface="Cambria Math" panose="02040503050406030204" pitchFamily="18" charset="0"/>
                      </a:rPr>
                      <m:t>=</m:t>
                    </m: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10</m:t>
                        </m:r>
                      </m:e>
                      <m:sup>
                        <m:r>
                          <a:rPr lang="en-US" b="0" i="1" smtClean="0">
                            <a:solidFill>
                              <a:srgbClr val="FF0000"/>
                            </a:solidFill>
                            <a:latin typeface="Cambria Math" panose="02040503050406030204" pitchFamily="18" charset="0"/>
                          </a:rPr>
                          <m:t>3</m:t>
                        </m:r>
                      </m:sup>
                    </m:sSup>
                  </m:oMath>
                </a14:m>
                <a:r>
                  <a:rPr lang="en-US" dirty="0">
                    <a:solidFill>
                      <a:srgbClr val="FF0000"/>
                    </a:solidFill>
                  </a:rPr>
                  <a:t>Hz</a:t>
                </a:r>
              </a:p>
            </p:txBody>
          </p:sp>
        </mc:Choice>
        <mc:Fallback xmlns="">
          <p:sp>
            <p:nvSpPr>
              <p:cNvPr id="27" name="Rectangle 26"/>
              <p:cNvSpPr>
                <a:spLocks noRot="1" noChangeAspect="1" noMove="1" noResize="1" noEditPoints="1" noAdjustHandles="1" noChangeArrowheads="1" noChangeShapeType="1" noTextEdit="1"/>
              </p:cNvSpPr>
              <p:nvPr/>
            </p:nvSpPr>
            <p:spPr>
              <a:xfrm>
                <a:off x="10247580" y="4563733"/>
                <a:ext cx="1336584" cy="369332"/>
              </a:xfrm>
              <a:prstGeom prst="rect">
                <a:avLst/>
              </a:prstGeom>
              <a:blipFill rotWithShape="0">
                <a:blip r:embed="rId15"/>
                <a:stretch>
                  <a:fillRect l="-1370" t="-10000" r="-365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4625777" y="5526950"/>
                <a:ext cx="2779735" cy="369332"/>
              </a:xfrm>
              <a:prstGeom prst="rect">
                <a:avLst/>
              </a:prstGeom>
            </p:spPr>
            <p:txBody>
              <a:bodyPr wrap="none">
                <a:spAutoFit/>
              </a:bodyPr>
              <a:lstStyle/>
              <a:p>
                <a:r>
                  <a:rPr lang="en-US" dirty="0">
                    <a:solidFill>
                      <a:srgbClr val="FF0000"/>
                    </a:solidFill>
                  </a:rPr>
                  <a:t>Modulation Index,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𝛽</m:t>
                        </m:r>
                      </m:e>
                      <m:sub>
                        <m:r>
                          <a:rPr lang="en-US" i="1">
                            <a:solidFill>
                              <a:srgbClr val="FF0000"/>
                            </a:solidFill>
                            <a:latin typeface="Cambria Math" panose="02040503050406030204" pitchFamily="18" charset="0"/>
                          </a:rPr>
                          <m:t>𝐹𝑀</m:t>
                        </m:r>
                      </m:sub>
                    </m:sSub>
                    <m:r>
                      <a:rPr lang="en-US" b="0" i="1" smtClean="0">
                        <a:solidFill>
                          <a:srgbClr val="FF0000"/>
                        </a:solidFill>
                        <a:latin typeface="Cambria Math" panose="02040503050406030204" pitchFamily="18" charset="0"/>
                      </a:rPr>
                      <m:t>=9</m:t>
                    </m:r>
                  </m:oMath>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4625777" y="5526950"/>
                <a:ext cx="2779735" cy="369332"/>
              </a:xfrm>
              <a:prstGeom prst="rect">
                <a:avLst/>
              </a:prstGeom>
              <a:blipFill rotWithShape="0">
                <a:blip r:embed="rId16"/>
                <a:stretch>
                  <a:fillRect l="-1974"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4625777" y="5912049"/>
                <a:ext cx="4788811" cy="522707"/>
              </a:xfrm>
              <a:prstGeom prst="rect">
                <a:avLst/>
              </a:prstGeom>
            </p:spPr>
            <p:txBody>
              <a:bodyPr wrap="none">
                <a:spAutoFit/>
              </a:bodyPr>
              <a:lstStyle/>
              <a:p>
                <a:r>
                  <a:rPr lang="en-US" dirty="0">
                    <a:solidFill>
                      <a:srgbClr val="FF0000"/>
                    </a:solidFill>
                  </a:rPr>
                  <a:t>Power of FM wave,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𝑝</m:t>
                        </m:r>
                      </m:e>
                      <m:sub>
                        <m:r>
                          <a:rPr lang="en-US" b="0" i="1" smtClean="0">
                            <a:solidFill>
                              <a:srgbClr val="FF0000"/>
                            </a:solidFill>
                            <a:latin typeface="Cambria Math" panose="02040503050406030204" pitchFamily="18" charset="0"/>
                          </a:rPr>
                          <m:t>𝐹𝑀</m:t>
                        </m:r>
                      </m:sub>
                    </m:sSub>
                    <m:r>
                      <a:rPr lang="en-US" b="0" i="1" smtClean="0">
                        <a:solidFill>
                          <a:srgbClr val="FF0000"/>
                        </a:solidFill>
                        <a:latin typeface="Cambria Math" panose="02040503050406030204" pitchFamily="18" charset="0"/>
                      </a:rPr>
                      <m:t>=</m:t>
                    </m:r>
                    <m:f>
                      <m:fPr>
                        <m:ctrlPr>
                          <a:rPr lang="en-US" b="0" i="1" smtClean="0">
                            <a:solidFill>
                              <a:srgbClr val="FF0000"/>
                            </a:solidFill>
                            <a:latin typeface="Cambria Math" panose="02040503050406030204" pitchFamily="18" charset="0"/>
                          </a:rPr>
                        </m:ctrlPr>
                      </m:fPr>
                      <m:num>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𝐴</m:t>
                            </m:r>
                          </m:e>
                          <m:sub>
                            <m:r>
                              <a:rPr lang="en-US" b="0" i="1" smtClean="0">
                                <a:solidFill>
                                  <a:srgbClr val="FF0000"/>
                                </a:solidFill>
                                <a:latin typeface="Cambria Math" panose="02040503050406030204" pitchFamily="18" charset="0"/>
                              </a:rPr>
                              <m:t>𝑐</m:t>
                            </m:r>
                          </m:sub>
                          <m:sup>
                            <m:r>
                              <a:rPr lang="en-US" b="0" i="1" smtClean="0">
                                <a:solidFill>
                                  <a:srgbClr val="FF0000"/>
                                </a:solidFill>
                                <a:latin typeface="Cambria Math" panose="02040503050406030204" pitchFamily="18" charset="0"/>
                              </a:rPr>
                              <m:t>2</m:t>
                            </m:r>
                          </m:sup>
                        </m:sSubSup>
                      </m:num>
                      <m:den>
                        <m:r>
                          <a:rPr lang="en-US" b="0" i="1" smtClean="0">
                            <a:solidFill>
                              <a:srgbClr val="FF0000"/>
                            </a:solidFill>
                            <a:latin typeface="Cambria Math" panose="02040503050406030204" pitchFamily="18" charset="0"/>
                          </a:rPr>
                          <m:t>2</m:t>
                        </m:r>
                      </m:den>
                    </m:f>
                    <m:r>
                      <a:rPr lang="en-US" b="0" i="1" smtClean="0">
                        <a:solidFill>
                          <a:srgbClr val="FF0000"/>
                        </a:solidFill>
                        <a:latin typeface="Cambria Math" panose="02040503050406030204" pitchFamily="18" charset="0"/>
                      </a:rPr>
                      <m:t>=</m:t>
                    </m:r>
                    <m:f>
                      <m:fPr>
                        <m:ctrlPr>
                          <a:rPr lang="en-US" b="0" i="1" smtClean="0">
                            <a:solidFill>
                              <a:srgbClr val="FF0000"/>
                            </a:solidFill>
                            <a:latin typeface="Cambria Math" panose="02040503050406030204" pitchFamily="18" charset="0"/>
                          </a:rPr>
                        </m:ctrlPr>
                      </m:fPr>
                      <m:num>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20</m:t>
                            </m:r>
                          </m:e>
                          <m:sup>
                            <m:r>
                              <a:rPr lang="en-US" b="0" i="1" smtClean="0">
                                <a:solidFill>
                                  <a:srgbClr val="FF0000"/>
                                </a:solidFill>
                                <a:latin typeface="Cambria Math" panose="02040503050406030204" pitchFamily="18" charset="0"/>
                              </a:rPr>
                              <m:t>2</m:t>
                            </m:r>
                          </m:sup>
                        </m:sSup>
                      </m:num>
                      <m:den>
                        <m:r>
                          <a:rPr lang="en-US" b="0" i="1" smtClean="0">
                            <a:solidFill>
                              <a:srgbClr val="FF0000"/>
                            </a:solidFill>
                            <a:latin typeface="Cambria Math" panose="02040503050406030204" pitchFamily="18" charset="0"/>
                          </a:rPr>
                          <m:t>2</m:t>
                        </m:r>
                      </m:den>
                    </m:f>
                    <m:r>
                      <a:rPr lang="en-US" b="0" i="1" smtClean="0">
                        <a:solidFill>
                          <a:srgbClr val="FF0000"/>
                        </a:solidFill>
                        <a:latin typeface="Cambria Math" panose="02040503050406030204" pitchFamily="18" charset="0"/>
                      </a:rPr>
                      <m:t>=200</m:t>
                    </m:r>
                  </m:oMath>
                </a14:m>
                <a:r>
                  <a:rPr lang="en-US" dirty="0"/>
                  <a:t> </a:t>
                </a:r>
                <a:r>
                  <a:rPr lang="en-US" dirty="0">
                    <a:solidFill>
                      <a:srgbClr val="FF0000"/>
                    </a:solidFill>
                  </a:rPr>
                  <a:t>Watts</a:t>
                </a:r>
              </a:p>
            </p:txBody>
          </p:sp>
        </mc:Choice>
        <mc:Fallback xmlns="">
          <p:sp>
            <p:nvSpPr>
              <p:cNvPr id="30" name="Rectangle 29"/>
              <p:cNvSpPr>
                <a:spLocks noRot="1" noChangeAspect="1" noMove="1" noResize="1" noEditPoints="1" noAdjustHandles="1" noChangeArrowheads="1" noChangeShapeType="1" noTextEdit="1"/>
              </p:cNvSpPr>
              <p:nvPr/>
            </p:nvSpPr>
            <p:spPr>
              <a:xfrm>
                <a:off x="4625777" y="5912049"/>
                <a:ext cx="4788811" cy="522707"/>
              </a:xfrm>
              <a:prstGeom prst="rect">
                <a:avLst/>
              </a:prstGeom>
              <a:blipFill rotWithShape="0">
                <a:blip r:embed="rId17"/>
                <a:stretch>
                  <a:fillRect l="-1146" r="-510" b="-6977"/>
                </a:stretch>
              </a:blipFill>
            </p:spPr>
            <p:txBody>
              <a:bodyPr/>
              <a:lstStyle/>
              <a:p>
                <a:r>
                  <a:rPr lang="en-US">
                    <a:noFill/>
                  </a:rPr>
                  <a:t> </a:t>
                </a:r>
              </a:p>
            </p:txBody>
          </p:sp>
        </mc:Fallback>
      </mc:AlternateContent>
    </p:spTree>
    <p:extLst>
      <p:ext uri="{BB962C8B-B14F-4D97-AF65-F5344CB8AC3E}">
        <p14:creationId xmlns:p14="http://schemas.microsoft.com/office/powerpoint/2010/main" val="108959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frequency Modulation</a:t>
            </a:r>
          </a:p>
        </p:txBody>
      </p:sp>
      <p:sp>
        <p:nvSpPr>
          <p:cNvPr id="3" name="Footer Placeholder 2"/>
          <p:cNvSpPr>
            <a:spLocks noGrp="1"/>
          </p:cNvSpPr>
          <p:nvPr>
            <p:ph type="ftr" sz="quarter" idx="11"/>
          </p:nvPr>
        </p:nvSpPr>
        <p:spPr/>
        <p:txBody>
          <a:bodyPr/>
          <a:lstStyle/>
          <a:p>
            <a:r>
              <a:rPr lang="en-US"/>
              <a:t>ADC - IIIT Bhopal</a:t>
            </a:r>
          </a:p>
        </p:txBody>
      </p:sp>
      <p:sp>
        <p:nvSpPr>
          <p:cNvPr id="4" name="Slide Number Placeholder 3"/>
          <p:cNvSpPr>
            <a:spLocks noGrp="1"/>
          </p:cNvSpPr>
          <p:nvPr>
            <p:ph type="sldNum" sz="quarter" idx="12"/>
          </p:nvPr>
        </p:nvSpPr>
        <p:spPr/>
        <p:txBody>
          <a:bodyPr/>
          <a:lstStyle/>
          <a:p>
            <a:fld id="{58A79D6A-F8A9-4142-87E8-70739027CFC8}" type="slidenum">
              <a:rPr lang="en-US" smtClean="0"/>
              <a:t>51</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2146041" y="1690688"/>
                <a:ext cx="6269152" cy="92333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𝐹𝑀</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𝛽</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e>
                          </m:d>
                        </m:e>
                      </m:func>
                    </m:oMath>
                  </m:oMathPara>
                </a14:m>
                <a:endParaRPr lang="en-US" b="0" dirty="0"/>
              </a:p>
              <a:p>
                <a:endParaRPr lang="en-US" dirty="0"/>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𝐹𝑀</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𝛽</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r>
                                        <a:rPr lang="en-US" b="0" i="1" smtClean="0">
                                          <a:latin typeface="Cambria Math" panose="02040503050406030204" pitchFamily="18" charset="0"/>
                                        </a:rPr>
                                        <m:t>𝑡</m:t>
                                      </m:r>
                                    </m:e>
                                  </m:func>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e>
                          </m:func>
                          <m:func>
                            <m:funcPr>
                              <m:ctrlPr>
                                <a:rPr lang="en-US"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rPr>
                                    <m:t>𝛽</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e>
                              </m:d>
                            </m:e>
                          </m:func>
                        </m:e>
                      </m:d>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146041" y="1690688"/>
                <a:ext cx="6269152" cy="923330"/>
              </a:xfrm>
              <a:prstGeom prst="rect">
                <a:avLst/>
              </a:prstGeom>
              <a:blipFill rotWithShape="0">
                <a:blip r:embed="rId2"/>
                <a:stretch>
                  <a:fillRect b="-4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371600" y="3013788"/>
                <a:ext cx="8727197" cy="646331"/>
              </a:xfrm>
              <a:prstGeom prst="rect">
                <a:avLst/>
              </a:prstGeom>
              <a:noFill/>
            </p:spPr>
            <p:txBody>
              <a:bodyPr wrap="none" rtlCol="0">
                <a:spAutoFit/>
              </a:bodyPr>
              <a:lstStyle/>
              <a:p>
                <a:r>
                  <a:rPr lang="en-US" dirty="0"/>
                  <a:t>Depending upon value of </a:t>
                </a:r>
                <a14:m>
                  <m:oMath xmlns:m="http://schemas.openxmlformats.org/officeDocument/2006/math">
                    <m:r>
                      <a:rPr lang="en-US" b="0" i="1" smtClean="0">
                        <a:latin typeface="Cambria Math" panose="02040503050406030204" pitchFamily="18" charset="0"/>
                      </a:rPr>
                      <m:t>𝛽</m:t>
                    </m:r>
                  </m:oMath>
                </a14:m>
                <a:r>
                  <a:rPr lang="en-US" dirty="0"/>
                  <a:t>, there are two types of frequency modulation: Narrowband FM</a:t>
                </a:r>
              </a:p>
              <a:p>
                <a:r>
                  <a:rPr lang="en-US" dirty="0"/>
                  <a:t> and Wideband FM</a:t>
                </a:r>
              </a:p>
            </p:txBody>
          </p:sp>
        </mc:Choice>
        <mc:Fallback xmlns="">
          <p:sp>
            <p:nvSpPr>
              <p:cNvPr id="6" name="TextBox 5"/>
              <p:cNvSpPr txBox="1">
                <a:spLocks noRot="1" noChangeAspect="1" noMove="1" noResize="1" noEditPoints="1" noAdjustHandles="1" noChangeArrowheads="1" noChangeShapeType="1" noTextEdit="1"/>
              </p:cNvSpPr>
              <p:nvPr/>
            </p:nvSpPr>
            <p:spPr>
              <a:xfrm>
                <a:off x="1371600" y="3013788"/>
                <a:ext cx="8727197" cy="646331"/>
              </a:xfrm>
              <a:prstGeom prst="rect">
                <a:avLst/>
              </a:prstGeom>
              <a:blipFill rotWithShape="0">
                <a:blip r:embed="rId3"/>
                <a:stretch>
                  <a:fillRect l="-559" t="-4717" b="-14151"/>
                </a:stretch>
              </a:blipFill>
            </p:spPr>
            <p:txBody>
              <a:bodyPr/>
              <a:lstStyle/>
              <a:p>
                <a:r>
                  <a:rPr lang="en-US">
                    <a:noFill/>
                  </a:rPr>
                  <a:t> </a:t>
                </a:r>
              </a:p>
            </p:txBody>
          </p:sp>
        </mc:Fallback>
      </mc:AlternateContent>
      <p:sp>
        <p:nvSpPr>
          <p:cNvPr id="7" name="TextBox 6"/>
          <p:cNvSpPr txBox="1"/>
          <p:nvPr/>
        </p:nvSpPr>
        <p:spPr>
          <a:xfrm>
            <a:off x="942392" y="3838853"/>
            <a:ext cx="2240870" cy="400110"/>
          </a:xfrm>
          <a:prstGeom prst="rect">
            <a:avLst/>
          </a:prstGeom>
          <a:noFill/>
        </p:spPr>
        <p:txBody>
          <a:bodyPr wrap="none" rtlCol="0">
            <a:spAutoFit/>
          </a:bodyPr>
          <a:lstStyle/>
          <a:p>
            <a:r>
              <a:rPr lang="en-US" sz="2000" b="1" dirty="0"/>
              <a:t>1.  Narrowband FM</a:t>
            </a:r>
          </a:p>
        </p:txBody>
      </p:sp>
      <mc:AlternateContent xmlns:mc="http://schemas.openxmlformats.org/markup-compatibility/2006" xmlns:a14="http://schemas.microsoft.com/office/drawing/2010/main">
        <mc:Choice Requires="a14">
          <p:sp>
            <p:nvSpPr>
              <p:cNvPr id="8" name="TextBox 7"/>
              <p:cNvSpPr txBox="1"/>
              <p:nvPr/>
            </p:nvSpPr>
            <p:spPr>
              <a:xfrm>
                <a:off x="1856791" y="4386919"/>
                <a:ext cx="3511474" cy="369332"/>
              </a:xfrm>
              <a:prstGeom prst="rect">
                <a:avLst/>
              </a:prstGeom>
              <a:noFill/>
            </p:spPr>
            <p:txBody>
              <a:bodyPr wrap="none" rtlCol="0">
                <a:spAutoFit/>
              </a:bodyPr>
              <a:lstStyle/>
              <a:p>
                <a:r>
                  <a:rPr lang="en-US" dirty="0"/>
                  <a:t>When </a:t>
                </a:r>
                <a14:m>
                  <m:oMath xmlns:m="http://schemas.openxmlformats.org/officeDocument/2006/math">
                    <m:r>
                      <a:rPr lang="en-US" b="0" i="1" smtClean="0">
                        <a:latin typeface="Cambria Math" panose="02040503050406030204" pitchFamily="18" charset="0"/>
                      </a:rPr>
                      <m:t>𝛽</m:t>
                    </m:r>
                  </m:oMath>
                </a14:m>
                <a:r>
                  <a:rPr lang="en-US" dirty="0"/>
                  <a:t> is very-very small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→0)</m:t>
                    </m:r>
                  </m:oMath>
                </a14:m>
                <a:r>
                  <a:rPr lang="en-US" dirty="0"/>
                  <a:t> </a:t>
                </a:r>
              </a:p>
            </p:txBody>
          </p:sp>
        </mc:Choice>
        <mc:Fallback xmlns="">
          <p:sp>
            <p:nvSpPr>
              <p:cNvPr id="8" name="TextBox 7"/>
              <p:cNvSpPr txBox="1">
                <a:spLocks noRot="1" noChangeAspect="1" noMove="1" noResize="1" noEditPoints="1" noAdjustHandles="1" noChangeArrowheads="1" noChangeShapeType="1" noTextEdit="1"/>
              </p:cNvSpPr>
              <p:nvPr/>
            </p:nvSpPr>
            <p:spPr>
              <a:xfrm>
                <a:off x="1856791" y="4386919"/>
                <a:ext cx="3511474" cy="369332"/>
              </a:xfrm>
              <a:prstGeom prst="rect">
                <a:avLst/>
              </a:prstGeom>
              <a:blipFill rotWithShape="0">
                <a:blip r:embed="rId4"/>
                <a:stretch>
                  <a:fillRect l="-1563"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272551" y="4863420"/>
                <a:ext cx="2178289" cy="4885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b="0" i="0" smtClean="0">
                                  <a:latin typeface="Cambria Math" panose="02040503050406030204" pitchFamily="18" charset="0"/>
                                </a:rPr>
                                <m:t>cos</m:t>
                              </m:r>
                            </m:e>
                            <m:lim>
                              <m:r>
                                <a:rPr lang="en-US" b="0" i="1" smtClean="0">
                                  <a:latin typeface="Cambria Math" panose="02040503050406030204" pitchFamily="18" charset="0"/>
                                </a:rPr>
                                <m:t>𝛽</m:t>
                              </m:r>
                              <m:r>
                                <a:rPr lang="en-US" b="0" i="1" smtClean="0">
                                  <a:latin typeface="Cambria Math" panose="02040503050406030204" pitchFamily="18" charset="0"/>
                                </a:rPr>
                                <m:t>→0</m:t>
                              </m:r>
                            </m:lim>
                          </m:limLow>
                        </m:fName>
                        <m:e>
                          <m:d>
                            <m:dPr>
                              <m:ctrlPr>
                                <a:rPr lang="en-US" i="1">
                                  <a:latin typeface="Cambria Math" panose="02040503050406030204" pitchFamily="18" charset="0"/>
                                </a:rPr>
                              </m:ctrlPr>
                            </m:dPr>
                            <m:e>
                              <m:r>
                                <a:rPr lang="en-US" i="1">
                                  <a:latin typeface="Cambria Math" panose="02040503050406030204" pitchFamily="18" charset="0"/>
                                </a:rPr>
                                <m:t>𝛽</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e>
                          </m:d>
                          <m:r>
                            <a:rPr lang="en-US" b="0" i="1" smtClean="0">
                              <a:latin typeface="Cambria Math" panose="02040503050406030204" pitchFamily="18" charset="0"/>
                            </a:rPr>
                            <m:t>→1</m:t>
                          </m:r>
                        </m:e>
                      </m:func>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272551" y="4863420"/>
                <a:ext cx="2178289" cy="488532"/>
              </a:xfrm>
              <a:prstGeom prst="rect">
                <a:avLst/>
              </a:prstGeom>
              <a:blipFill rotWithShape="0">
                <a:blip r:embed="rId5"/>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292975" y="5609885"/>
                <a:ext cx="2989408" cy="4885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b="0" i="0" smtClean="0">
                                  <a:latin typeface="Cambria Math" panose="02040503050406030204" pitchFamily="18" charset="0"/>
                                </a:rPr>
                                <m:t>sin</m:t>
                              </m:r>
                            </m:e>
                            <m:lim>
                              <m:r>
                                <a:rPr lang="en-US" b="0" i="1" smtClean="0">
                                  <a:latin typeface="Cambria Math" panose="02040503050406030204" pitchFamily="18" charset="0"/>
                                </a:rPr>
                                <m:t>𝛽</m:t>
                              </m:r>
                              <m:r>
                                <a:rPr lang="en-US" b="0" i="1" smtClean="0">
                                  <a:latin typeface="Cambria Math" panose="02040503050406030204" pitchFamily="18" charset="0"/>
                                </a:rPr>
                                <m:t>→0</m:t>
                              </m:r>
                            </m:lim>
                          </m:limLow>
                        </m:fName>
                        <m:e>
                          <m:d>
                            <m:dPr>
                              <m:ctrlPr>
                                <a:rPr lang="en-US" i="1">
                                  <a:latin typeface="Cambria Math" panose="02040503050406030204" pitchFamily="18" charset="0"/>
                                </a:rPr>
                              </m:ctrlPr>
                            </m:dPr>
                            <m:e>
                              <m:r>
                                <a:rPr lang="en-US" i="1">
                                  <a:latin typeface="Cambria Math" panose="02040503050406030204" pitchFamily="18" charset="0"/>
                                </a:rPr>
                                <m:t>𝛽</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e>
                          </m:d>
                          <m:r>
                            <a:rPr lang="en-US" b="0" i="1" smtClean="0">
                              <a:latin typeface="Cambria Math" panose="02040503050406030204" pitchFamily="18" charset="0"/>
                            </a:rPr>
                            <m:t>→</m:t>
                          </m:r>
                          <m:r>
                            <a:rPr lang="en-US" i="1">
                              <a:latin typeface="Cambria Math" panose="02040503050406030204" pitchFamily="18" charset="0"/>
                            </a:rPr>
                            <m:t>𝛽</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e>
                      </m:func>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3292975" y="5609885"/>
                <a:ext cx="2989408" cy="488532"/>
              </a:xfrm>
              <a:prstGeom prst="rect">
                <a:avLst/>
              </a:prstGeom>
              <a:blipFill rotWithShape="0">
                <a:blip r:embed="rId6"/>
                <a:stretch>
                  <a:fillRect b="-7500"/>
                </a:stretch>
              </a:blipFill>
            </p:spPr>
            <p:txBody>
              <a:bodyPr/>
              <a:lstStyle/>
              <a:p>
                <a:r>
                  <a:rPr lang="en-US">
                    <a:noFill/>
                  </a:rPr>
                  <a:t> </a:t>
                </a:r>
              </a:p>
            </p:txBody>
          </p:sp>
        </mc:Fallback>
      </mc:AlternateContent>
      <p:sp>
        <p:nvSpPr>
          <p:cNvPr id="11" name="TextBox 10"/>
          <p:cNvSpPr txBox="1"/>
          <p:nvPr/>
        </p:nvSpPr>
        <p:spPr>
          <a:xfrm>
            <a:off x="2500603" y="5351952"/>
            <a:ext cx="538930" cy="369332"/>
          </a:xfrm>
          <a:prstGeom prst="rect">
            <a:avLst/>
          </a:prstGeom>
          <a:noFill/>
        </p:spPr>
        <p:txBody>
          <a:bodyPr wrap="none" rtlCol="0">
            <a:spAutoFit/>
          </a:bodyPr>
          <a:lstStyle/>
          <a:p>
            <a:r>
              <a:rPr lang="en-US" dirty="0"/>
              <a:t>and</a:t>
            </a:r>
          </a:p>
        </p:txBody>
      </p:sp>
      <p:sp>
        <p:nvSpPr>
          <p:cNvPr id="12" name="TextBox 11"/>
          <p:cNvSpPr txBox="1"/>
          <p:nvPr/>
        </p:nvSpPr>
        <p:spPr>
          <a:xfrm>
            <a:off x="9539450" y="1684756"/>
            <a:ext cx="442750" cy="369332"/>
          </a:xfrm>
          <a:prstGeom prst="rect">
            <a:avLst/>
          </a:prstGeom>
          <a:noFill/>
        </p:spPr>
        <p:txBody>
          <a:bodyPr wrap="none" rtlCol="0">
            <a:spAutoFit/>
          </a:bodyPr>
          <a:lstStyle/>
          <a:p>
            <a:r>
              <a:rPr lang="en-US" dirty="0"/>
              <a:t>(1)</a:t>
            </a:r>
          </a:p>
        </p:txBody>
      </p:sp>
      <p:sp>
        <p:nvSpPr>
          <p:cNvPr id="13" name="TextBox 12"/>
          <p:cNvSpPr txBox="1"/>
          <p:nvPr/>
        </p:nvSpPr>
        <p:spPr>
          <a:xfrm>
            <a:off x="9539450" y="2232822"/>
            <a:ext cx="442750" cy="369332"/>
          </a:xfrm>
          <a:prstGeom prst="rect">
            <a:avLst/>
          </a:prstGeom>
          <a:noFill/>
        </p:spPr>
        <p:txBody>
          <a:bodyPr wrap="none" rtlCol="0">
            <a:spAutoFit/>
          </a:bodyPr>
          <a:lstStyle/>
          <a:p>
            <a:r>
              <a:rPr lang="en-US" dirty="0"/>
              <a:t>(2)</a:t>
            </a:r>
          </a:p>
        </p:txBody>
      </p:sp>
      <p:sp>
        <p:nvSpPr>
          <p:cNvPr id="14" name="TextBox 13"/>
          <p:cNvSpPr txBox="1"/>
          <p:nvPr/>
        </p:nvSpPr>
        <p:spPr>
          <a:xfrm>
            <a:off x="6830008" y="6020253"/>
            <a:ext cx="3420808" cy="369332"/>
          </a:xfrm>
          <a:prstGeom prst="rect">
            <a:avLst/>
          </a:prstGeom>
          <a:noFill/>
        </p:spPr>
        <p:txBody>
          <a:bodyPr wrap="none" rtlCol="0">
            <a:spAutoFit/>
          </a:bodyPr>
          <a:lstStyle/>
          <a:p>
            <a:r>
              <a:rPr lang="en-US" dirty="0"/>
              <a:t>On putting the above values in (2),</a:t>
            </a:r>
          </a:p>
        </p:txBody>
      </p:sp>
      <mc:AlternateContent xmlns:mc="http://schemas.openxmlformats.org/markup-compatibility/2006" xmlns:p14="http://schemas.microsoft.com/office/powerpoint/2010/main">
        <mc:Choice Requires="p14">
          <p:contentPart p14:bwMode="auto" r:id="rId7">
            <p14:nvContentPartPr>
              <p14:cNvPr id="20" name="Ink 19"/>
              <p14:cNvContentPartPr/>
              <p14:nvPr/>
            </p14:nvContentPartPr>
            <p14:xfrm>
              <a:off x="7432186" y="3354923"/>
              <a:ext cx="1418040" cy="793800"/>
            </p14:xfrm>
          </p:contentPart>
        </mc:Choice>
        <mc:Fallback xmlns="">
          <p:pic>
            <p:nvPicPr>
              <p:cNvPr id="20" name="Ink 19"/>
              <p:cNvPicPr/>
              <p:nvPr/>
            </p:nvPicPr>
            <p:blipFill>
              <a:blip r:embed="rId8"/>
              <a:stretch>
                <a:fillRect/>
              </a:stretch>
            </p:blipFill>
            <p:spPr>
              <a:xfrm>
                <a:off x="7421386" y="3341603"/>
                <a:ext cx="1436760" cy="814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p14:cNvContentPartPr/>
              <p14:nvPr/>
            </p14:nvContentPartPr>
            <p14:xfrm>
              <a:off x="7456306" y="3723203"/>
              <a:ext cx="45720" cy="718920"/>
            </p14:xfrm>
          </p:contentPart>
        </mc:Choice>
        <mc:Fallback xmlns="">
          <p:pic>
            <p:nvPicPr>
              <p:cNvPr id="29" name="Ink 28"/>
              <p:cNvPicPr/>
              <p:nvPr/>
            </p:nvPicPr>
            <p:blipFill>
              <a:blip r:embed="rId10"/>
              <a:stretch>
                <a:fillRect/>
              </a:stretch>
            </p:blipFill>
            <p:spPr>
              <a:xfrm>
                <a:off x="7444786" y="3713843"/>
                <a:ext cx="65160" cy="739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p14:cNvContentPartPr/>
              <p14:nvPr/>
            </p14:nvContentPartPr>
            <p14:xfrm>
              <a:off x="9623866" y="3732203"/>
              <a:ext cx="870480" cy="1818720"/>
            </p14:xfrm>
          </p:contentPart>
        </mc:Choice>
        <mc:Fallback xmlns="">
          <p:pic>
            <p:nvPicPr>
              <p:cNvPr id="33" name="Ink 32"/>
              <p:cNvPicPr/>
              <p:nvPr/>
            </p:nvPicPr>
            <p:blipFill>
              <a:blip r:embed="rId12"/>
              <a:stretch>
                <a:fillRect/>
              </a:stretch>
            </p:blipFill>
            <p:spPr>
              <a:xfrm>
                <a:off x="9617026" y="3727523"/>
                <a:ext cx="886320" cy="1833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4" name="Ink 33"/>
              <p14:cNvContentPartPr/>
              <p14:nvPr/>
            </p14:nvContentPartPr>
            <p14:xfrm>
              <a:off x="8797306" y="4536443"/>
              <a:ext cx="2133360" cy="257400"/>
            </p14:xfrm>
          </p:contentPart>
        </mc:Choice>
        <mc:Fallback xmlns="">
          <p:pic>
            <p:nvPicPr>
              <p:cNvPr id="34" name="Ink 33"/>
              <p:cNvPicPr/>
              <p:nvPr/>
            </p:nvPicPr>
            <p:blipFill>
              <a:blip r:embed="rId14"/>
              <a:stretch>
                <a:fillRect/>
              </a:stretch>
            </p:blipFill>
            <p:spPr>
              <a:xfrm>
                <a:off x="8785786" y="4529603"/>
                <a:ext cx="215136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9" name="Ink 58"/>
              <p14:cNvContentPartPr/>
              <p14:nvPr/>
            </p14:nvContentPartPr>
            <p14:xfrm>
              <a:off x="9386986" y="3665603"/>
              <a:ext cx="1793520" cy="766080"/>
            </p14:xfrm>
          </p:contentPart>
        </mc:Choice>
        <mc:Fallback xmlns="">
          <p:pic>
            <p:nvPicPr>
              <p:cNvPr id="59" name="Ink 58"/>
              <p:cNvPicPr/>
              <p:nvPr/>
            </p:nvPicPr>
            <p:blipFill>
              <a:blip r:embed="rId16"/>
              <a:stretch>
                <a:fillRect/>
              </a:stretch>
            </p:blipFill>
            <p:spPr>
              <a:xfrm>
                <a:off x="9376906" y="3655883"/>
                <a:ext cx="1808280" cy="785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5" name="Ink 64"/>
              <p14:cNvContentPartPr/>
              <p14:nvPr/>
            </p14:nvContentPartPr>
            <p14:xfrm>
              <a:off x="11306866" y="4211003"/>
              <a:ext cx="12960" cy="10800"/>
            </p14:xfrm>
          </p:contentPart>
        </mc:Choice>
        <mc:Fallback xmlns="">
          <p:pic>
            <p:nvPicPr>
              <p:cNvPr id="65" name="Ink 64"/>
              <p:cNvPicPr/>
              <p:nvPr/>
            </p:nvPicPr>
            <p:blipFill>
              <a:blip r:embed="rId18"/>
              <a:stretch>
                <a:fillRect/>
              </a:stretch>
            </p:blipFill>
            <p:spPr>
              <a:xfrm>
                <a:off x="11294986" y="4199123"/>
                <a:ext cx="367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p14:cNvContentPartPr/>
              <p14:nvPr/>
            </p14:nvContentPartPr>
            <p14:xfrm>
              <a:off x="10432426" y="4062683"/>
              <a:ext cx="783360" cy="178200"/>
            </p14:xfrm>
          </p:contentPart>
        </mc:Choice>
        <mc:Fallback xmlns="">
          <p:pic>
            <p:nvPicPr>
              <p:cNvPr id="66" name="Ink 65"/>
              <p:cNvPicPr/>
              <p:nvPr/>
            </p:nvPicPr>
            <p:blipFill>
              <a:blip r:embed="rId20"/>
              <a:stretch>
                <a:fillRect/>
              </a:stretch>
            </p:blipFill>
            <p:spPr>
              <a:xfrm>
                <a:off x="10420906" y="4052603"/>
                <a:ext cx="8056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p14:cNvContentPartPr/>
              <p14:nvPr/>
            </p14:nvContentPartPr>
            <p14:xfrm>
              <a:off x="10183306" y="4090043"/>
              <a:ext cx="1092600" cy="303120"/>
            </p14:xfrm>
          </p:contentPart>
        </mc:Choice>
        <mc:Fallback xmlns="">
          <p:pic>
            <p:nvPicPr>
              <p:cNvPr id="67" name="Ink 66"/>
              <p:cNvPicPr/>
              <p:nvPr/>
            </p:nvPicPr>
            <p:blipFill>
              <a:blip r:embed="rId22"/>
              <a:stretch>
                <a:fillRect/>
              </a:stretch>
            </p:blipFill>
            <p:spPr>
              <a:xfrm>
                <a:off x="10173586" y="4078883"/>
                <a:ext cx="111348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4" name="Ink 73"/>
              <p14:cNvContentPartPr/>
              <p14:nvPr/>
            </p14:nvContentPartPr>
            <p14:xfrm>
              <a:off x="9617746" y="4972043"/>
              <a:ext cx="2057040" cy="585000"/>
            </p14:xfrm>
          </p:contentPart>
        </mc:Choice>
        <mc:Fallback xmlns="">
          <p:pic>
            <p:nvPicPr>
              <p:cNvPr id="74" name="Ink 73"/>
              <p:cNvPicPr/>
              <p:nvPr/>
            </p:nvPicPr>
            <p:blipFill>
              <a:blip r:embed="rId24"/>
              <a:stretch>
                <a:fillRect/>
              </a:stretch>
            </p:blipFill>
            <p:spPr>
              <a:xfrm>
                <a:off x="9607666" y="4959083"/>
                <a:ext cx="2076120"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4" name="Ink 83"/>
              <p14:cNvContentPartPr/>
              <p14:nvPr/>
            </p14:nvContentPartPr>
            <p14:xfrm>
              <a:off x="11021026" y="5493683"/>
              <a:ext cx="595080" cy="335880"/>
            </p14:xfrm>
          </p:contentPart>
        </mc:Choice>
        <mc:Fallback xmlns="">
          <p:pic>
            <p:nvPicPr>
              <p:cNvPr id="84" name="Ink 83"/>
              <p:cNvPicPr/>
              <p:nvPr/>
            </p:nvPicPr>
            <p:blipFill>
              <a:blip r:embed="rId26"/>
              <a:stretch>
                <a:fillRect/>
              </a:stretch>
            </p:blipFill>
            <p:spPr>
              <a:xfrm>
                <a:off x="11006986" y="5479643"/>
                <a:ext cx="62244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2" name="Ink 91"/>
              <p14:cNvContentPartPr/>
              <p14:nvPr/>
            </p14:nvContentPartPr>
            <p14:xfrm>
              <a:off x="3295426" y="4700963"/>
              <a:ext cx="867600" cy="119160"/>
            </p14:xfrm>
          </p:contentPart>
        </mc:Choice>
        <mc:Fallback xmlns="">
          <p:pic>
            <p:nvPicPr>
              <p:cNvPr id="92" name="Ink 91"/>
              <p:cNvPicPr/>
              <p:nvPr/>
            </p:nvPicPr>
            <p:blipFill>
              <a:blip r:embed="rId28"/>
              <a:stretch>
                <a:fillRect/>
              </a:stretch>
            </p:blipFill>
            <p:spPr>
              <a:xfrm>
                <a:off x="3286066" y="4692683"/>
                <a:ext cx="8852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4" name="Ink 93"/>
              <p14:cNvContentPartPr/>
              <p14:nvPr/>
            </p14:nvContentPartPr>
            <p14:xfrm>
              <a:off x="1674706" y="4280843"/>
              <a:ext cx="1703520" cy="89280"/>
            </p14:xfrm>
          </p:contentPart>
        </mc:Choice>
        <mc:Fallback xmlns="">
          <p:pic>
            <p:nvPicPr>
              <p:cNvPr id="94" name="Ink 93"/>
              <p:cNvPicPr/>
              <p:nvPr/>
            </p:nvPicPr>
            <p:blipFill>
              <a:blip r:embed="rId30"/>
              <a:stretch>
                <a:fillRect/>
              </a:stretch>
            </p:blipFill>
            <p:spPr>
              <a:xfrm>
                <a:off x="1661746" y="4271123"/>
                <a:ext cx="17283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5" name="Ink 94"/>
              <p14:cNvContentPartPr/>
              <p14:nvPr/>
            </p14:nvContentPartPr>
            <p14:xfrm>
              <a:off x="2449786" y="4796363"/>
              <a:ext cx="425880" cy="33480"/>
            </p14:xfrm>
          </p:contentPart>
        </mc:Choice>
        <mc:Fallback xmlns="">
          <p:pic>
            <p:nvPicPr>
              <p:cNvPr id="95" name="Ink 94"/>
              <p:cNvPicPr/>
              <p:nvPr/>
            </p:nvPicPr>
            <p:blipFill>
              <a:blip r:embed="rId32"/>
              <a:stretch>
                <a:fillRect/>
              </a:stretch>
            </p:blipFill>
            <p:spPr>
              <a:xfrm>
                <a:off x="2436466" y="4789883"/>
                <a:ext cx="445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7" name="Ink 96"/>
              <p14:cNvContentPartPr/>
              <p14:nvPr/>
            </p14:nvContentPartPr>
            <p14:xfrm>
              <a:off x="4286506" y="2573363"/>
              <a:ext cx="1498680" cy="82080"/>
            </p14:xfrm>
          </p:contentPart>
        </mc:Choice>
        <mc:Fallback xmlns="">
          <p:pic>
            <p:nvPicPr>
              <p:cNvPr id="97" name="Ink 96"/>
              <p:cNvPicPr/>
              <p:nvPr/>
            </p:nvPicPr>
            <p:blipFill>
              <a:blip r:embed="rId34"/>
              <a:stretch>
                <a:fillRect/>
              </a:stretch>
            </p:blipFill>
            <p:spPr>
              <a:xfrm>
                <a:off x="4273186" y="2560043"/>
                <a:ext cx="15220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8" name="Ink 97"/>
              <p14:cNvContentPartPr/>
              <p14:nvPr/>
            </p14:nvContentPartPr>
            <p14:xfrm>
              <a:off x="3501346" y="4264643"/>
              <a:ext cx="13680" cy="18000"/>
            </p14:xfrm>
          </p:contentPart>
        </mc:Choice>
        <mc:Fallback xmlns="">
          <p:pic>
            <p:nvPicPr>
              <p:cNvPr id="98" name="Ink 97"/>
              <p:cNvPicPr/>
              <p:nvPr/>
            </p:nvPicPr>
            <p:blipFill>
              <a:blip r:embed="rId36"/>
              <a:stretch>
                <a:fillRect/>
              </a:stretch>
            </p:blipFill>
            <p:spPr>
              <a:xfrm>
                <a:off x="3491626" y="4254923"/>
                <a:ext cx="30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9" name="Ink 98"/>
              <p14:cNvContentPartPr/>
              <p14:nvPr/>
            </p14:nvContentPartPr>
            <p14:xfrm>
              <a:off x="4575586" y="4696643"/>
              <a:ext cx="10080" cy="4680"/>
            </p14:xfrm>
          </p:contentPart>
        </mc:Choice>
        <mc:Fallback xmlns="">
          <p:pic>
            <p:nvPicPr>
              <p:cNvPr id="99" name="Ink 98"/>
              <p:cNvPicPr/>
              <p:nvPr/>
            </p:nvPicPr>
            <p:blipFill>
              <a:blip r:embed="rId38"/>
              <a:stretch>
                <a:fillRect/>
              </a:stretch>
            </p:blipFill>
            <p:spPr>
              <a:xfrm>
                <a:off x="4571266" y="4690523"/>
                <a:ext cx="2052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1" name="Ink 100"/>
              <p14:cNvContentPartPr/>
              <p14:nvPr/>
            </p14:nvContentPartPr>
            <p14:xfrm>
              <a:off x="4750906" y="2359523"/>
              <a:ext cx="17280" cy="68040"/>
            </p14:xfrm>
          </p:contentPart>
        </mc:Choice>
        <mc:Fallback xmlns="">
          <p:pic>
            <p:nvPicPr>
              <p:cNvPr id="101" name="Ink 100"/>
              <p:cNvPicPr/>
              <p:nvPr/>
            </p:nvPicPr>
            <p:blipFill>
              <a:blip r:embed="rId40"/>
              <a:stretch>
                <a:fillRect/>
              </a:stretch>
            </p:blipFill>
            <p:spPr>
              <a:xfrm>
                <a:off x="4747306" y="2355923"/>
                <a:ext cx="237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03" name="Ink 102"/>
              <p14:cNvContentPartPr/>
              <p14:nvPr/>
            </p14:nvContentPartPr>
            <p14:xfrm>
              <a:off x="5938546" y="5712203"/>
              <a:ext cx="494640" cy="327600"/>
            </p14:xfrm>
          </p:contentPart>
        </mc:Choice>
        <mc:Fallback xmlns="">
          <p:pic>
            <p:nvPicPr>
              <p:cNvPr id="103" name="Ink 102"/>
              <p:cNvPicPr/>
              <p:nvPr/>
            </p:nvPicPr>
            <p:blipFill>
              <a:blip r:embed="rId42"/>
              <a:stretch>
                <a:fillRect/>
              </a:stretch>
            </p:blipFill>
            <p:spPr>
              <a:xfrm>
                <a:off x="5925226" y="5699243"/>
                <a:ext cx="520920" cy="345600"/>
              </a:xfrm>
              <a:prstGeom prst="rect">
                <a:avLst/>
              </a:prstGeom>
            </p:spPr>
          </p:pic>
        </mc:Fallback>
      </mc:AlternateContent>
    </p:spTree>
    <p:extLst>
      <p:ext uri="{BB962C8B-B14F-4D97-AF65-F5344CB8AC3E}">
        <p14:creationId xmlns:p14="http://schemas.microsoft.com/office/powerpoint/2010/main" val="2999577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52</a:t>
            </a:fld>
            <a:endParaRPr lang="en-US"/>
          </a:p>
        </p:txBody>
      </p:sp>
      <p:sp>
        <p:nvSpPr>
          <p:cNvPr id="5" name="TextBox 4"/>
          <p:cNvSpPr txBox="1"/>
          <p:nvPr/>
        </p:nvSpPr>
        <p:spPr>
          <a:xfrm>
            <a:off x="634482" y="405188"/>
            <a:ext cx="3601371" cy="400110"/>
          </a:xfrm>
          <a:prstGeom prst="rect">
            <a:avLst/>
          </a:prstGeom>
          <a:noFill/>
        </p:spPr>
        <p:txBody>
          <a:bodyPr wrap="none" rtlCol="0">
            <a:spAutoFit/>
          </a:bodyPr>
          <a:lstStyle/>
          <a:p>
            <a:r>
              <a:rPr lang="en-US" sz="2000" b="1" dirty="0"/>
              <a:t>1.  Narrowband FM (continue…)</a:t>
            </a:r>
          </a:p>
        </p:txBody>
      </p:sp>
      <mc:AlternateContent xmlns:mc="http://schemas.openxmlformats.org/markup-compatibility/2006" xmlns:a14="http://schemas.microsoft.com/office/drawing/2010/main">
        <mc:Choice Requires="a14">
          <p:sp>
            <p:nvSpPr>
              <p:cNvPr id="7" name="Rectangle 6"/>
              <p:cNvSpPr/>
              <p:nvPr/>
            </p:nvSpPr>
            <p:spPr>
              <a:xfrm>
                <a:off x="1219200" y="1149581"/>
                <a:ext cx="9249747" cy="172451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𝑁𝐵</m:t>
                          </m:r>
                          <m:r>
                            <a:rPr lang="en-US" i="1">
                              <a:latin typeface="Cambria Math" panose="02040503050406030204" pitchFamily="18" charset="0"/>
                            </a:rPr>
                            <m:t>𝐹𝑀</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e>
                          </m:func>
                          <m:r>
                            <a:rPr lang="en-US" b="0" i="1" smtClean="0">
                              <a:latin typeface="Cambria Math" panose="02040503050406030204" pitchFamily="18" charset="0"/>
                            </a:rPr>
                            <m:t>⋅</m:t>
                          </m:r>
                          <m:r>
                            <a:rPr lang="en-US" i="1">
                              <a:latin typeface="Cambria Math" panose="02040503050406030204" pitchFamily="18" charset="0"/>
                            </a:rPr>
                            <m:t>𝛽</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e>
                      </m:d>
                    </m:oMath>
                  </m:oMathPara>
                </a14:m>
                <a:endParaRPr lang="en-US" dirty="0"/>
              </a:p>
              <a:p>
                <a:endParaRPr lang="en-US" dirty="0"/>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𝑁𝐵</m:t>
                          </m:r>
                          <m:r>
                            <a:rPr lang="en-US" i="1">
                              <a:latin typeface="Cambria Math" panose="02040503050406030204" pitchFamily="18" charset="0"/>
                            </a:rPr>
                            <m:t>𝐹𝑀</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e>
                      </m:func>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a:rPr lang="en-US" i="1">
                              <a:latin typeface="Cambria Math" panose="02040503050406030204" pitchFamily="18" charset="0"/>
                            </a:rPr>
                            <m:t>𝛽</m:t>
                          </m:r>
                          <m:r>
                            <a:rPr lang="en-US" b="0" i="0" smtClean="0">
                              <a:latin typeface="Cambria Math" panose="02040503050406030204" pitchFamily="18" charset="0"/>
                            </a:rPr>
                            <m:t> </m:t>
                          </m:r>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oMath>
                  </m:oMathPara>
                </a14:m>
                <a:endParaRPr lang="en-US" dirty="0"/>
              </a:p>
              <a:p>
                <a:endParaRPr lang="en-US" dirty="0"/>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𝑁𝐵𝐹𝑀</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𝛽</m:t>
                              </m:r>
                            </m:num>
                            <m:den>
                              <m:r>
                                <a:rPr lang="en-US" b="0" i="1" smtClean="0">
                                  <a:latin typeface="Cambria Math" panose="02040503050406030204" pitchFamily="18" charset="0"/>
                                </a:rPr>
                                <m:t>2</m:t>
                              </m:r>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e>
                              </m:d>
                              <m:r>
                                <a:rPr lang="en-US" b="0" i="1" smtClean="0">
                                  <a:latin typeface="Cambria Math" panose="02040503050406030204" pitchFamily="18" charset="0"/>
                                </a:rPr>
                                <m:t>𝑡</m:t>
                              </m:r>
                            </m:e>
                          </m:func>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a:rPr lang="en-US" i="1">
                                  <a:latin typeface="Cambria Math" panose="02040503050406030204" pitchFamily="18" charset="0"/>
                                </a:rPr>
                                <m:t>𝛽</m:t>
                              </m:r>
                            </m:num>
                            <m:den>
                              <m:r>
                                <a:rPr lang="en-US" i="1">
                                  <a:latin typeface="Cambria Math" panose="02040503050406030204" pitchFamily="18" charset="0"/>
                                </a:rPr>
                                <m:t>2</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e>
                              </m:d>
                              <m:r>
                                <a:rPr lang="en-US" i="1">
                                  <a:latin typeface="Cambria Math" panose="02040503050406030204" pitchFamily="18" charset="0"/>
                                </a:rPr>
                                <m:t>𝑡</m:t>
                              </m:r>
                            </m:e>
                          </m:func>
                        </m:e>
                      </m:func>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219200" y="1149581"/>
                <a:ext cx="9249747" cy="1724511"/>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782148" y="2944035"/>
                <a:ext cx="8994710" cy="646331"/>
              </a:xfrm>
              <a:prstGeom prst="rect">
                <a:avLst/>
              </a:prstGeom>
              <a:noFill/>
            </p:spPr>
            <p:txBody>
              <a:bodyPr wrap="square" rtlCol="0">
                <a:spAutoFit/>
              </a:bodyPr>
              <a:lstStyle/>
              <a:p>
                <a:r>
                  <a:rPr lang="en-US" dirty="0"/>
                  <a:t>The narrowband FM signal is similar to AM except that in narrowband FM, </a:t>
                </a:r>
              </a:p>
              <a:p>
                <a:r>
                  <a:rPr lang="en-US" dirty="0"/>
                  <a:t>the lower-side-band is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180</m:t>
                        </m:r>
                      </m:e>
                      <m:sup>
                        <m:r>
                          <a:rPr lang="en-US" b="0" i="1" smtClean="0">
                            <a:latin typeface="Cambria Math" panose="02040503050406030204" pitchFamily="18" charset="0"/>
                          </a:rPr>
                          <m:t>0</m:t>
                        </m:r>
                      </m:sup>
                    </m:sSup>
                  </m:oMath>
                </a14:m>
                <a:r>
                  <a:rPr lang="en-US" dirty="0"/>
                  <a:t> out of phase with respect to carrier as well as upper-side-band. </a:t>
                </a:r>
              </a:p>
            </p:txBody>
          </p:sp>
        </mc:Choice>
        <mc:Fallback xmlns="">
          <p:sp>
            <p:nvSpPr>
              <p:cNvPr id="8" name="TextBox 7"/>
              <p:cNvSpPr txBox="1">
                <a:spLocks noRot="1" noChangeAspect="1" noMove="1" noResize="1" noEditPoints="1" noAdjustHandles="1" noChangeArrowheads="1" noChangeShapeType="1" noTextEdit="1"/>
              </p:cNvSpPr>
              <p:nvPr/>
            </p:nvSpPr>
            <p:spPr>
              <a:xfrm>
                <a:off x="1782148" y="2944035"/>
                <a:ext cx="8994710" cy="646331"/>
              </a:xfrm>
              <a:prstGeom prst="rect">
                <a:avLst/>
              </a:prstGeom>
              <a:blipFill rotWithShape="0">
                <a:blip r:embed="rId3"/>
                <a:stretch>
                  <a:fillRect l="-542" t="-5660" b="-14151"/>
                </a:stretch>
              </a:blipFill>
            </p:spPr>
            <p:txBody>
              <a:bodyPr/>
              <a:lstStyle/>
              <a:p>
                <a:r>
                  <a:rPr lang="en-US">
                    <a:noFill/>
                  </a:rPr>
                  <a:t> </a:t>
                </a:r>
              </a:p>
            </p:txBody>
          </p:sp>
        </mc:Fallback>
      </mc:AlternateContent>
      <p:sp>
        <p:nvSpPr>
          <p:cNvPr id="9" name="TextBox 8"/>
          <p:cNvSpPr txBox="1"/>
          <p:nvPr/>
        </p:nvSpPr>
        <p:spPr>
          <a:xfrm>
            <a:off x="855307" y="3746901"/>
            <a:ext cx="2133599" cy="1200329"/>
          </a:xfrm>
          <a:prstGeom prst="rect">
            <a:avLst/>
          </a:prstGeom>
          <a:noFill/>
        </p:spPr>
        <p:txBody>
          <a:bodyPr wrap="square" rtlCol="0">
            <a:spAutoFit/>
          </a:bodyPr>
          <a:lstStyle/>
          <a:p>
            <a:r>
              <a:rPr lang="en-US" dirty="0">
                <a:solidFill>
                  <a:srgbClr val="C00000"/>
                </a:solidFill>
              </a:rPr>
              <a:t>Frequency domain representation: </a:t>
            </a:r>
          </a:p>
          <a:p>
            <a:endParaRPr lang="en-US" u="sng" dirty="0"/>
          </a:p>
          <a:p>
            <a:endParaRPr lang="en-US" u="sng" dirty="0"/>
          </a:p>
        </p:txBody>
      </p:sp>
      <p:cxnSp>
        <p:nvCxnSpPr>
          <p:cNvPr id="11" name="Straight Arrow Connector 10"/>
          <p:cNvCxnSpPr/>
          <p:nvPr/>
        </p:nvCxnSpPr>
        <p:spPr>
          <a:xfrm>
            <a:off x="1333739" y="5103766"/>
            <a:ext cx="8126964" cy="0"/>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a:off x="5505061" y="3601616"/>
            <a:ext cx="36000" cy="2537927"/>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6941975" y="5103766"/>
            <a:ext cx="0" cy="730611"/>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7794171" y="4373155"/>
            <a:ext cx="0" cy="730611"/>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358741" y="3872204"/>
            <a:ext cx="0" cy="1231563"/>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237722" y="4373155"/>
            <a:ext cx="480526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3237722" y="5806593"/>
            <a:ext cx="480526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3237722" y="3872204"/>
            <a:ext cx="480526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31432" y="3647718"/>
                <a:ext cx="573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5531432" y="3647718"/>
                <a:ext cx="573834"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536247" y="4052475"/>
                <a:ext cx="573834"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a:rPr lang="en-US" i="1">
                              <a:latin typeface="Cambria Math" panose="02040503050406030204" pitchFamily="18" charset="0"/>
                            </a:rPr>
                            <m:t>𝛽</m:t>
                          </m:r>
                        </m:num>
                        <m:den>
                          <m:r>
                            <a:rPr lang="en-US" i="1">
                              <a:latin typeface="Cambria Math" panose="02040503050406030204" pitchFamily="18" charset="0"/>
                            </a:rPr>
                            <m:t>2</m:t>
                          </m:r>
                        </m:den>
                      </m:f>
                      <m:r>
                        <a:rPr lang="en-US" b="0" i="1" smtClean="0">
                          <a:latin typeface="Cambria Math" panose="02040503050406030204" pitchFamily="18" charset="0"/>
                        </a:rPr>
                        <m:t>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5536247" y="4052475"/>
                <a:ext cx="573834" cy="616515"/>
              </a:xfrm>
              <a:prstGeom prst="rect">
                <a:avLst/>
              </a:prstGeom>
              <a:blipFill rotWithShape="0">
                <a:blip r:embed="rId5"/>
                <a:stretch>
                  <a:fillRect r="-14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562538" y="5523028"/>
                <a:ext cx="573834"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a:rPr lang="en-US" i="1">
                              <a:latin typeface="Cambria Math" panose="02040503050406030204" pitchFamily="18" charset="0"/>
                            </a:rPr>
                            <m:t>𝛽</m:t>
                          </m:r>
                        </m:num>
                        <m:den>
                          <m:r>
                            <a:rPr lang="en-US" i="1">
                              <a:latin typeface="Cambria Math" panose="02040503050406030204" pitchFamily="18" charset="0"/>
                            </a:rPr>
                            <m:t>2</m:t>
                          </m:r>
                        </m:den>
                      </m:f>
                      <m:r>
                        <a:rPr lang="en-US" b="0" i="1" smtClean="0">
                          <a:latin typeface="Cambria Math" panose="02040503050406030204" pitchFamily="18" charset="0"/>
                        </a:rPr>
                        <m:t>𝜋</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5562538" y="5523028"/>
                <a:ext cx="573834" cy="616515"/>
              </a:xfrm>
              <a:prstGeom prst="rect">
                <a:avLst/>
              </a:prstGeom>
              <a:blipFill rotWithShape="0">
                <a:blip r:embed="rId6"/>
                <a:stretch>
                  <a:fillRect r="-43158"/>
                </a:stretch>
              </a:blipFill>
            </p:spPr>
            <p:txBody>
              <a:bodyPr/>
              <a:lstStyle/>
              <a:p>
                <a:r>
                  <a:rPr lang="en-US">
                    <a:noFill/>
                  </a:rPr>
                  <a:t> </a:t>
                </a:r>
              </a:p>
            </p:txBody>
          </p:sp>
        </mc:Fallback>
      </mc:AlternateContent>
      <p:cxnSp>
        <p:nvCxnSpPr>
          <p:cNvPr id="31" name="Straight Arrow Connector 30"/>
          <p:cNvCxnSpPr/>
          <p:nvPr/>
        </p:nvCxnSpPr>
        <p:spPr>
          <a:xfrm>
            <a:off x="4238963" y="5103766"/>
            <a:ext cx="0" cy="730611"/>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3806888" y="3887368"/>
            <a:ext cx="0" cy="1231563"/>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327918" y="4373154"/>
            <a:ext cx="0" cy="730611"/>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p:cNvSpPr/>
              <p:nvPr/>
            </p:nvSpPr>
            <p:spPr>
              <a:xfrm>
                <a:off x="9337435" y="5055555"/>
                <a:ext cx="4093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𝜔</m:t>
                      </m:r>
                    </m:oMath>
                  </m:oMathPara>
                </a14:m>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9337435" y="5055555"/>
                <a:ext cx="409343" cy="36933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4315273" y="3556328"/>
                <a:ext cx="12472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𝑁𝐵𝐹𝑀</m:t>
                          </m:r>
                        </m:sub>
                      </m:sSub>
                      <m:d>
                        <m:dPr>
                          <m:ctrlPr>
                            <a:rPr lang="en-US" i="1">
                              <a:latin typeface="Cambria Math" panose="02040503050406030204" pitchFamily="18" charset="0"/>
                            </a:rPr>
                          </m:ctrlPr>
                        </m:dPr>
                        <m:e>
                          <m:r>
                            <a:rPr lang="en-US" b="0" i="1" smtClean="0">
                              <a:latin typeface="Cambria Math" panose="02040503050406030204" pitchFamily="18" charset="0"/>
                            </a:rPr>
                            <m:t>𝜔</m:t>
                          </m:r>
                        </m:e>
                      </m:d>
                    </m:oMath>
                  </m:oMathPara>
                </a14:m>
                <a:endParaRPr lang="en-US" dirty="0"/>
              </a:p>
            </p:txBody>
          </p:sp>
        </mc:Choice>
        <mc:Fallback xmlns="">
          <p:sp>
            <p:nvSpPr>
              <p:cNvPr id="35" name="Rectangle 34"/>
              <p:cNvSpPr>
                <a:spLocks noRot="1" noChangeAspect="1" noMove="1" noResize="1" noEditPoints="1" noAdjustHandles="1" noChangeArrowheads="1" noChangeShapeType="1" noTextEdit="1"/>
              </p:cNvSpPr>
              <p:nvPr/>
            </p:nvSpPr>
            <p:spPr>
              <a:xfrm>
                <a:off x="4315273" y="3556328"/>
                <a:ext cx="1247265"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6096000" y="4709470"/>
                <a:ext cx="12895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e>
                      </m:d>
                    </m:oMath>
                  </m:oMathPara>
                </a14:m>
                <a:endParaRPr lang="en-US" dirty="0"/>
              </a:p>
            </p:txBody>
          </p:sp>
        </mc:Choice>
        <mc:Fallback xmlns="">
          <p:sp>
            <p:nvSpPr>
              <p:cNvPr id="37" name="Rectangle 36"/>
              <p:cNvSpPr>
                <a:spLocks noRot="1" noChangeAspect="1" noMove="1" noResize="1" noEditPoints="1" noAdjustHandles="1" noChangeArrowheads="1" noChangeShapeType="1" noTextEdit="1"/>
              </p:cNvSpPr>
              <p:nvPr/>
            </p:nvSpPr>
            <p:spPr>
              <a:xfrm>
                <a:off x="6096000" y="4709470"/>
                <a:ext cx="1289584"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4000889" y="4686223"/>
                <a:ext cx="14627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e>
                      </m:d>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4000889" y="4686223"/>
                <a:ext cx="1462708"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2121033" y="5147356"/>
                <a:ext cx="14627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e>
                      </m:d>
                    </m:oMath>
                  </m:oMathPara>
                </a14:m>
                <a:endParaRPr lang="en-US" dirty="0"/>
              </a:p>
            </p:txBody>
          </p:sp>
        </mc:Choice>
        <mc:Fallback xmlns="">
          <p:sp>
            <p:nvSpPr>
              <p:cNvPr id="40" name="Rectangle 39"/>
              <p:cNvSpPr>
                <a:spLocks noRot="1" noChangeAspect="1" noMove="1" noResize="1" noEditPoints="1" noAdjustHandles="1" noChangeArrowheads="1" noChangeShapeType="1" noTextEdit="1"/>
              </p:cNvSpPr>
              <p:nvPr/>
            </p:nvSpPr>
            <p:spPr>
              <a:xfrm>
                <a:off x="2121033" y="5147356"/>
                <a:ext cx="1462708"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7559660" y="5144127"/>
                <a:ext cx="12895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e>
                      </m:d>
                    </m:oMath>
                  </m:oMathPara>
                </a14:m>
                <a:endParaRPr lang="en-US" dirty="0"/>
              </a:p>
            </p:txBody>
          </p:sp>
        </mc:Choice>
        <mc:Fallback xmlns="">
          <p:sp>
            <p:nvSpPr>
              <p:cNvPr id="41" name="Rectangle 40"/>
              <p:cNvSpPr>
                <a:spLocks noRot="1" noChangeAspect="1" noMove="1" noResize="1" noEditPoints="1" noAdjustHandles="1" noChangeArrowheads="1" noChangeShapeType="1" noTextEdit="1"/>
              </p:cNvSpPr>
              <p:nvPr/>
            </p:nvSpPr>
            <p:spPr>
              <a:xfrm>
                <a:off x="7559660" y="5144127"/>
                <a:ext cx="1289584" cy="369332"/>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531319" y="5093578"/>
                <a:ext cx="6681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𝜔</m:t>
                          </m:r>
                        </m:e>
                        <m:sub>
                          <m:r>
                            <a:rPr lang="en-US" i="1">
                              <a:latin typeface="Cambria Math" panose="02040503050406030204" pitchFamily="18" charset="0"/>
                            </a:rPr>
                            <m:t>𝑐</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3531319" y="5093578"/>
                <a:ext cx="668196" cy="369332"/>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7142198" y="5107643"/>
                <a:ext cx="4950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oMath>
                  </m:oMathPara>
                </a14:m>
                <a:endParaRPr lang="en-US" dirty="0"/>
              </a:p>
            </p:txBody>
          </p:sp>
        </mc:Choice>
        <mc:Fallback xmlns="">
          <p:sp>
            <p:nvSpPr>
              <p:cNvPr id="43" name="Rectangle 42"/>
              <p:cNvSpPr>
                <a:spLocks noRot="1" noChangeAspect="1" noMove="1" noResize="1" noEditPoints="1" noAdjustHandles="1" noChangeArrowheads="1" noChangeShapeType="1" noTextEdit="1"/>
              </p:cNvSpPr>
              <p:nvPr/>
            </p:nvSpPr>
            <p:spPr>
              <a:xfrm>
                <a:off x="7142198" y="5107643"/>
                <a:ext cx="495072" cy="369332"/>
              </a:xfrm>
              <a:prstGeom prst="rect">
                <a:avLst/>
              </a:prstGeom>
              <a:blipFill rotWithShape="0">
                <a:blip r:embed="rId14"/>
                <a:stretch>
                  <a:fillRect/>
                </a:stretch>
              </a:blipFill>
            </p:spPr>
            <p:txBody>
              <a:bodyPr/>
              <a:lstStyle/>
              <a:p>
                <a:r>
                  <a:rPr lang="en-US">
                    <a:noFill/>
                  </a:rPr>
                  <a:t> </a:t>
                </a:r>
              </a:p>
            </p:txBody>
          </p:sp>
        </mc:Fallback>
      </mc:AlternateContent>
      <p:cxnSp>
        <p:nvCxnSpPr>
          <p:cNvPr id="45" name="Straight Connector 44"/>
          <p:cNvCxnSpPr/>
          <p:nvPr/>
        </p:nvCxnSpPr>
        <p:spPr>
          <a:xfrm>
            <a:off x="5418006" y="4373154"/>
            <a:ext cx="174109" cy="0"/>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a:off x="5408970" y="3872204"/>
            <a:ext cx="174109" cy="0"/>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5439411" y="5806593"/>
            <a:ext cx="174109"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8849244" y="3924999"/>
                <a:ext cx="3108030" cy="94558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𝐵𝑊</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𝜔</m:t>
                          </m:r>
                        </m:e>
                        <m:sub>
                          <m:r>
                            <a:rPr lang="en-US" b="0" i="1" smtClean="0">
                              <a:solidFill>
                                <a:srgbClr val="C00000"/>
                              </a:solidFill>
                              <a:latin typeface="Cambria Math" panose="02040503050406030204" pitchFamily="18" charset="0"/>
                            </a:rPr>
                            <m:t>𝑐</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𝜔</m:t>
                          </m:r>
                        </m:e>
                        <m:sub>
                          <m:r>
                            <a:rPr lang="en-US" b="0" i="1" smtClean="0">
                              <a:solidFill>
                                <a:srgbClr val="C00000"/>
                              </a:solidFill>
                              <a:latin typeface="Cambria Math" panose="02040503050406030204" pitchFamily="18" charset="0"/>
                            </a:rPr>
                            <m:t>𝑚</m:t>
                          </m:r>
                        </m:sub>
                      </m:sSub>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𝜔</m:t>
                              </m:r>
                            </m:e>
                            <m:sub>
                              <m:r>
                                <a:rPr lang="en-US" i="1">
                                  <a:solidFill>
                                    <a:srgbClr val="C00000"/>
                                  </a:solidFill>
                                  <a:latin typeface="Cambria Math" panose="02040503050406030204" pitchFamily="18" charset="0"/>
                                </a:rPr>
                                <m:t>𝑐</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𝜔</m:t>
                              </m:r>
                            </m:e>
                            <m:sub>
                              <m:r>
                                <a:rPr lang="en-US" b="0" i="1" smtClean="0">
                                  <a:solidFill>
                                    <a:srgbClr val="C00000"/>
                                  </a:solidFill>
                                  <a:latin typeface="Cambria Math" panose="02040503050406030204" pitchFamily="18" charset="0"/>
                                </a:rPr>
                                <m:t>𝑚</m:t>
                              </m:r>
                            </m:sub>
                          </m:sSub>
                        </m:e>
                      </m:d>
                    </m:oMath>
                  </m:oMathPara>
                </a14:m>
                <a:endParaRPr lang="en-US" b="0" dirty="0">
                  <a:solidFill>
                    <a:srgbClr val="C00000"/>
                  </a:solidFill>
                </a:endParaRPr>
              </a:p>
              <a:p>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𝐵𝑊</m:t>
                      </m:r>
                      <m:r>
                        <a:rPr lang="en-US" b="0" i="1" smtClean="0">
                          <a:solidFill>
                            <a:srgbClr val="C00000"/>
                          </a:solidFill>
                          <a:latin typeface="Cambria Math" panose="02040503050406030204" pitchFamily="18" charset="0"/>
                        </a:rPr>
                        <m:t>=2</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𝜔</m:t>
                          </m:r>
                        </m:e>
                        <m:sub>
                          <m:r>
                            <a:rPr lang="en-US" b="0" i="1" smtClean="0">
                              <a:solidFill>
                                <a:srgbClr val="C00000"/>
                              </a:solidFill>
                              <a:latin typeface="Cambria Math" panose="02040503050406030204" pitchFamily="18" charset="0"/>
                            </a:rPr>
                            <m:t>𝑚</m:t>
                          </m:r>
                        </m:sub>
                      </m:sSub>
                    </m:oMath>
                  </m:oMathPara>
                </a14:m>
                <a:endParaRPr lang="en-US" dirty="0">
                  <a:solidFill>
                    <a:srgbClr val="C00000"/>
                  </a:solidFill>
                </a:endParaRPr>
              </a:p>
              <a:p>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𝐵𝑊</m:t>
                      </m:r>
                      <m:r>
                        <a:rPr lang="en-US" b="0" i="1" smtClean="0">
                          <a:solidFill>
                            <a:srgbClr val="C00000"/>
                          </a:solidFill>
                          <a:latin typeface="Cambria Math" panose="02040503050406030204" pitchFamily="18" charset="0"/>
                        </a:rPr>
                        <m:t>=2</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𝑚</m:t>
                          </m:r>
                        </m:sub>
                      </m:sSub>
                    </m:oMath>
                  </m:oMathPara>
                </a14:m>
                <a:endParaRPr lang="en-US" dirty="0">
                  <a:solidFill>
                    <a:srgbClr val="C00000"/>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8849244" y="3924999"/>
                <a:ext cx="3108030" cy="945580"/>
              </a:xfrm>
              <a:prstGeom prst="rect">
                <a:avLst/>
              </a:prstGeom>
              <a:blipFill rotWithShape="0">
                <a:blip r:embed="rId15"/>
                <a:stretch>
                  <a:fillRect b="-1935"/>
                </a:stretch>
              </a:blipFill>
            </p:spPr>
            <p:txBody>
              <a:bodyPr/>
              <a:lstStyle/>
              <a:p>
                <a:r>
                  <a:rPr lang="en-US">
                    <a:noFill/>
                  </a:rPr>
                  <a:t> </a:t>
                </a:r>
              </a:p>
            </p:txBody>
          </p:sp>
        </mc:Fallback>
      </mc:AlternateContent>
      <p:cxnSp>
        <p:nvCxnSpPr>
          <p:cNvPr id="6" name="Straight Arrow Connector 5"/>
          <p:cNvCxnSpPr/>
          <p:nvPr/>
        </p:nvCxnSpPr>
        <p:spPr>
          <a:xfrm>
            <a:off x="6959486" y="5534364"/>
            <a:ext cx="852196" cy="0"/>
          </a:xfrm>
          <a:prstGeom prst="straightConnector1">
            <a:avLst/>
          </a:prstGeom>
          <a:ln>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1306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down)">
                                      <p:cBhvr>
                                        <p:cTn id="12" dur="125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left)">
                                      <p:cBhvr>
                                        <p:cTn id="17" dur="20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par>
                                <p:cTn id="67" presetID="10"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500"/>
                                        <p:tgtEl>
                                          <p:spTgt spid="43"/>
                                        </p:tgtEl>
                                      </p:cBhvr>
                                    </p:animEffect>
                                  </p:childTnLst>
                                </p:cTn>
                              </p:par>
                              <p:par>
                                <p:cTn id="94" presetID="10" presetClass="entr" presetSubtype="0" fill="hold" nodeType="with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500"/>
                                        <p:tgtEl>
                                          <p:spTgt spid="45"/>
                                        </p:tgtEl>
                                      </p:cBhvr>
                                    </p:animEffect>
                                  </p:childTnLst>
                                </p:cTn>
                              </p:par>
                              <p:par>
                                <p:cTn id="97" presetID="10" presetClass="entr" presetSubtype="0" fill="hold" nodeType="withEffect">
                                  <p:stCondLst>
                                    <p:cond delay="0"/>
                                  </p:stCondLst>
                                  <p:childTnLst>
                                    <p:set>
                                      <p:cBhvr>
                                        <p:cTn id="98" dur="1" fill="hold">
                                          <p:stCondLst>
                                            <p:cond delay="0"/>
                                          </p:stCondLst>
                                        </p:cTn>
                                        <p:tgtEl>
                                          <p:spTgt spid="46"/>
                                        </p:tgtEl>
                                        <p:attrNameLst>
                                          <p:attrName>style.visibility</p:attrName>
                                        </p:attrNameLst>
                                      </p:cBhvr>
                                      <p:to>
                                        <p:strVal val="visible"/>
                                      </p:to>
                                    </p:set>
                                    <p:animEffect transition="in" filter="fade">
                                      <p:cBhvr>
                                        <p:cTn id="99" dur="500"/>
                                        <p:tgtEl>
                                          <p:spTgt spid="46"/>
                                        </p:tgtEl>
                                      </p:cBhvr>
                                    </p:animEffect>
                                  </p:childTnLst>
                                </p:cTn>
                              </p:par>
                              <p:par>
                                <p:cTn id="100" presetID="10" presetClass="entr" presetSubtype="0" fill="hold" nodeType="withEffect">
                                  <p:stCondLst>
                                    <p:cond delay="0"/>
                                  </p:stCondLst>
                                  <p:childTnLst>
                                    <p:set>
                                      <p:cBhvr>
                                        <p:cTn id="101" dur="1" fill="hold">
                                          <p:stCondLst>
                                            <p:cond delay="0"/>
                                          </p:stCondLst>
                                        </p:cTn>
                                        <p:tgtEl>
                                          <p:spTgt spid="47"/>
                                        </p:tgtEl>
                                        <p:attrNameLst>
                                          <p:attrName>style.visibility</p:attrName>
                                        </p:attrNameLst>
                                      </p:cBhvr>
                                      <p:to>
                                        <p:strVal val="visible"/>
                                      </p:to>
                                    </p:set>
                                    <p:animEffect transition="in" filter="fade">
                                      <p:cBhvr>
                                        <p:cTn id="102" dur="500"/>
                                        <p:tgtEl>
                                          <p:spTgt spid="47"/>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2" fill="hold" nodeType="clickEffect">
                                  <p:stCondLst>
                                    <p:cond delay="0"/>
                                  </p:stCondLst>
                                  <p:childTnLst>
                                    <p:set>
                                      <p:cBhvr>
                                        <p:cTn id="106" dur="1" fill="hold">
                                          <p:stCondLst>
                                            <p:cond delay="0"/>
                                          </p:stCondLst>
                                        </p:cTn>
                                        <p:tgtEl>
                                          <p:spTgt spid="6"/>
                                        </p:tgtEl>
                                        <p:attrNameLst>
                                          <p:attrName>style.visibility</p:attrName>
                                        </p:attrNameLst>
                                      </p:cBhvr>
                                      <p:to>
                                        <p:strVal val="visible"/>
                                      </p:to>
                                    </p:set>
                                    <p:anim calcmode="lin" valueType="num">
                                      <p:cBhvr additive="base">
                                        <p:cTn id="107" dur="500" fill="hold"/>
                                        <p:tgtEl>
                                          <p:spTgt spid="6"/>
                                        </p:tgtEl>
                                        <p:attrNameLst>
                                          <p:attrName>ppt_x</p:attrName>
                                        </p:attrNameLst>
                                      </p:cBhvr>
                                      <p:tavLst>
                                        <p:tav tm="0">
                                          <p:val>
                                            <p:strVal val="1+#ppt_w/2"/>
                                          </p:val>
                                        </p:tav>
                                        <p:tav tm="100000">
                                          <p:val>
                                            <p:strVal val="#ppt_x"/>
                                          </p:val>
                                        </p:tav>
                                      </p:tavLst>
                                    </p:anim>
                                    <p:anim calcmode="lin" valueType="num">
                                      <p:cBhvr additive="base">
                                        <p:cTn id="108" dur="500" fill="hold"/>
                                        <p:tgtEl>
                                          <p:spTgt spid="6"/>
                                        </p:tgtEl>
                                        <p:attrNameLst>
                                          <p:attrName>ppt_y</p:attrName>
                                        </p:attrNameLst>
                                      </p:cBhvr>
                                      <p:tavLst>
                                        <p:tav tm="0">
                                          <p:val>
                                            <p:strVal val="#ppt_y"/>
                                          </p:val>
                                        </p:tav>
                                        <p:tav tm="100000">
                                          <p:val>
                                            <p:strVal val="#ppt_y"/>
                                          </p:val>
                                        </p:tav>
                                      </p:tavLst>
                                    </p:anim>
                                  </p:childTnLst>
                                </p:cTn>
                              </p:par>
                              <p:par>
                                <p:cTn id="109" presetID="2" presetClass="entr" presetSubtype="2"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 calcmode="lin" valueType="num">
                                      <p:cBhvr additive="base">
                                        <p:cTn id="111" dur="500" fill="hold"/>
                                        <p:tgtEl>
                                          <p:spTgt spid="48"/>
                                        </p:tgtEl>
                                        <p:attrNameLst>
                                          <p:attrName>ppt_x</p:attrName>
                                        </p:attrNameLst>
                                      </p:cBhvr>
                                      <p:tavLst>
                                        <p:tav tm="0">
                                          <p:val>
                                            <p:strVal val="1+#ppt_w/2"/>
                                          </p:val>
                                        </p:tav>
                                        <p:tav tm="100000">
                                          <p:val>
                                            <p:strVal val="#ppt_x"/>
                                          </p:val>
                                        </p:tav>
                                      </p:tavLst>
                                    </p:anim>
                                    <p:anim calcmode="lin" valueType="num">
                                      <p:cBhvr additive="base">
                                        <p:cTn id="112"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8" grpId="0"/>
      <p:bldP spid="29" grpId="0"/>
      <p:bldP spid="30" grpId="0"/>
      <p:bldP spid="34" grpId="0"/>
      <p:bldP spid="35" grpId="0"/>
      <p:bldP spid="37" grpId="0"/>
      <p:bldP spid="38" grpId="0"/>
      <p:bldP spid="40" grpId="0"/>
      <p:bldP spid="41" grpId="0"/>
      <p:bldP spid="42" grpId="0"/>
      <p:bldP spid="43" grpId="0"/>
      <p:bldP spid="4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53</a:t>
            </a:fld>
            <a:endParaRPr lang="en-US"/>
          </a:p>
        </p:txBody>
      </p:sp>
      <p:sp>
        <p:nvSpPr>
          <p:cNvPr id="4" name="TextBox 3"/>
          <p:cNvSpPr txBox="1"/>
          <p:nvPr/>
        </p:nvSpPr>
        <p:spPr>
          <a:xfrm>
            <a:off x="634482" y="405188"/>
            <a:ext cx="2000869" cy="400110"/>
          </a:xfrm>
          <a:prstGeom prst="rect">
            <a:avLst/>
          </a:prstGeom>
          <a:noFill/>
        </p:spPr>
        <p:txBody>
          <a:bodyPr wrap="none" rtlCol="0">
            <a:spAutoFit/>
          </a:bodyPr>
          <a:lstStyle/>
          <a:p>
            <a:r>
              <a:rPr lang="en-US" sz="2000" b="1" dirty="0"/>
              <a:t>2.  Wideband FM</a:t>
            </a:r>
          </a:p>
        </p:txBody>
      </p:sp>
      <mc:AlternateContent xmlns:mc="http://schemas.openxmlformats.org/markup-compatibility/2006" xmlns:a14="http://schemas.microsoft.com/office/drawing/2010/main">
        <mc:Choice Requires="a14">
          <p:sp>
            <p:nvSpPr>
              <p:cNvPr id="5" name="Rectangle 4"/>
              <p:cNvSpPr/>
              <p:nvPr/>
            </p:nvSpPr>
            <p:spPr>
              <a:xfrm>
                <a:off x="1634916" y="949004"/>
                <a:ext cx="2622128" cy="369332"/>
              </a:xfrm>
              <a:prstGeom prst="rect">
                <a:avLst/>
              </a:prstGeom>
            </p:spPr>
            <p:txBody>
              <a:bodyPr wrap="none">
                <a:spAutoFit/>
              </a:bodyPr>
              <a:lstStyle/>
              <a:p>
                <a:r>
                  <a:rPr lang="en-US" dirty="0"/>
                  <a:t>When </a:t>
                </a:r>
                <a14:m>
                  <m:oMath xmlns:m="http://schemas.openxmlformats.org/officeDocument/2006/math">
                    <m:r>
                      <a:rPr lang="en-US" i="1">
                        <a:latin typeface="Cambria Math" panose="02040503050406030204" pitchFamily="18" charset="0"/>
                      </a:rPr>
                      <m:t>𝛽</m:t>
                    </m:r>
                  </m:oMath>
                </a14:m>
                <a:r>
                  <a:rPr lang="en-US" dirty="0"/>
                  <a:t> is large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oMath>
                </a14:m>
                <a:r>
                  <a:rPr lang="en-US" dirty="0"/>
                  <a:t> </a:t>
                </a:r>
              </a:p>
            </p:txBody>
          </p:sp>
        </mc:Choice>
        <mc:Fallback xmlns="">
          <p:sp>
            <p:nvSpPr>
              <p:cNvPr id="5" name="Rectangle 4"/>
              <p:cNvSpPr>
                <a:spLocks noRot="1" noChangeAspect="1" noMove="1" noResize="1" noEditPoints="1" noAdjustHandles="1" noChangeArrowheads="1" noChangeShapeType="1" noTextEdit="1"/>
              </p:cNvSpPr>
              <p:nvPr/>
            </p:nvSpPr>
            <p:spPr>
              <a:xfrm>
                <a:off x="1634916" y="949004"/>
                <a:ext cx="2622128" cy="369332"/>
              </a:xfrm>
              <a:prstGeom prst="rect">
                <a:avLst/>
              </a:prstGeom>
              <a:blipFill rotWithShape="0">
                <a:blip r:embed="rId2"/>
                <a:stretch>
                  <a:fillRect l="-1860"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352939" y="1632857"/>
                <a:ext cx="9518953" cy="646331"/>
              </a:xfrm>
              <a:prstGeom prst="rect">
                <a:avLst/>
              </a:prstGeom>
              <a:noFill/>
            </p:spPr>
            <p:txBody>
              <a:bodyPr wrap="none" rtlCol="0">
                <a:spAutoFit/>
              </a:bodyPr>
              <a:lstStyle/>
              <a:p>
                <a:r>
                  <a:rPr lang="en-US" dirty="0"/>
                  <a:t>When </a:t>
                </a:r>
                <a14:m>
                  <m:oMath xmlns:m="http://schemas.openxmlformats.org/officeDocument/2006/math">
                    <m:r>
                      <a:rPr lang="en-US" b="0" i="1" smtClean="0">
                        <a:latin typeface="Cambria Math" panose="02040503050406030204" pitchFamily="18" charset="0"/>
                      </a:rPr>
                      <m:t>𝛽</m:t>
                    </m:r>
                  </m:oMath>
                </a14:m>
                <a:r>
                  <a:rPr lang="en-US" dirty="0"/>
                  <a:t> is large, FM produces a large number of sidebands and the bandwidth of FM is quite large. </a:t>
                </a:r>
              </a:p>
              <a:p>
                <a:r>
                  <a:rPr lang="en-US" dirty="0"/>
                  <a:t>Such systems are called wideband FM. </a:t>
                </a:r>
              </a:p>
            </p:txBody>
          </p:sp>
        </mc:Choice>
        <mc:Fallback xmlns="">
          <p:sp>
            <p:nvSpPr>
              <p:cNvPr id="6" name="TextBox 5"/>
              <p:cNvSpPr txBox="1">
                <a:spLocks noRot="1" noChangeAspect="1" noMove="1" noResize="1" noEditPoints="1" noAdjustHandles="1" noChangeArrowheads="1" noChangeShapeType="1" noTextEdit="1"/>
              </p:cNvSpPr>
              <p:nvPr/>
            </p:nvSpPr>
            <p:spPr>
              <a:xfrm>
                <a:off x="1352939" y="1632857"/>
                <a:ext cx="9518953" cy="646331"/>
              </a:xfrm>
              <a:prstGeom prst="rect">
                <a:avLst/>
              </a:prstGeom>
              <a:blipFill rotWithShape="0">
                <a:blip r:embed="rId3"/>
                <a:stretch>
                  <a:fillRect l="-577"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884248" y="2668262"/>
                <a:ext cx="6269152" cy="92333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𝐹𝑀</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𝛽</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e>
                          </m:d>
                        </m:e>
                      </m:func>
                    </m:oMath>
                  </m:oMathPara>
                </a14:m>
                <a:endParaRPr lang="en-US" b="0" dirty="0"/>
              </a:p>
              <a:p>
                <a:endParaRPr lang="en-US" dirty="0"/>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𝐹𝑀</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𝛽</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r>
                                        <a:rPr lang="en-US" b="0" i="1" smtClean="0">
                                          <a:latin typeface="Cambria Math" panose="02040503050406030204" pitchFamily="18" charset="0"/>
                                        </a:rPr>
                                        <m:t>𝑡</m:t>
                                      </m:r>
                                    </m:e>
                                  </m:func>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e>
                          </m:func>
                          <m:func>
                            <m:funcPr>
                              <m:ctrlPr>
                                <a:rPr lang="en-US"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rPr>
                                    <m:t>𝛽</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e>
                              </m:d>
                            </m:e>
                          </m:func>
                        </m:e>
                      </m:d>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884248" y="2668262"/>
                <a:ext cx="6269152" cy="923330"/>
              </a:xfrm>
              <a:prstGeom prst="rect">
                <a:avLst/>
              </a:prstGeom>
              <a:blipFill rotWithShape="0">
                <a:blip r:embed="rId4"/>
                <a:stretch>
                  <a:fillRect b="-4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418254" y="3934306"/>
                <a:ext cx="9573208" cy="1477328"/>
              </a:xfrm>
              <a:prstGeom prst="rect">
                <a:avLst/>
              </a:prstGeom>
              <a:noFill/>
            </p:spPr>
            <p:txBody>
              <a:bodyPr wrap="square" rtlCol="0">
                <a:spAutoFit/>
              </a:bodyPr>
              <a:lstStyle/>
              <a:p>
                <a:r>
                  <a:rPr lang="en-US" dirty="0"/>
                  <a:t>Here, </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𝛽</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e>
                        </m:d>
                      </m:e>
                    </m:func>
                  </m:oMath>
                </a14:m>
                <a:r>
                  <a:rPr lang="en-US" dirty="0"/>
                  <a:t>  and  </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rPr>
                              <m:t>𝛽</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e>
                        </m:d>
                      </m:e>
                    </m:func>
                  </m:oMath>
                </a14:m>
                <a:r>
                  <a:rPr lang="en-US" dirty="0"/>
                  <a:t>  are periodic signals with fundamental frequency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oMath>
                </a14:m>
                <a:r>
                  <a:rPr lang="en-US" dirty="0"/>
                  <a:t>. </a:t>
                </a:r>
              </a:p>
              <a:p>
                <a:endParaRPr lang="en-US" dirty="0"/>
              </a:p>
              <a:p>
                <a:r>
                  <a:rPr lang="en-US" dirty="0"/>
                  <a:t>Thus the Fourier transform for each of these signals is an impulse train with impulses at integer multiple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oMath>
                </a14:m>
                <a:r>
                  <a:rPr lang="en-US" dirty="0"/>
                  <a:t> and amplitude proportional  to Bessel’s Function of first kind, </a:t>
                </a:r>
              </a:p>
              <a:p>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418254" y="3934306"/>
                <a:ext cx="9573208" cy="1477328"/>
              </a:xfrm>
              <a:prstGeom prst="rect">
                <a:avLst/>
              </a:prstGeom>
              <a:blipFill rotWithShape="0">
                <a:blip r:embed="rId5"/>
                <a:stretch>
                  <a:fillRect l="-573" t="-2058"/>
                </a:stretch>
              </a:blipFill>
            </p:spPr>
            <p:txBody>
              <a:bodyPr/>
              <a:lstStyle/>
              <a:p>
                <a:r>
                  <a:rPr lang="en-US">
                    <a:noFill/>
                  </a:rPr>
                  <a:t> </a:t>
                </a:r>
              </a:p>
            </p:txBody>
          </p:sp>
        </mc:Fallback>
      </mc:AlternateContent>
      <p:sp>
        <p:nvSpPr>
          <p:cNvPr id="10" name="TextBox 9"/>
          <p:cNvSpPr txBox="1"/>
          <p:nvPr/>
        </p:nvSpPr>
        <p:spPr>
          <a:xfrm>
            <a:off x="10871892" y="2566880"/>
            <a:ext cx="442750" cy="369332"/>
          </a:xfrm>
          <a:prstGeom prst="rect">
            <a:avLst/>
          </a:prstGeom>
          <a:noFill/>
        </p:spPr>
        <p:txBody>
          <a:bodyPr wrap="none" rtlCol="0">
            <a:spAutoFit/>
          </a:bodyPr>
          <a:lstStyle/>
          <a:p>
            <a:r>
              <a:rPr lang="en-US" dirty="0"/>
              <a:t>(1)</a:t>
            </a:r>
          </a:p>
        </p:txBody>
      </p:sp>
      <p:sp>
        <p:nvSpPr>
          <p:cNvPr id="11" name="TextBox 10"/>
          <p:cNvSpPr txBox="1"/>
          <p:nvPr/>
        </p:nvSpPr>
        <p:spPr>
          <a:xfrm>
            <a:off x="10870337" y="3143085"/>
            <a:ext cx="442750"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2217329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54</a:t>
            </a:fld>
            <a:endParaRPr lang="en-US"/>
          </a:p>
        </p:txBody>
      </p:sp>
      <mc:AlternateContent xmlns:mc="http://schemas.openxmlformats.org/markup-compatibility/2006" xmlns:a14="http://schemas.microsoft.com/office/drawing/2010/main">
        <mc:Choice Requires="a14">
          <p:sp>
            <p:nvSpPr>
              <p:cNvPr id="4" name="Rectangle 3"/>
              <p:cNvSpPr/>
              <p:nvPr/>
            </p:nvSpPr>
            <p:spPr>
              <a:xfrm>
                <a:off x="911127" y="917044"/>
                <a:ext cx="90710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𝛽</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𝛽</m:t>
                              </m:r>
                            </m:e>
                          </m:d>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𝛽</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r>
                                    <a:rPr lang="en-US" b="0" i="1" smtClean="0">
                                      <a:latin typeface="Cambria Math" panose="02040503050406030204" pitchFamily="18" charset="0"/>
                                    </a:rPr>
                                    <m:t>𝑡</m:t>
                                  </m:r>
                                </m:e>
                              </m:d>
                            </m:e>
                          </m:func>
                          <m:r>
                            <a:rPr lang="en-US" b="0" i="1" smtClean="0">
                              <a:latin typeface="Cambria Math" panose="02040503050406030204" pitchFamily="18" charset="0"/>
                            </a:rPr>
                            <m:t>+</m:t>
                          </m:r>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4</m:t>
                              </m:r>
                            </m:sub>
                          </m:sSub>
                          <m:d>
                            <m:dPr>
                              <m:ctrlPr>
                                <a:rPr lang="en-US" i="1">
                                  <a:latin typeface="Cambria Math" panose="02040503050406030204" pitchFamily="18" charset="0"/>
                                </a:rPr>
                              </m:ctrlPr>
                            </m:dPr>
                            <m:e>
                              <m:r>
                                <a:rPr lang="en-US" i="1">
                                  <a:latin typeface="Cambria Math" panose="02040503050406030204" pitchFamily="18" charset="0"/>
                                </a:rPr>
                                <m:t>𝛽</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b="0" i="1" smtClean="0">
                                      <a:latin typeface="Cambria Math" panose="02040503050406030204" pitchFamily="18" charset="0"/>
                                    </a:rPr>
                                    <m:t>4</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d>
                            </m:e>
                          </m:func>
                        </m:e>
                      </m:func>
                      <m:r>
                        <a:rPr lang="en-US" b="0" i="1" smtClean="0">
                          <a:latin typeface="Cambria Math" panose="02040503050406030204" pitchFamily="18" charset="0"/>
                        </a:rPr>
                        <m:t>+</m:t>
                      </m:r>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6</m:t>
                          </m:r>
                        </m:sub>
                      </m:sSub>
                      <m:d>
                        <m:dPr>
                          <m:ctrlPr>
                            <a:rPr lang="en-US" i="1">
                              <a:latin typeface="Cambria Math" panose="02040503050406030204" pitchFamily="18" charset="0"/>
                            </a:rPr>
                          </m:ctrlPr>
                        </m:dPr>
                        <m:e>
                          <m:r>
                            <a:rPr lang="en-US" i="1">
                              <a:latin typeface="Cambria Math" panose="02040503050406030204" pitchFamily="18" charset="0"/>
                            </a:rPr>
                            <m:t>𝛽</m:t>
                          </m:r>
                        </m:e>
                      </m:d>
                      <m:func>
                        <m:funcPr>
                          <m:ctrlPr>
                            <a:rPr lang="en-US" i="1" smtClean="0">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d>
                        </m:e>
                      </m:func>
                      <m:r>
                        <a:rPr lang="en-US" b="0" i="1" smtClean="0">
                          <a:latin typeface="Cambria Math" panose="02040503050406030204" pitchFamily="18" charset="0"/>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911127" y="917044"/>
                <a:ext cx="9071073" cy="369332"/>
              </a:xfrm>
              <a:prstGeom prst="rect">
                <a:avLst/>
              </a:prstGeom>
              <a:blipFill rotWithShape="0">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098517" y="1399981"/>
                <a:ext cx="84268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rPr>
                                <m:t>𝛽</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e>
                          </m:d>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𝛽</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r>
                                    <a:rPr lang="en-US" b="0" i="1" smtClean="0">
                                      <a:latin typeface="Cambria Math" panose="02040503050406030204" pitchFamily="18" charset="0"/>
                                    </a:rPr>
                                    <m:t>𝑡</m:t>
                                  </m:r>
                                </m:e>
                              </m:d>
                            </m:e>
                          </m:func>
                          <m:r>
                            <a:rPr lang="en-US" b="0" i="1" smtClean="0">
                              <a:latin typeface="Cambria Math" panose="02040503050406030204" pitchFamily="18" charset="0"/>
                            </a:rPr>
                            <m:t>+</m:t>
                          </m:r>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3</m:t>
                              </m:r>
                            </m:sub>
                          </m:sSub>
                          <m:d>
                            <m:dPr>
                              <m:ctrlPr>
                                <a:rPr lang="en-US" i="1">
                                  <a:latin typeface="Cambria Math" panose="02040503050406030204" pitchFamily="18" charset="0"/>
                                </a:rPr>
                              </m:ctrlPr>
                            </m:dPr>
                            <m:e>
                              <m:r>
                                <a:rPr lang="en-US" i="1">
                                  <a:latin typeface="Cambria Math" panose="02040503050406030204" pitchFamily="18" charset="0"/>
                                </a:rPr>
                                <m:t>𝛽</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d>
                            </m:e>
                          </m:func>
                        </m:e>
                      </m:func>
                      <m:r>
                        <a:rPr lang="en-US" b="0" i="1" smtClean="0">
                          <a:latin typeface="Cambria Math" panose="02040503050406030204" pitchFamily="18" charset="0"/>
                        </a:rPr>
                        <m:t>+</m:t>
                      </m:r>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5</m:t>
                          </m:r>
                        </m:sub>
                      </m:sSub>
                      <m:d>
                        <m:dPr>
                          <m:ctrlPr>
                            <a:rPr lang="en-US" i="1">
                              <a:latin typeface="Cambria Math" panose="02040503050406030204" pitchFamily="18" charset="0"/>
                            </a:rPr>
                          </m:ctrlPr>
                        </m:dPr>
                        <m:e>
                          <m:r>
                            <a:rPr lang="en-US" i="1">
                              <a:latin typeface="Cambria Math" panose="02040503050406030204" pitchFamily="18" charset="0"/>
                            </a:rPr>
                            <m:t>𝛽</m:t>
                          </m:r>
                        </m:e>
                      </m:d>
                      <m:func>
                        <m:funcPr>
                          <m:ctrlPr>
                            <a:rPr lang="en-US" i="1" smtClean="0">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b="0" i="1" smtClean="0">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d>
                        </m:e>
                      </m:func>
                      <m:r>
                        <a:rPr lang="en-US" b="0" i="1" smtClean="0">
                          <a:latin typeface="Cambria Math" panose="02040503050406030204" pitchFamily="18" charset="0"/>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8517" y="1399981"/>
                <a:ext cx="8426859" cy="369332"/>
              </a:xfrm>
              <a:prstGeom prst="rect">
                <a:avLst/>
              </a:prstGeom>
              <a:blipFill rotWithShape="0">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8517" y="2546182"/>
                <a:ext cx="975568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b="0" i="0" smtClean="0">
                              <a:latin typeface="Cambria Math" panose="02040503050406030204" pitchFamily="18" charset="0"/>
                            </a:rPr>
                            <m:t>cos</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 </m:t>
                          </m:r>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𝛽</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𝛽</m:t>
                              </m:r>
                            </m:e>
                          </m:d>
                          <m:r>
                            <m:rPr>
                              <m:sty m:val="p"/>
                            </m:rPr>
                            <a:rPr lang="en-US">
                              <a:latin typeface="Cambria Math" panose="02040503050406030204" pitchFamily="18" charset="0"/>
                            </a:rPr>
                            <m:t>cos</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𝛽</m:t>
                              </m:r>
                            </m:e>
                          </m:d>
                          <m:r>
                            <m:rPr>
                              <m:sty m:val="p"/>
                            </m:rPr>
                            <a:rPr lang="en-US">
                              <a:latin typeface="Cambria Math" panose="02040503050406030204" pitchFamily="18" charset="0"/>
                            </a:rPr>
                            <m:t>cos</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r>
                                    <a:rPr lang="en-US" b="0" i="1" smtClean="0">
                                      <a:latin typeface="Cambria Math" panose="02040503050406030204" pitchFamily="18" charset="0"/>
                                    </a:rPr>
                                    <m:t>𝑡</m:t>
                                  </m:r>
                                </m:e>
                              </m:d>
                            </m:e>
                          </m:func>
                          <m:r>
                            <a:rPr lang="en-US" b="0" i="1" smtClean="0">
                              <a:latin typeface="Cambria Math" panose="02040503050406030204" pitchFamily="18" charset="0"/>
                            </a:rPr>
                            <m:t>+</m:t>
                          </m:r>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4</m:t>
                              </m:r>
                            </m:sub>
                          </m:sSub>
                          <m:d>
                            <m:dPr>
                              <m:ctrlPr>
                                <a:rPr lang="en-US" i="1">
                                  <a:latin typeface="Cambria Math" panose="02040503050406030204" pitchFamily="18" charset="0"/>
                                </a:rPr>
                              </m:ctrlPr>
                            </m:dPr>
                            <m:e>
                              <m:r>
                                <a:rPr lang="en-US" i="1">
                                  <a:latin typeface="Cambria Math" panose="02040503050406030204" pitchFamily="18" charset="0"/>
                                </a:rPr>
                                <m:t>𝛽</m:t>
                              </m:r>
                            </m:e>
                          </m:d>
                          <m:r>
                            <m:rPr>
                              <m:sty m:val="p"/>
                            </m:rPr>
                            <a:rPr lang="en-US">
                              <a:latin typeface="Cambria Math" panose="02040503050406030204" pitchFamily="18" charset="0"/>
                            </a:rPr>
                            <m:t>cos</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b="0" i="1" smtClean="0">
                                      <a:latin typeface="Cambria Math" panose="02040503050406030204" pitchFamily="18" charset="0"/>
                                    </a:rPr>
                                    <m:t>4</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d>
                            </m:e>
                          </m:func>
                        </m:e>
                      </m:func>
                      <m:r>
                        <a:rPr lang="en-US" b="0" i="1" smtClean="0">
                          <a:latin typeface="Cambria Math" panose="02040503050406030204" pitchFamily="18" charset="0"/>
                        </a:rPr>
                        <m:t>+</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6</m:t>
                          </m:r>
                        </m:sub>
                      </m:sSub>
                      <m:d>
                        <m:dPr>
                          <m:ctrlPr>
                            <a:rPr lang="en-US" i="1">
                              <a:latin typeface="Cambria Math" panose="02040503050406030204" pitchFamily="18" charset="0"/>
                            </a:rPr>
                          </m:ctrlPr>
                        </m:dPr>
                        <m:e>
                          <m:r>
                            <a:rPr lang="en-US" i="1">
                              <a:latin typeface="Cambria Math" panose="02040503050406030204" pitchFamily="18" charset="0"/>
                            </a:rPr>
                            <m:t>𝛽</m:t>
                          </m:r>
                        </m:e>
                      </m:d>
                      <m:r>
                        <m:rPr>
                          <m:sty m:val="p"/>
                        </m:rPr>
                        <a:rPr lang="en-US">
                          <a:latin typeface="Cambria Math" panose="02040503050406030204" pitchFamily="18" charset="0"/>
                        </a:rPr>
                        <m:t>cos</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func>
                        <m:funcPr>
                          <m:ctrlPr>
                            <a:rPr lang="en-US" i="1" smtClean="0">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d>
                        </m:e>
                      </m:func>
                      <m:r>
                        <a:rPr lang="en-US" b="0" i="1" smtClean="0">
                          <a:latin typeface="Cambria Math" panose="02040503050406030204" pitchFamily="18" charset="0"/>
                        </a:rPr>
                        <m:t>+…</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8517" y="2546182"/>
                <a:ext cx="9755684" cy="646331"/>
              </a:xfrm>
              <a:prstGeom prst="rect">
                <a:avLst/>
              </a:prstGeom>
              <a:blipFill rotWithShape="0">
                <a:blip r:embed="rId4"/>
                <a:stretch>
                  <a:fillRect b="-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098517" y="3093335"/>
                <a:ext cx="800219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e>
                      </m:func>
                      <m:func>
                        <m:funcPr>
                          <m:ctrlPr>
                            <a:rPr lang="en-US"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rPr>
                                <m:t>𝛽</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e>
                          </m:d>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𝛽</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r>
                                    <a:rPr lang="en-US" b="0" i="1" smtClean="0">
                                      <a:latin typeface="Cambria Math" panose="02040503050406030204" pitchFamily="18" charset="0"/>
                                    </a:rPr>
                                    <m:t>𝑡</m:t>
                                  </m:r>
                                </m:e>
                              </m:d>
                            </m:e>
                          </m:func>
                          <m:r>
                            <a:rPr lang="en-US" b="0" i="1" smtClean="0">
                              <a:latin typeface="Cambria Math" panose="02040503050406030204" pitchFamily="18" charset="0"/>
                            </a:rPr>
                            <m:t>+</m:t>
                          </m:r>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3</m:t>
                              </m:r>
                            </m:sub>
                          </m:sSub>
                          <m:d>
                            <m:dPr>
                              <m:ctrlPr>
                                <a:rPr lang="en-US" i="1">
                                  <a:latin typeface="Cambria Math" panose="02040503050406030204" pitchFamily="18" charset="0"/>
                                </a:rPr>
                              </m:ctrlPr>
                            </m:dPr>
                            <m:e>
                              <m:r>
                                <a:rPr lang="en-US" i="1">
                                  <a:latin typeface="Cambria Math" panose="02040503050406030204" pitchFamily="18" charset="0"/>
                                </a:rPr>
                                <m:t>𝛽</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e>
                          </m:func>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d>
                            </m:e>
                          </m:func>
                          <m:r>
                            <a:rPr lang="en-US" b="0" i="1" smtClean="0">
                              <a:latin typeface="Cambria Math" panose="02040503050406030204" pitchFamily="18" charset="0"/>
                            </a:rPr>
                            <m:t>+</m:t>
                          </m:r>
                        </m:e>
                      </m:func>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5</m:t>
                          </m:r>
                        </m:sub>
                      </m:sSub>
                      <m:d>
                        <m:dPr>
                          <m:ctrlPr>
                            <a:rPr lang="en-US" i="1">
                              <a:latin typeface="Cambria Math" panose="02040503050406030204" pitchFamily="18" charset="0"/>
                            </a:rPr>
                          </m:ctrlPr>
                        </m:dPr>
                        <m:e>
                          <m:r>
                            <a:rPr lang="en-US" i="1">
                              <a:latin typeface="Cambria Math" panose="02040503050406030204" pitchFamily="18" charset="0"/>
                            </a:rPr>
                            <m:t>𝛽</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e>
                      </m:func>
                      <m:func>
                        <m:funcPr>
                          <m:ctrlPr>
                            <a:rPr lang="en-US" i="1" smtClean="0">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b="0" i="1" smtClean="0">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d>
                        </m:e>
                      </m:func>
                      <m:r>
                        <a:rPr lang="en-US" b="0" i="1" smtClean="0">
                          <a:latin typeface="Cambria Math" panose="02040503050406030204" pitchFamily="18"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098517" y="3093335"/>
                <a:ext cx="8002191" cy="646331"/>
              </a:xfrm>
              <a:prstGeom prst="rect">
                <a:avLst/>
              </a:prstGeom>
              <a:blipFill rotWithShape="0">
                <a:blip r:embed="rId5"/>
                <a:stretch>
                  <a:fillRect b="-7547"/>
                </a:stretch>
              </a:blipFill>
            </p:spPr>
            <p:txBody>
              <a:bodyPr/>
              <a:lstStyle/>
              <a:p>
                <a:r>
                  <a:rPr lang="en-US">
                    <a:noFill/>
                  </a:rPr>
                  <a:t> </a:t>
                </a:r>
              </a:p>
            </p:txBody>
          </p:sp>
        </mc:Fallback>
      </mc:AlternateContent>
      <p:sp>
        <p:nvSpPr>
          <p:cNvPr id="9" name="TextBox 8"/>
          <p:cNvSpPr txBox="1"/>
          <p:nvPr/>
        </p:nvSpPr>
        <p:spPr>
          <a:xfrm>
            <a:off x="11288197" y="907830"/>
            <a:ext cx="442750" cy="369332"/>
          </a:xfrm>
          <a:prstGeom prst="rect">
            <a:avLst/>
          </a:prstGeom>
          <a:noFill/>
        </p:spPr>
        <p:txBody>
          <a:bodyPr wrap="none" rtlCol="0">
            <a:spAutoFit/>
          </a:bodyPr>
          <a:lstStyle/>
          <a:p>
            <a:r>
              <a:rPr lang="en-US" dirty="0"/>
              <a:t>(3)</a:t>
            </a:r>
          </a:p>
        </p:txBody>
      </p:sp>
      <p:sp>
        <p:nvSpPr>
          <p:cNvPr id="10" name="TextBox 9"/>
          <p:cNvSpPr txBox="1"/>
          <p:nvPr/>
        </p:nvSpPr>
        <p:spPr>
          <a:xfrm>
            <a:off x="11288197" y="1399981"/>
            <a:ext cx="442750" cy="369332"/>
          </a:xfrm>
          <a:prstGeom prst="rect">
            <a:avLst/>
          </a:prstGeom>
          <a:noFill/>
        </p:spPr>
        <p:txBody>
          <a:bodyPr wrap="none" rtlCol="0">
            <a:spAutoFit/>
          </a:bodyPr>
          <a:lstStyle/>
          <a:p>
            <a:r>
              <a:rPr lang="en-US" dirty="0"/>
              <a:t>(4)</a:t>
            </a:r>
          </a:p>
        </p:txBody>
      </p:sp>
      <p:sp>
        <p:nvSpPr>
          <p:cNvPr id="11" name="TextBox 10"/>
          <p:cNvSpPr txBox="1"/>
          <p:nvPr/>
        </p:nvSpPr>
        <p:spPr>
          <a:xfrm>
            <a:off x="693576" y="4014470"/>
            <a:ext cx="2292102" cy="369332"/>
          </a:xfrm>
          <a:prstGeom prst="rect">
            <a:avLst/>
          </a:prstGeom>
          <a:noFill/>
        </p:spPr>
        <p:txBody>
          <a:bodyPr wrap="none" rtlCol="0">
            <a:spAutoFit/>
          </a:bodyPr>
          <a:lstStyle/>
          <a:p>
            <a:r>
              <a:rPr lang="en-US" dirty="0"/>
              <a:t>from (2), (5), and (6),  </a:t>
            </a:r>
          </a:p>
        </p:txBody>
      </p:sp>
      <mc:AlternateContent xmlns:mc="http://schemas.openxmlformats.org/markup-compatibility/2006" xmlns:a14="http://schemas.microsoft.com/office/drawing/2010/main">
        <mc:Choice Requires="a14">
          <p:sp>
            <p:nvSpPr>
              <p:cNvPr id="12" name="Rectangle 11"/>
              <p:cNvSpPr/>
              <p:nvPr/>
            </p:nvSpPr>
            <p:spPr>
              <a:xfrm>
                <a:off x="1745491" y="4362073"/>
                <a:ext cx="7774051" cy="12003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𝑊𝐵</m:t>
                          </m:r>
                          <m:r>
                            <a:rPr lang="en-US" i="1">
                              <a:latin typeface="Cambria Math" panose="02040503050406030204" pitchFamily="18" charset="0"/>
                            </a:rPr>
                            <m:t>𝐹𝑀</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𝛽</m:t>
                          </m:r>
                        </m:e>
                      </m:d>
                      <m:r>
                        <m:rPr>
                          <m:sty m:val="p"/>
                        </m:rPr>
                        <a:rPr lang="en-US">
                          <a:latin typeface="Cambria Math" panose="02040503050406030204" pitchFamily="18" charset="0"/>
                        </a:rPr>
                        <m:t>cos</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𝛽</m:t>
                          </m:r>
                        </m:e>
                      </m:d>
                      <m:d>
                        <m:dPr>
                          <m:begChr m:val="["/>
                          <m:endChr m:val="]"/>
                          <m:ctrlPr>
                            <a:rPr lang="en-US" b="0" i="1" smtClean="0">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i="1">
                                          <a:latin typeface="Cambria Math" panose="02040503050406030204" pitchFamily="18" charset="0"/>
                                        </a:rPr>
                                        <m:t>𝜔</m:t>
                                      </m:r>
                                    </m:e>
                                    <m:sub>
                                      <m:r>
                                        <a:rPr lang="en-US" i="1">
                                          <a:latin typeface="Cambria Math" panose="02040503050406030204" pitchFamily="18" charset="0"/>
                                        </a:rPr>
                                        <m:t>𝑚</m:t>
                                      </m:r>
                                    </m:sub>
                                  </m:sSub>
                                </m:e>
                              </m:d>
                            </m:e>
                          </m:func>
                          <m:r>
                            <a:rPr lang="en-US" b="0" i="1" smtClean="0">
                              <a:latin typeface="Cambria Math" panose="02040503050406030204" pitchFamily="18" charset="0"/>
                            </a:rPr>
                            <m:t>𝑡</m:t>
                          </m:r>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b="0" i="1" smtClean="0">
                                          <a:latin typeface="Cambria Math" panose="02040503050406030204" pitchFamily="18" charset="0"/>
                                        </a:rPr>
                                        <m:t>−</m:t>
                                      </m:r>
                                      <m:r>
                                        <a:rPr lang="en-US" i="1">
                                          <a:latin typeface="Cambria Math" panose="02040503050406030204" pitchFamily="18" charset="0"/>
                                        </a:rPr>
                                        <m:t>𝜔</m:t>
                                      </m:r>
                                    </m:e>
                                    <m:sub>
                                      <m:r>
                                        <a:rPr lang="en-US" i="1">
                                          <a:latin typeface="Cambria Math" panose="02040503050406030204" pitchFamily="18" charset="0"/>
                                        </a:rPr>
                                        <m:t>𝑚</m:t>
                                      </m:r>
                                    </m:sub>
                                  </m:sSub>
                                </m:e>
                              </m:d>
                            </m:e>
                          </m:func>
                          <m:r>
                            <a:rPr lang="en-US" i="1">
                              <a:latin typeface="Cambria Math" panose="02040503050406030204" pitchFamily="18" charset="0"/>
                            </a:rPr>
                            <m:t>𝑡</m:t>
                          </m:r>
                        </m:e>
                      </m:d>
                      <m:r>
                        <a:rPr lang="en-US" b="0" i="1" smtClean="0">
                          <a:latin typeface="Cambria Math" panose="02040503050406030204" pitchFamily="18" charset="0"/>
                        </a:rPr>
                        <m:t>+</m:t>
                      </m:r>
                    </m:oMath>
                  </m:oMathPara>
                </a14:m>
                <a:endParaRPr lang="en-US" b="0" dirty="0"/>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𝛽</m:t>
                        </m:r>
                      </m:e>
                    </m:d>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𝜔</m:t>
                                    </m:r>
                                  </m:e>
                                  <m:sub>
                                    <m:r>
                                      <a:rPr lang="en-US" i="1">
                                        <a:latin typeface="Cambria Math" panose="02040503050406030204" pitchFamily="18" charset="0"/>
                                      </a:rPr>
                                      <m:t>𝑚</m:t>
                                    </m:r>
                                  </m:sub>
                                </m:sSub>
                              </m:e>
                            </m:d>
                          </m:e>
                        </m:func>
                        <m:r>
                          <a:rPr lang="en-US" i="1">
                            <a:latin typeface="Cambria Math" panose="02040503050406030204" pitchFamily="18" charset="0"/>
                          </a:rPr>
                          <m:t>𝑡</m:t>
                        </m:r>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𝜔</m:t>
                                    </m:r>
                                  </m:e>
                                  <m:sub>
                                    <m:r>
                                      <a:rPr lang="en-US" i="1">
                                        <a:latin typeface="Cambria Math" panose="02040503050406030204" pitchFamily="18" charset="0"/>
                                      </a:rPr>
                                      <m:t>𝑚</m:t>
                                    </m:r>
                                  </m:sub>
                                </m:sSub>
                              </m:e>
                            </m:d>
                          </m:e>
                        </m:func>
                        <m:r>
                          <a:rPr lang="en-US" i="1">
                            <a:latin typeface="Cambria Math" panose="02040503050406030204" pitchFamily="18" charset="0"/>
                          </a:rPr>
                          <m:t>𝑡</m:t>
                        </m:r>
                      </m:e>
                    </m:d>
                    <m:r>
                      <a:rPr lang="en-US" i="1">
                        <a:latin typeface="Cambria Math" panose="02040503050406030204" pitchFamily="18" charset="0"/>
                      </a:rPr>
                      <m:t>+</m:t>
                    </m:r>
                  </m:oMath>
                </a14:m>
                <a:endParaRPr lang="en-US" dirty="0"/>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3</m:t>
                        </m:r>
                      </m:sub>
                    </m:sSub>
                    <m:d>
                      <m:dPr>
                        <m:ctrlPr>
                          <a:rPr lang="en-US" i="1">
                            <a:latin typeface="Cambria Math" panose="02040503050406030204" pitchFamily="18" charset="0"/>
                          </a:rPr>
                        </m:ctrlPr>
                      </m:dPr>
                      <m:e>
                        <m:r>
                          <a:rPr lang="en-US" i="1">
                            <a:latin typeface="Cambria Math" panose="02040503050406030204" pitchFamily="18" charset="0"/>
                          </a:rPr>
                          <m:t>𝛽</m:t>
                        </m:r>
                      </m:e>
                    </m:d>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𝜔</m:t>
                                    </m:r>
                                  </m:e>
                                  <m:sub>
                                    <m:r>
                                      <a:rPr lang="en-US" i="1">
                                        <a:latin typeface="Cambria Math" panose="02040503050406030204" pitchFamily="18" charset="0"/>
                                      </a:rPr>
                                      <m:t>𝑚</m:t>
                                    </m:r>
                                  </m:sub>
                                </m:sSub>
                              </m:e>
                            </m:d>
                          </m:e>
                        </m:func>
                        <m:r>
                          <a:rPr lang="en-US" i="1">
                            <a:latin typeface="Cambria Math" panose="02040503050406030204" pitchFamily="18" charset="0"/>
                          </a:rPr>
                          <m:t>𝑡</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𝜔</m:t>
                                    </m:r>
                                  </m:e>
                                  <m:sub>
                                    <m:r>
                                      <a:rPr lang="en-US" i="1">
                                        <a:latin typeface="Cambria Math" panose="02040503050406030204" pitchFamily="18" charset="0"/>
                                      </a:rPr>
                                      <m:t>𝑚</m:t>
                                    </m:r>
                                  </m:sub>
                                </m:sSub>
                              </m:e>
                            </m:d>
                          </m:e>
                        </m:func>
                        <m:r>
                          <a:rPr lang="en-US" i="1">
                            <a:latin typeface="Cambria Math" panose="02040503050406030204" pitchFamily="18" charset="0"/>
                          </a:rPr>
                          <m:t>𝑡</m:t>
                        </m:r>
                      </m:e>
                    </m:d>
                    <m:r>
                      <a:rPr lang="en-US" i="1">
                        <a:latin typeface="Cambria Math" panose="02040503050406030204" pitchFamily="18" charset="0"/>
                      </a:rPr>
                      <m:t>+…</m:t>
                    </m:r>
                    <m:r>
                      <a:rPr lang="en-US" b="0" i="0" smtClean="0">
                        <a:latin typeface="Cambria Math" panose="02040503050406030204" pitchFamily="18" charset="0"/>
                      </a:rPr>
                      <m:t>]</m:t>
                    </m:r>
                  </m:oMath>
                </a14:m>
                <a:endParaRPr lang="en-US" dirty="0"/>
              </a:p>
              <a:p>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1745491" y="4362073"/>
                <a:ext cx="7774051" cy="1200329"/>
              </a:xfrm>
              <a:prstGeom prst="rect">
                <a:avLst/>
              </a:prstGeom>
              <a:blipFill rotWithShape="0">
                <a:blip r:embed="rId6"/>
                <a:stretch>
                  <a:fillRect/>
                </a:stretch>
              </a:blipFill>
            </p:spPr>
            <p:txBody>
              <a:bodyPr/>
              <a:lstStyle/>
              <a:p>
                <a:r>
                  <a:rPr lang="en-US">
                    <a:noFill/>
                  </a:rPr>
                  <a:t> </a:t>
                </a:r>
              </a:p>
            </p:txBody>
          </p:sp>
        </mc:Fallback>
      </mc:AlternateContent>
      <p:sp>
        <p:nvSpPr>
          <p:cNvPr id="13" name="TextBox 12"/>
          <p:cNvSpPr txBox="1"/>
          <p:nvPr/>
        </p:nvSpPr>
        <p:spPr>
          <a:xfrm>
            <a:off x="11288197" y="2724003"/>
            <a:ext cx="442750" cy="369332"/>
          </a:xfrm>
          <a:prstGeom prst="rect">
            <a:avLst/>
          </a:prstGeom>
          <a:noFill/>
        </p:spPr>
        <p:txBody>
          <a:bodyPr wrap="none" rtlCol="0">
            <a:spAutoFit/>
          </a:bodyPr>
          <a:lstStyle/>
          <a:p>
            <a:r>
              <a:rPr lang="en-US" dirty="0"/>
              <a:t>(5)</a:t>
            </a:r>
          </a:p>
        </p:txBody>
      </p:sp>
      <p:sp>
        <p:nvSpPr>
          <p:cNvPr id="14" name="TextBox 13"/>
          <p:cNvSpPr txBox="1"/>
          <p:nvPr/>
        </p:nvSpPr>
        <p:spPr>
          <a:xfrm>
            <a:off x="11288197" y="3267365"/>
            <a:ext cx="442750" cy="369332"/>
          </a:xfrm>
          <a:prstGeom prst="rect">
            <a:avLst/>
          </a:prstGeom>
          <a:noFill/>
        </p:spPr>
        <p:txBody>
          <a:bodyPr wrap="none" rtlCol="0">
            <a:spAutoFit/>
          </a:bodyPr>
          <a:lstStyle/>
          <a:p>
            <a:r>
              <a:rPr lang="en-US" dirty="0"/>
              <a:t>(6)</a:t>
            </a:r>
          </a:p>
        </p:txBody>
      </p:sp>
      <p:sp>
        <p:nvSpPr>
          <p:cNvPr id="15" name="TextBox 14"/>
          <p:cNvSpPr txBox="1"/>
          <p:nvPr/>
        </p:nvSpPr>
        <p:spPr>
          <a:xfrm>
            <a:off x="11288197" y="4811857"/>
            <a:ext cx="442750" cy="369332"/>
          </a:xfrm>
          <a:prstGeom prst="rect">
            <a:avLst/>
          </a:prstGeom>
          <a:noFill/>
        </p:spPr>
        <p:txBody>
          <a:bodyPr wrap="none" rtlCol="0">
            <a:spAutoFit/>
          </a:bodyPr>
          <a:lstStyle/>
          <a:p>
            <a:r>
              <a:rPr lang="en-US" dirty="0"/>
              <a:t>(7)</a:t>
            </a:r>
          </a:p>
        </p:txBody>
      </p:sp>
      <mc:AlternateContent xmlns:mc="http://schemas.openxmlformats.org/markup-compatibility/2006" xmlns:a14="http://schemas.microsoft.com/office/drawing/2010/main">
        <mc:Choice Requires="a14">
          <p:sp>
            <p:nvSpPr>
              <p:cNvPr id="16" name="TextBox 15"/>
              <p:cNvSpPr txBox="1"/>
              <p:nvPr/>
            </p:nvSpPr>
            <p:spPr>
              <a:xfrm>
                <a:off x="693576" y="2233430"/>
                <a:ext cx="3634072" cy="369332"/>
              </a:xfrm>
              <a:prstGeom prst="rect">
                <a:avLst/>
              </a:prstGeom>
              <a:noFill/>
            </p:spPr>
            <p:txBody>
              <a:bodyPr wrap="none" rtlCol="0">
                <a:spAutoFit/>
              </a:bodyPr>
              <a:lstStyle/>
              <a:p>
                <a14:m>
                  <m:oMath xmlns:m="http://schemas.openxmlformats.org/officeDocument/2006/math">
                    <m:r>
                      <m:rPr>
                        <m:sty m:val="p"/>
                      </m:rPr>
                      <a:rPr lang="en-US" smtClean="0">
                        <a:latin typeface="Cambria Math" panose="02040503050406030204" pitchFamily="18" charset="0"/>
                      </a:rPr>
                      <m:t>cos</m:t>
                    </m:r>
                    <m:r>
                      <a:rPr lang="en-US"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×(3)</m:t>
                    </m:r>
                  </m:oMath>
                </a14:m>
                <a:r>
                  <a:rPr lang="en-US" dirty="0"/>
                  <a:t>   and   </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4</m:t>
                        </m:r>
                      </m:e>
                    </m:d>
                  </m:oMath>
                </a14:m>
                <a:r>
                  <a:rPr lang="en-US"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693576" y="2233430"/>
                <a:ext cx="3634072" cy="369332"/>
              </a:xfrm>
              <a:prstGeom prst="rect">
                <a:avLst/>
              </a:prstGeom>
              <a:blipFill rotWithShape="0">
                <a:blip r:embed="rId7"/>
                <a:stretch>
                  <a:fillRect t="-8197" b="-24590"/>
                </a:stretch>
              </a:blipFill>
            </p:spPr>
            <p:txBody>
              <a:bodyPr/>
              <a:lstStyle/>
              <a:p>
                <a:r>
                  <a:rPr lang="en-US">
                    <a:noFill/>
                  </a:rPr>
                  <a:t> </a:t>
                </a:r>
              </a:p>
            </p:txBody>
          </p:sp>
        </mc:Fallback>
      </mc:AlternateContent>
      <p:sp>
        <p:nvSpPr>
          <p:cNvPr id="17" name="TextBox 16"/>
          <p:cNvSpPr txBox="1"/>
          <p:nvPr/>
        </p:nvSpPr>
        <p:spPr>
          <a:xfrm>
            <a:off x="634482" y="405188"/>
            <a:ext cx="3361369" cy="400110"/>
          </a:xfrm>
          <a:prstGeom prst="rect">
            <a:avLst/>
          </a:prstGeom>
          <a:noFill/>
        </p:spPr>
        <p:txBody>
          <a:bodyPr wrap="none" rtlCol="0">
            <a:spAutoFit/>
          </a:bodyPr>
          <a:lstStyle/>
          <a:p>
            <a:r>
              <a:rPr lang="en-US" sz="2000" b="1" dirty="0"/>
              <a:t>2.  Wideband FM (continue...)</a:t>
            </a:r>
          </a:p>
        </p:txBody>
      </p:sp>
    </p:spTree>
    <p:extLst>
      <p:ext uri="{BB962C8B-B14F-4D97-AF65-F5344CB8AC3E}">
        <p14:creationId xmlns:p14="http://schemas.microsoft.com/office/powerpoint/2010/main" val="1402827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55</a:t>
            </a:fld>
            <a:endParaRPr lang="en-US"/>
          </a:p>
        </p:txBody>
      </p:sp>
      <p:sp>
        <p:nvSpPr>
          <p:cNvPr id="4" name="TextBox 3"/>
          <p:cNvSpPr txBox="1"/>
          <p:nvPr/>
        </p:nvSpPr>
        <p:spPr>
          <a:xfrm>
            <a:off x="634482" y="405188"/>
            <a:ext cx="3361369" cy="400110"/>
          </a:xfrm>
          <a:prstGeom prst="rect">
            <a:avLst/>
          </a:prstGeom>
          <a:noFill/>
        </p:spPr>
        <p:txBody>
          <a:bodyPr wrap="none" rtlCol="0">
            <a:spAutoFit/>
          </a:bodyPr>
          <a:lstStyle/>
          <a:p>
            <a:r>
              <a:rPr lang="en-US" sz="2000" b="1" dirty="0"/>
              <a:t>2.  Wideband FM (continue...)</a:t>
            </a:r>
          </a:p>
        </p:txBody>
      </p:sp>
      <p:sp>
        <p:nvSpPr>
          <p:cNvPr id="5" name="TextBox 4"/>
          <p:cNvSpPr txBox="1"/>
          <p:nvPr/>
        </p:nvSpPr>
        <p:spPr>
          <a:xfrm>
            <a:off x="1231641" y="1082352"/>
            <a:ext cx="3518014" cy="369332"/>
          </a:xfrm>
          <a:prstGeom prst="rect">
            <a:avLst/>
          </a:prstGeom>
          <a:noFill/>
        </p:spPr>
        <p:txBody>
          <a:bodyPr wrap="none" rtlCol="0">
            <a:spAutoFit/>
          </a:bodyPr>
          <a:lstStyle/>
          <a:p>
            <a:r>
              <a:rPr lang="en-US" dirty="0"/>
              <a:t>Frequency domain representation: </a:t>
            </a:r>
          </a:p>
        </p:txBody>
      </p:sp>
      <p:cxnSp>
        <p:nvCxnSpPr>
          <p:cNvPr id="7" name="Straight Arrow Connector 6"/>
          <p:cNvCxnSpPr/>
          <p:nvPr/>
        </p:nvCxnSpPr>
        <p:spPr>
          <a:xfrm flipH="1" flipV="1">
            <a:off x="2705877" y="1728738"/>
            <a:ext cx="0" cy="2796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763486" y="3962843"/>
            <a:ext cx="97224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699656" y="1617093"/>
                <a:ext cx="1444434" cy="369332"/>
              </a:xfrm>
              <a:prstGeom prst="rect">
                <a:avLst/>
              </a:prstGeom>
              <a:noFill/>
            </p:spPr>
            <p:txBody>
              <a:bodyPr wrap="none" rtlCol="0">
                <a:spAutoFit/>
              </a:bodyPr>
              <a:lstStyle/>
              <a:p>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𝑊𝐵𝐹𝑀</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oMath>
                </a14:m>
                <a:r>
                  <a:rPr lang="en-US" dirty="0"/>
                  <a:t>|</a:t>
                </a:r>
              </a:p>
            </p:txBody>
          </p:sp>
        </mc:Choice>
        <mc:Fallback xmlns="">
          <p:sp>
            <p:nvSpPr>
              <p:cNvPr id="13" name="TextBox 12"/>
              <p:cNvSpPr txBox="1">
                <a:spLocks noRot="1" noChangeAspect="1" noMove="1" noResize="1" noEditPoints="1" noAdjustHandles="1" noChangeArrowheads="1" noChangeShapeType="1" noTextEdit="1"/>
              </p:cNvSpPr>
              <p:nvPr/>
            </p:nvSpPr>
            <p:spPr>
              <a:xfrm>
                <a:off x="2699656" y="1617093"/>
                <a:ext cx="1444434" cy="369332"/>
              </a:xfrm>
              <a:prstGeom prst="rect">
                <a:avLst/>
              </a:prstGeom>
              <a:blipFill rotWithShape="0">
                <a:blip r:embed="rId2"/>
                <a:stretch>
                  <a:fillRect l="-3797" t="-8197" r="-2954" b="-24590"/>
                </a:stretch>
              </a:blipFill>
            </p:spPr>
            <p:txBody>
              <a:bodyPr/>
              <a:lstStyle/>
              <a:p>
                <a:r>
                  <a:rPr lang="en-US">
                    <a:noFill/>
                  </a:rPr>
                  <a:t> </a:t>
                </a:r>
              </a:p>
            </p:txBody>
          </p:sp>
        </mc:Fallback>
      </mc:AlternateContent>
      <p:cxnSp>
        <p:nvCxnSpPr>
          <p:cNvPr id="15" name="Straight Arrow Connector 14"/>
          <p:cNvCxnSpPr/>
          <p:nvPr/>
        </p:nvCxnSpPr>
        <p:spPr>
          <a:xfrm flipV="1">
            <a:off x="6235960" y="2566253"/>
            <a:ext cx="0" cy="1406256"/>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7240555" y="2062065"/>
            <a:ext cx="0" cy="1900778"/>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V="1">
            <a:off x="8113168" y="2556588"/>
            <a:ext cx="0" cy="1406256"/>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flipV="1">
            <a:off x="9028922" y="2933256"/>
            <a:ext cx="0" cy="1039251"/>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flipV="1">
            <a:off x="5178491" y="2923592"/>
            <a:ext cx="0" cy="1039251"/>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flipV="1">
            <a:off x="10019522" y="3269381"/>
            <a:ext cx="0" cy="703126"/>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flipV="1">
            <a:off x="4144090" y="3269381"/>
            <a:ext cx="0" cy="703126"/>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7240555" y="3127042"/>
            <a:ext cx="866728"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8135563" y="3443217"/>
            <a:ext cx="893359"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7334595" y="2748590"/>
                <a:ext cx="5647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334595" y="2748590"/>
                <a:ext cx="564770"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8310634" y="3058114"/>
                <a:ext cx="5647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8310634" y="3058114"/>
                <a:ext cx="564770"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012331" y="3950402"/>
                <a:ext cx="4950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7012331" y="3950402"/>
                <a:ext cx="495072"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7488154" y="3950402"/>
                <a:ext cx="11025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𝑚</m:t>
                          </m:r>
                        </m:sub>
                      </m:sSub>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7488154" y="3950402"/>
                <a:ext cx="1102546"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8532408" y="3950402"/>
                <a:ext cx="12262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𝜔</m:t>
                          </m:r>
                        </m:e>
                        <m:sub>
                          <m:r>
                            <a:rPr lang="en-US" b="0" i="1" smtClean="0">
                              <a:latin typeface="Cambria Math" panose="02040503050406030204" pitchFamily="18" charset="0"/>
                            </a:rPr>
                            <m:t>𝑚</m:t>
                          </m:r>
                        </m:sub>
                      </m:sSub>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8532408" y="3950402"/>
                <a:ext cx="1226233" cy="36933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9668843" y="3950402"/>
                <a:ext cx="12262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3</m:t>
                          </m:r>
                          <m:r>
                            <a:rPr lang="en-US" i="1">
                              <a:latin typeface="Cambria Math" panose="02040503050406030204" pitchFamily="18" charset="0"/>
                            </a:rPr>
                            <m:t>𝜔</m:t>
                          </m:r>
                        </m:e>
                        <m:sub>
                          <m:r>
                            <a:rPr lang="en-US" b="0" i="1" smtClean="0">
                              <a:latin typeface="Cambria Math" panose="02040503050406030204" pitchFamily="18" charset="0"/>
                            </a:rPr>
                            <m:t>𝑚</m:t>
                          </m:r>
                        </m:sub>
                      </m:sSub>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9668843" y="3950402"/>
                <a:ext cx="1226233"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11123659" y="3602616"/>
                <a:ext cx="4093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𝜔</m:t>
                      </m:r>
                    </m:oMath>
                  </m:oMathPara>
                </a14:m>
                <a:endParaRPr lang="en-US" dirty="0"/>
              </a:p>
            </p:txBody>
          </p:sp>
        </mc:Choice>
        <mc:Fallback xmlns="">
          <p:sp>
            <p:nvSpPr>
              <p:cNvPr id="40" name="Rectangle 39"/>
              <p:cNvSpPr>
                <a:spLocks noRot="1" noChangeAspect="1" noMove="1" noResize="1" noEditPoints="1" noAdjustHandles="1" noChangeArrowheads="1" noChangeShapeType="1" noTextEdit="1"/>
              </p:cNvSpPr>
              <p:nvPr/>
            </p:nvSpPr>
            <p:spPr>
              <a:xfrm>
                <a:off x="11123659" y="3602616"/>
                <a:ext cx="409343" cy="369332"/>
              </a:xfrm>
              <a:prstGeom prst="rect">
                <a:avLst/>
              </a:prstGeom>
              <a:blipFill rotWithShape="0">
                <a:blip r:embed="rId9"/>
                <a:stretch>
                  <a:fillRect/>
                </a:stretch>
              </a:blipFill>
            </p:spPr>
            <p:txBody>
              <a:bodyPr/>
              <a:lstStyle/>
              <a:p>
                <a:r>
                  <a:rPr lang="en-US">
                    <a:noFill/>
                  </a:rPr>
                  <a:t> </a:t>
                </a:r>
              </a:p>
            </p:txBody>
          </p:sp>
        </mc:Fallback>
      </mc:AlternateContent>
      <p:sp>
        <p:nvSpPr>
          <p:cNvPr id="42" name="TextBox 41"/>
          <p:cNvSpPr txBox="1"/>
          <p:nvPr/>
        </p:nvSpPr>
        <p:spPr>
          <a:xfrm>
            <a:off x="10280404" y="3308623"/>
            <a:ext cx="756155" cy="461665"/>
          </a:xfrm>
          <a:prstGeom prst="rect">
            <a:avLst/>
          </a:prstGeom>
          <a:noFill/>
        </p:spPr>
        <p:txBody>
          <a:bodyPr wrap="square" rtlCol="0">
            <a:spAutoFit/>
          </a:bodyPr>
          <a:lstStyle/>
          <a:p>
            <a:r>
              <a:rPr lang="en-US" sz="2400" b="1" dirty="0"/>
              <a:t>. . .</a:t>
            </a:r>
          </a:p>
        </p:txBody>
      </p:sp>
      <p:sp>
        <p:nvSpPr>
          <p:cNvPr id="43" name="TextBox 42"/>
          <p:cNvSpPr txBox="1"/>
          <p:nvPr/>
        </p:nvSpPr>
        <p:spPr>
          <a:xfrm>
            <a:off x="3431737" y="3371783"/>
            <a:ext cx="756155" cy="461665"/>
          </a:xfrm>
          <a:prstGeom prst="rect">
            <a:avLst/>
          </a:prstGeom>
          <a:noFill/>
        </p:spPr>
        <p:txBody>
          <a:bodyPr wrap="square" rtlCol="0">
            <a:spAutoFit/>
          </a:bodyPr>
          <a:lstStyle/>
          <a:p>
            <a:r>
              <a:rPr lang="en-US" sz="2400" b="1" dirty="0"/>
              <a:t>. . .</a:t>
            </a:r>
          </a:p>
        </p:txBody>
      </p:sp>
      <mc:AlternateContent xmlns:mc="http://schemas.openxmlformats.org/markup-compatibility/2006" xmlns:a14="http://schemas.microsoft.com/office/drawing/2010/main">
        <mc:Choice Requires="a14">
          <p:sp>
            <p:nvSpPr>
              <p:cNvPr id="44" name="TextBox 43"/>
              <p:cNvSpPr txBox="1"/>
              <p:nvPr/>
            </p:nvSpPr>
            <p:spPr>
              <a:xfrm>
                <a:off x="5745688" y="3948829"/>
                <a:ext cx="10979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𝑚</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5745688" y="3948829"/>
                <a:ext cx="109799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684189" y="3948829"/>
                <a:ext cx="12262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𝜔</m:t>
                          </m:r>
                        </m:e>
                        <m:sub>
                          <m:r>
                            <a:rPr lang="en-US" b="0" i="1" smtClean="0">
                              <a:latin typeface="Cambria Math" panose="02040503050406030204" pitchFamily="18" charset="0"/>
                            </a:rPr>
                            <m:t>𝑚</m:t>
                          </m:r>
                        </m:sub>
                      </m:sSub>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4684189" y="3948829"/>
                <a:ext cx="1226233"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3603456" y="3935850"/>
                <a:ext cx="12262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3</m:t>
                          </m:r>
                          <m:r>
                            <a:rPr lang="en-US" i="1">
                              <a:latin typeface="Cambria Math" panose="02040503050406030204" pitchFamily="18" charset="0"/>
                            </a:rPr>
                            <m:t>𝜔</m:t>
                          </m:r>
                        </m:e>
                        <m:sub>
                          <m:r>
                            <a:rPr lang="en-US" b="0" i="1" smtClean="0">
                              <a:latin typeface="Cambria Math" panose="02040503050406030204" pitchFamily="18" charset="0"/>
                            </a:rPr>
                            <m:t>𝑚</m:t>
                          </m:r>
                        </m:sub>
                      </m:sSub>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3603456" y="3935850"/>
                <a:ext cx="1226233" cy="369332"/>
              </a:xfrm>
              <a:prstGeom prst="rect">
                <a:avLst/>
              </a:prstGeom>
              <a:blipFill rotWithShape="0">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6785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56</a:t>
            </a:fld>
            <a:endParaRPr lang="en-US"/>
          </a:p>
        </p:txBody>
      </p:sp>
      <p:sp>
        <p:nvSpPr>
          <p:cNvPr id="4" name="TextBox 3"/>
          <p:cNvSpPr txBox="1"/>
          <p:nvPr/>
        </p:nvSpPr>
        <p:spPr>
          <a:xfrm>
            <a:off x="1129005" y="886408"/>
            <a:ext cx="3272947" cy="400110"/>
          </a:xfrm>
          <a:prstGeom prst="rect">
            <a:avLst/>
          </a:prstGeom>
          <a:noFill/>
        </p:spPr>
        <p:txBody>
          <a:bodyPr wrap="none" rtlCol="0">
            <a:spAutoFit/>
          </a:bodyPr>
          <a:lstStyle/>
          <a:p>
            <a:r>
              <a:rPr lang="en-US" sz="2000" b="1" dirty="0"/>
              <a:t>Bandwidth for Wideband FM</a:t>
            </a:r>
          </a:p>
        </p:txBody>
      </p:sp>
      <mc:AlternateContent xmlns:mc="http://schemas.openxmlformats.org/markup-compatibility/2006" xmlns:a14="http://schemas.microsoft.com/office/drawing/2010/main">
        <mc:Choice Requires="a14">
          <p:sp>
            <p:nvSpPr>
              <p:cNvPr id="5" name="TextBox 4"/>
              <p:cNvSpPr txBox="1"/>
              <p:nvPr/>
            </p:nvSpPr>
            <p:spPr>
              <a:xfrm>
                <a:off x="2995127" y="1828800"/>
                <a:ext cx="3519490" cy="1477328"/>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𝑊𝐵𝐹𝑀</m:t>
                        </m:r>
                      </m:sub>
                    </m:sSub>
                    <m:r>
                      <a:rPr lang="en-US" b="0" i="1" smtClean="0">
                        <a:latin typeface="Cambria Math" panose="02040503050406030204" pitchFamily="18" charset="0"/>
                      </a:rPr>
                      <m:t>=2</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e>
                    </m:d>
                  </m:oMath>
                </a14:m>
                <a:r>
                  <a:rPr lang="en-US" dirty="0"/>
                  <a:t>   </a:t>
                </a:r>
                <a:r>
                  <a:rPr lang="en-US" dirty="0">
                    <a:sym typeface="Wingdings" panose="05000000000000000000" pitchFamily="2" charset="2"/>
                  </a:rPr>
                  <a:t> rad/sec</a:t>
                </a:r>
              </a:p>
              <a:p>
                <a:endParaRPr lang="en-US" dirty="0">
                  <a:sym typeface="Wingdings" panose="05000000000000000000" pitchFamily="2" charset="2"/>
                </a:endParaRPr>
              </a:p>
              <a:p>
                <a:r>
                  <a:rPr lang="en-US" b="0" dirty="0"/>
                  <a:t>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2</m:t>
                    </m:r>
                    <m:d>
                      <m:dPr>
                        <m:ctrlPr>
                          <a:rPr lang="en-US" i="1">
                            <a:latin typeface="Cambria Math" panose="02040503050406030204" pitchFamily="18" charset="0"/>
                          </a:rPr>
                        </m:ctrlPr>
                      </m:dPr>
                      <m:e>
                        <m:r>
                          <m:rPr>
                            <m:sty m:val="p"/>
                          </m:rPr>
                          <a:rPr lang="en-US">
                            <a:latin typeface="Cambria Math" panose="02040503050406030204" pitchFamily="18" charset="0"/>
                          </a:rPr>
                          <m:t>Δ</m:t>
                        </m:r>
                        <m:r>
                          <a:rPr lang="en-US" b="0" i="1" smtClean="0">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𝑚</m:t>
                            </m:r>
                          </m:sub>
                        </m:sSub>
                      </m:e>
                    </m:d>
                  </m:oMath>
                </a14:m>
                <a:r>
                  <a:rPr lang="en-US" dirty="0">
                    <a:sym typeface="Wingdings" panose="05000000000000000000" pitchFamily="2" charset="2"/>
                  </a:rPr>
                  <a:t>  Hz</a:t>
                </a:r>
              </a:p>
              <a:p>
                <a:endParaRPr lang="en-US" dirty="0">
                  <a:sym typeface="Wingdings" panose="05000000000000000000" pitchFamily="2" charset="2"/>
                </a:endParaRPr>
              </a:p>
              <a:p>
                <a:r>
                  <a:rPr lang="en-US" b="0" dirty="0"/>
                  <a:t>	</a:t>
                </a:r>
                <a14:m>
                  <m:oMath xmlns:m="http://schemas.openxmlformats.org/officeDocument/2006/math">
                    <m:r>
                      <a:rPr lang="en-US" b="0" i="1" smtClean="0">
                        <a:latin typeface="Cambria Math" panose="02040503050406030204" pitchFamily="18" charset="0"/>
                      </a:rPr>
                      <m:t>=2</m:t>
                    </m:r>
                    <m:d>
                      <m:dPr>
                        <m:ctrlPr>
                          <a:rPr lang="en-US" b="0" i="1" smtClean="0">
                            <a:latin typeface="Cambria Math" panose="02040503050406030204" pitchFamily="18" charset="0"/>
                          </a:rPr>
                        </m:ctrlPr>
                      </m:dPr>
                      <m:e>
                        <m:r>
                          <a:rPr lang="en-US" b="0" i="1" smtClean="0">
                            <a:latin typeface="Cambria Math" panose="02040503050406030204" pitchFamily="18" charset="0"/>
                          </a:rPr>
                          <m:t>𝛽</m:t>
                        </m:r>
                        <m:r>
                          <a:rPr lang="en-US" b="0" i="1"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Hz</a:t>
                </a:r>
              </a:p>
            </p:txBody>
          </p:sp>
        </mc:Choice>
        <mc:Fallback xmlns="">
          <p:sp>
            <p:nvSpPr>
              <p:cNvPr id="5" name="TextBox 4"/>
              <p:cNvSpPr txBox="1">
                <a:spLocks noRot="1" noChangeAspect="1" noMove="1" noResize="1" noEditPoints="1" noAdjustHandles="1" noChangeArrowheads="1" noChangeShapeType="1" noTextEdit="1"/>
              </p:cNvSpPr>
              <p:nvPr/>
            </p:nvSpPr>
            <p:spPr>
              <a:xfrm>
                <a:off x="2995127" y="1828800"/>
                <a:ext cx="3519490" cy="1477328"/>
              </a:xfrm>
              <a:prstGeom prst="rect">
                <a:avLst/>
              </a:prstGeom>
              <a:blipFill rotWithShape="0">
                <a:blip r:embed="rId2"/>
                <a:stretch>
                  <a:fillRect t="-2066" r="-519" b="-57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399176" y="2715208"/>
                <a:ext cx="1153777" cy="667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a:latin typeface="Cambria Math" panose="02040503050406030204" pitchFamily="18" charset="0"/>
                            </a:rPr>
                            <m:t>Δ</m:t>
                          </m:r>
                          <m:r>
                            <a:rPr lang="en-US" i="1">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den>
                      </m:f>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399176" y="2715208"/>
                <a:ext cx="1153777" cy="667490"/>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8129543" y="1890555"/>
            <a:ext cx="1600182" cy="400110"/>
          </a:xfrm>
          <a:prstGeom prst="rect">
            <a:avLst/>
          </a:prstGeom>
          <a:noFill/>
        </p:spPr>
        <p:txBody>
          <a:bodyPr wrap="none" rtlCol="0">
            <a:spAutoFit/>
          </a:bodyPr>
          <a:lstStyle/>
          <a:p>
            <a:r>
              <a:rPr lang="en-US" sz="2000" b="1" dirty="0"/>
              <a:t>Carson’s Rule</a:t>
            </a:r>
          </a:p>
        </p:txBody>
      </p:sp>
      <p:cxnSp>
        <p:nvCxnSpPr>
          <p:cNvPr id="9" name="Straight Connector 8"/>
          <p:cNvCxnSpPr/>
          <p:nvPr/>
        </p:nvCxnSpPr>
        <p:spPr>
          <a:xfrm>
            <a:off x="6177872" y="2219579"/>
            <a:ext cx="3551853" cy="93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1688841" y="3685592"/>
                <a:ext cx="3581109" cy="3693319"/>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r>
                      <a:rPr lang="en-US" b="0" i="1" smtClean="0">
                        <a:latin typeface="Cambria Math" panose="02040503050406030204" pitchFamily="18" charset="0"/>
                      </a:rPr>
                      <m:t>=5</m:t>
                    </m:r>
                  </m:oMath>
                </a14:m>
                <a:r>
                  <a:rPr lang="en-US" dirty="0"/>
                  <a:t> KHz</a:t>
                </a:r>
              </a:p>
              <a:p>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𝑓</m:t>
                    </m:r>
                    <m:r>
                      <a:rPr lang="en-US" b="0" i="1" smtClean="0">
                        <a:latin typeface="Cambria Math" panose="02040503050406030204" pitchFamily="18" charset="0"/>
                      </a:rPr>
                      <m:t>=75</m:t>
                    </m:r>
                  </m:oMath>
                </a14:m>
                <a:r>
                  <a:rPr lang="en-US" dirty="0"/>
                  <a:t> KHz</a:t>
                </a:r>
              </a:p>
              <a:p>
                <a:endParaRPr lang="en-US" dirty="0"/>
              </a:p>
              <a:p>
                <a14:m>
                  <m:oMath xmlns:m="http://schemas.openxmlformats.org/officeDocument/2006/math">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𝑊𝐵</m:t>
                        </m:r>
                        <m:r>
                          <a:rPr lang="en-US" i="1">
                            <a:latin typeface="Cambria Math" panose="02040503050406030204" pitchFamily="18" charset="0"/>
                          </a:rPr>
                          <m:t>𝐹𝑀</m:t>
                        </m:r>
                      </m:sub>
                    </m:sSub>
                    <m:r>
                      <a:rPr lang="en-US" i="1">
                        <a:latin typeface="Cambria Math" panose="02040503050406030204" pitchFamily="18" charset="0"/>
                      </a:rPr>
                      <m:t>=</m:t>
                    </m:r>
                    <m:r>
                      <a:rPr lang="en-US" b="0" i="1" smtClean="0">
                        <a:latin typeface="Cambria Math" panose="02040503050406030204" pitchFamily="18" charset="0"/>
                      </a:rPr>
                      <m:t>2</m:t>
                    </m:r>
                    <m:d>
                      <m:dPr>
                        <m:ctrlPr>
                          <a:rPr lang="en-US" b="0" i="1" smtClean="0">
                            <a:latin typeface="Cambria Math" panose="02040503050406030204" pitchFamily="18" charset="0"/>
                          </a:rPr>
                        </m:ctrlPr>
                      </m:dPr>
                      <m:e>
                        <m:r>
                          <a:rPr lang="en-US" b="0" i="1" smtClean="0">
                            <a:latin typeface="Cambria Math" panose="02040503050406030204" pitchFamily="18" charset="0"/>
                          </a:rPr>
                          <m:t>75+5</m:t>
                        </m:r>
                      </m:e>
                    </m:d>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160 </m:t>
                    </m:r>
                  </m:oMath>
                </a14:m>
                <a:r>
                  <a:rPr lang="en-US" dirty="0">
                    <a:solidFill>
                      <a:srgbClr val="FF0000"/>
                    </a:solidFill>
                  </a:rPr>
                  <a:t>KHz</a:t>
                </a:r>
              </a:p>
              <a:p>
                <a:endParaRPr lang="en-US" dirty="0"/>
              </a:p>
              <a:p>
                <a:r>
                  <a:rPr lang="en-US" dirty="0"/>
                  <a:t>If 3</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 </a:t>
                </a:r>
                <a14:m>
                  <m:oMath xmlns:m="http://schemas.openxmlformats.org/officeDocument/2006/math">
                    <m:r>
                      <a:rPr lang="en-US" i="1">
                        <a:latin typeface="Cambria Math" panose="02040503050406030204" pitchFamily="18" charset="0"/>
                      </a:rPr>
                      <m:t>3</m:t>
                    </m:r>
                    <m:r>
                      <a:rPr lang="en-US" b="0" i="1" smtClean="0">
                        <a:latin typeface="Cambria Math" panose="02040503050406030204" pitchFamily="18" charset="0"/>
                      </a:rPr>
                      <m:t>×5=15 </m:t>
                    </m:r>
                  </m:oMath>
                </a14:m>
                <a:r>
                  <a:rPr lang="en-US" dirty="0"/>
                  <a:t> KHz</a:t>
                </a:r>
              </a:p>
              <a:p>
                <a:r>
                  <a:rPr lang="en-US" dirty="0"/>
                  <a:t>Then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𝑓</m:t>
                    </m:r>
                  </m:oMath>
                </a14:m>
                <a:r>
                  <a:rPr lang="en-US" dirty="0"/>
                  <a:t> = 75 KHz</a:t>
                </a:r>
              </a:p>
              <a:p>
                <a:endParaRPr lang="en-US" dirty="0"/>
              </a:p>
              <a:p>
                <a:r>
                  <a:rPr lang="en-US" dirty="0"/>
                  <a:t>Now, </a:t>
                </a:r>
              </a:p>
              <a:p>
                <a14:m>
                  <m:oMath xmlns:m="http://schemas.openxmlformats.org/officeDocument/2006/math">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𝑊𝐵𝐹𝑀</m:t>
                        </m:r>
                      </m:sub>
                    </m:sSub>
                    <m:r>
                      <a:rPr lang="en-US" i="1">
                        <a:latin typeface="Cambria Math" panose="02040503050406030204" pitchFamily="18" charset="0"/>
                      </a:rPr>
                      <m:t>=2</m:t>
                    </m:r>
                    <m:d>
                      <m:dPr>
                        <m:ctrlPr>
                          <a:rPr lang="en-US" i="1">
                            <a:latin typeface="Cambria Math" panose="02040503050406030204" pitchFamily="18" charset="0"/>
                          </a:rPr>
                        </m:ctrlPr>
                      </m:dPr>
                      <m:e>
                        <m:r>
                          <a:rPr lang="en-US" b="0" i="1" smtClean="0">
                            <a:latin typeface="Cambria Math" panose="02040503050406030204" pitchFamily="18" charset="0"/>
                          </a:rPr>
                          <m:t>75</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5</m:t>
                        </m:r>
                      </m:e>
                    </m:d>
                    <m:r>
                      <a:rPr lang="en-US" i="1">
                        <a:latin typeface="Cambria Math" panose="02040503050406030204" pitchFamily="18" charset="0"/>
                      </a:rPr>
                      <m:t>=</m:t>
                    </m:r>
                    <m:r>
                      <a:rPr lang="en-US"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8</m:t>
                    </m:r>
                    <m:r>
                      <a:rPr lang="en-US" i="1">
                        <a:solidFill>
                          <a:srgbClr val="FF0000"/>
                        </a:solidFill>
                        <a:latin typeface="Cambria Math" panose="02040503050406030204" pitchFamily="18" charset="0"/>
                      </a:rPr>
                      <m:t>0 </m:t>
                    </m:r>
                  </m:oMath>
                </a14:m>
                <a:r>
                  <a:rPr lang="en-US" dirty="0">
                    <a:solidFill>
                      <a:srgbClr val="FF0000"/>
                    </a:solidFill>
                  </a:rPr>
                  <a:t>KHz</a:t>
                </a:r>
              </a:p>
              <a:p>
                <a:endParaRPr lang="en-US" dirty="0"/>
              </a:p>
              <a:p>
                <a:endParaRPr lang="en-US" dirty="0"/>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688841" y="3685592"/>
                <a:ext cx="3581109" cy="3693319"/>
              </a:xfrm>
              <a:prstGeom prst="rect">
                <a:avLst/>
              </a:prstGeom>
              <a:blipFill rotWithShape="0">
                <a:blip r:embed="rId4"/>
                <a:stretch>
                  <a:fillRect l="-1363" t="-992" r="-852"/>
                </a:stretch>
              </a:blipFill>
            </p:spPr>
            <p:txBody>
              <a:bodyPr/>
              <a:lstStyle/>
              <a:p>
                <a:r>
                  <a:rPr lang="en-US">
                    <a:noFill/>
                  </a:rPr>
                  <a:t> </a:t>
                </a:r>
              </a:p>
            </p:txBody>
          </p:sp>
        </mc:Fallback>
      </mc:AlternateContent>
      <p:sp>
        <p:nvSpPr>
          <p:cNvPr id="11" name="TextBox 10"/>
          <p:cNvSpPr txBox="1"/>
          <p:nvPr/>
        </p:nvSpPr>
        <p:spPr>
          <a:xfrm>
            <a:off x="1129005" y="3382698"/>
            <a:ext cx="902876" cy="369332"/>
          </a:xfrm>
          <a:prstGeom prst="rect">
            <a:avLst/>
          </a:prstGeom>
          <a:noFill/>
        </p:spPr>
        <p:txBody>
          <a:bodyPr wrap="none" rtlCol="0">
            <a:spAutoFit/>
          </a:bodyPr>
          <a:lstStyle/>
          <a:p>
            <a:r>
              <a:rPr lang="en-US" dirty="0"/>
              <a:t>For FM,</a:t>
            </a:r>
          </a:p>
        </p:txBody>
      </p:sp>
      <p:cxnSp>
        <p:nvCxnSpPr>
          <p:cNvPr id="13" name="Straight Connector 12"/>
          <p:cNvCxnSpPr/>
          <p:nvPr/>
        </p:nvCxnSpPr>
        <p:spPr>
          <a:xfrm>
            <a:off x="5794310" y="3517641"/>
            <a:ext cx="37323" cy="2838709"/>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37399" y="3382698"/>
            <a:ext cx="915700" cy="369332"/>
          </a:xfrm>
          <a:prstGeom prst="rect">
            <a:avLst/>
          </a:prstGeom>
          <a:noFill/>
        </p:spPr>
        <p:txBody>
          <a:bodyPr wrap="none" rtlCol="0">
            <a:spAutoFit/>
          </a:bodyPr>
          <a:lstStyle/>
          <a:p>
            <a:r>
              <a:rPr lang="en-US" dirty="0"/>
              <a:t>For PM,</a:t>
            </a:r>
          </a:p>
        </p:txBody>
      </p:sp>
      <mc:AlternateContent xmlns:mc="http://schemas.openxmlformats.org/markup-compatibility/2006" xmlns:a14="http://schemas.microsoft.com/office/drawing/2010/main">
        <mc:Choice Requires="a14">
          <p:sp>
            <p:nvSpPr>
              <p:cNvPr id="15" name="TextBox 14"/>
              <p:cNvSpPr txBox="1"/>
              <p:nvPr/>
            </p:nvSpPr>
            <p:spPr>
              <a:xfrm>
                <a:off x="6887205" y="3708451"/>
                <a:ext cx="3712555" cy="286232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r>
                      <a:rPr lang="en-US" b="0" i="1" smtClean="0">
                        <a:latin typeface="Cambria Math" panose="02040503050406030204" pitchFamily="18" charset="0"/>
                      </a:rPr>
                      <m:t>=5</m:t>
                    </m:r>
                  </m:oMath>
                </a14:m>
                <a:r>
                  <a:rPr lang="en-US" dirty="0"/>
                  <a:t> KHz</a:t>
                </a:r>
              </a:p>
              <a:p>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𝑓</m:t>
                    </m:r>
                    <m:r>
                      <a:rPr lang="en-US" b="0" i="1" smtClean="0">
                        <a:latin typeface="Cambria Math" panose="02040503050406030204" pitchFamily="18" charset="0"/>
                      </a:rPr>
                      <m:t>=75</m:t>
                    </m:r>
                  </m:oMath>
                </a14:m>
                <a:r>
                  <a:rPr lang="en-US" dirty="0"/>
                  <a:t> KHz</a:t>
                </a:r>
              </a:p>
              <a:p>
                <a:endParaRPr lang="en-US" dirty="0"/>
              </a:p>
              <a:p>
                <a14:m>
                  <m:oMath xmlns:m="http://schemas.openxmlformats.org/officeDocument/2006/math">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𝑊𝐵𝑃</m:t>
                        </m:r>
                        <m:r>
                          <a:rPr lang="en-US" i="1">
                            <a:latin typeface="Cambria Math" panose="02040503050406030204" pitchFamily="18" charset="0"/>
                          </a:rPr>
                          <m:t>𝑀</m:t>
                        </m:r>
                      </m:sub>
                    </m:sSub>
                    <m:r>
                      <a:rPr lang="en-US" i="1">
                        <a:latin typeface="Cambria Math" panose="02040503050406030204" pitchFamily="18" charset="0"/>
                      </a:rPr>
                      <m:t>=</m:t>
                    </m:r>
                    <m:r>
                      <a:rPr lang="en-US" b="0" i="1" smtClean="0">
                        <a:latin typeface="Cambria Math" panose="02040503050406030204" pitchFamily="18" charset="0"/>
                      </a:rPr>
                      <m:t>2</m:t>
                    </m:r>
                    <m:d>
                      <m:dPr>
                        <m:ctrlPr>
                          <a:rPr lang="en-US" b="0" i="1" smtClean="0">
                            <a:latin typeface="Cambria Math" panose="02040503050406030204" pitchFamily="18" charset="0"/>
                          </a:rPr>
                        </m:ctrlPr>
                      </m:dPr>
                      <m:e>
                        <m:r>
                          <a:rPr lang="en-US" b="0" i="1" smtClean="0">
                            <a:latin typeface="Cambria Math" panose="02040503050406030204" pitchFamily="18" charset="0"/>
                          </a:rPr>
                          <m:t>75+5</m:t>
                        </m:r>
                      </m:e>
                    </m:d>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160 </m:t>
                    </m:r>
                  </m:oMath>
                </a14:m>
                <a:r>
                  <a:rPr lang="en-US" dirty="0">
                    <a:solidFill>
                      <a:srgbClr val="FF0000"/>
                    </a:solidFill>
                  </a:rPr>
                  <a:t>KHz</a:t>
                </a:r>
                <a:endParaRPr lang="en-US" dirty="0"/>
              </a:p>
              <a:p>
                <a:endParaRPr lang="en-US" dirty="0"/>
              </a:p>
              <a:p>
                <a:r>
                  <a:rPr lang="en-US" dirty="0"/>
                  <a:t>If 3</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 </a:t>
                </a:r>
                <a14:m>
                  <m:oMath xmlns:m="http://schemas.openxmlformats.org/officeDocument/2006/math">
                    <m:r>
                      <a:rPr lang="en-US" i="1">
                        <a:latin typeface="Cambria Math" panose="02040503050406030204" pitchFamily="18" charset="0"/>
                      </a:rPr>
                      <m:t>3</m:t>
                    </m:r>
                    <m:r>
                      <a:rPr lang="en-US" b="0" i="1" smtClean="0">
                        <a:latin typeface="Cambria Math" panose="02040503050406030204" pitchFamily="18" charset="0"/>
                      </a:rPr>
                      <m:t>×5=15 </m:t>
                    </m:r>
                  </m:oMath>
                </a14:m>
                <a:r>
                  <a:rPr lang="en-US" dirty="0"/>
                  <a:t> KHz</a:t>
                </a:r>
              </a:p>
              <a:p>
                <a:r>
                  <a:rPr lang="en-US" dirty="0"/>
                  <a:t>Then </a:t>
                </a:r>
                <a14:m>
                  <m:oMath xmlns:m="http://schemas.openxmlformats.org/officeDocument/2006/math">
                    <m:r>
                      <a:rPr lang="en-US">
                        <a:latin typeface="Cambria Math" panose="02040503050406030204" pitchFamily="18" charset="0"/>
                      </a:rPr>
                      <m:t>3</m:t>
                    </m:r>
                    <m:r>
                      <m:rPr>
                        <m:sty m:val="p"/>
                      </m:rPr>
                      <a:rPr lang="en-US" b="0" i="0" smtClean="0">
                        <a:latin typeface="Cambria Math" panose="02040503050406030204" pitchFamily="18" charset="0"/>
                      </a:rPr>
                      <m:t>Δ</m:t>
                    </m:r>
                    <m:r>
                      <a:rPr lang="en-US" b="0" i="1" smtClean="0">
                        <a:latin typeface="Cambria Math" panose="02040503050406030204" pitchFamily="18" charset="0"/>
                      </a:rPr>
                      <m:t>𝑓</m:t>
                    </m:r>
                    <m:r>
                      <a:rPr lang="en-US" b="0" i="1" smtClean="0">
                        <a:latin typeface="Cambria Math" panose="02040503050406030204" pitchFamily="18" charset="0"/>
                      </a:rPr>
                      <m:t>=3×75</m:t>
                    </m:r>
                  </m:oMath>
                </a14:m>
                <a:r>
                  <a:rPr lang="en-US" dirty="0"/>
                  <a:t> = 225 KHz</a:t>
                </a:r>
              </a:p>
              <a:p>
                <a:endParaRPr lang="en-US" dirty="0"/>
              </a:p>
              <a:p>
                <a:r>
                  <a:rPr lang="en-US" dirty="0"/>
                  <a:t>Now, </a:t>
                </a:r>
              </a:p>
              <a:p>
                <a14:m>
                  <m:oMath xmlns:m="http://schemas.openxmlformats.org/officeDocument/2006/math">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𝑊𝐵</m:t>
                        </m:r>
                        <m:r>
                          <a:rPr lang="en-US" b="0" i="1" smtClean="0">
                            <a:latin typeface="Cambria Math" panose="02040503050406030204" pitchFamily="18" charset="0"/>
                          </a:rPr>
                          <m:t>𝑃</m:t>
                        </m:r>
                        <m:r>
                          <a:rPr lang="en-US" i="1">
                            <a:latin typeface="Cambria Math" panose="02040503050406030204" pitchFamily="18" charset="0"/>
                          </a:rPr>
                          <m:t>𝑀</m:t>
                        </m:r>
                      </m:sub>
                    </m:sSub>
                    <m:r>
                      <a:rPr lang="en-US" i="1">
                        <a:latin typeface="Cambria Math" panose="02040503050406030204" pitchFamily="18" charset="0"/>
                      </a:rPr>
                      <m:t>=2</m:t>
                    </m:r>
                    <m:d>
                      <m:dPr>
                        <m:ctrlPr>
                          <a:rPr lang="en-US" i="1">
                            <a:latin typeface="Cambria Math" panose="02040503050406030204" pitchFamily="18" charset="0"/>
                          </a:rPr>
                        </m:ctrlPr>
                      </m:dPr>
                      <m:e>
                        <m:r>
                          <a:rPr lang="en-US" b="0" i="1" smtClean="0">
                            <a:latin typeface="Cambria Math" panose="02040503050406030204" pitchFamily="18" charset="0"/>
                          </a:rPr>
                          <m:t>225</m:t>
                        </m:r>
                        <m:r>
                          <a:rPr lang="en-US" i="1">
                            <a:latin typeface="Cambria Math" panose="02040503050406030204" pitchFamily="18" charset="0"/>
                          </a:rPr>
                          <m:t>+</m:t>
                        </m:r>
                        <m:r>
                          <a:rPr lang="en-US" b="0" i="1" smtClean="0">
                            <a:latin typeface="Cambria Math" panose="02040503050406030204" pitchFamily="18" charset="0"/>
                          </a:rPr>
                          <m:t>15</m:t>
                        </m:r>
                      </m:e>
                    </m:d>
                    <m:r>
                      <a:rPr lang="en-US" i="1">
                        <a:latin typeface="Cambria Math" panose="02040503050406030204" pitchFamily="18" charset="0"/>
                      </a:rPr>
                      <m:t>=</m:t>
                    </m:r>
                    <m:r>
                      <a:rPr lang="en-US" b="0" i="1" smtClean="0">
                        <a:solidFill>
                          <a:srgbClr val="FF0000"/>
                        </a:solidFill>
                        <a:latin typeface="Cambria Math" panose="02040503050406030204" pitchFamily="18" charset="0"/>
                      </a:rPr>
                      <m:t>480</m:t>
                    </m:r>
                    <m:r>
                      <a:rPr lang="en-US" i="1">
                        <a:solidFill>
                          <a:srgbClr val="FF0000"/>
                        </a:solidFill>
                        <a:latin typeface="Cambria Math" panose="02040503050406030204" pitchFamily="18" charset="0"/>
                      </a:rPr>
                      <m:t> </m:t>
                    </m:r>
                  </m:oMath>
                </a14:m>
                <a:r>
                  <a:rPr lang="en-US" dirty="0">
                    <a:solidFill>
                      <a:srgbClr val="FF0000"/>
                    </a:solidFill>
                  </a:rPr>
                  <a:t>KHz</a:t>
                </a:r>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6887205" y="3708451"/>
                <a:ext cx="3712555" cy="2862322"/>
              </a:xfrm>
              <a:prstGeom prst="rect">
                <a:avLst/>
              </a:prstGeom>
              <a:blipFill rotWithShape="0">
                <a:blip r:embed="rId5"/>
                <a:stretch>
                  <a:fillRect l="-1478" t="-1064" r="-493" b="-2340"/>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17" name="Ink 16"/>
              <p14:cNvContentPartPr/>
              <p14:nvPr/>
            </p14:nvContentPartPr>
            <p14:xfrm>
              <a:off x="7283506" y="-10163"/>
              <a:ext cx="4707000" cy="2098800"/>
            </p14:xfrm>
          </p:contentPart>
        </mc:Choice>
        <mc:Fallback xmlns="">
          <p:pic>
            <p:nvPicPr>
              <p:cNvPr id="17" name="Ink 16"/>
              <p:cNvPicPr/>
              <p:nvPr/>
            </p:nvPicPr>
            <p:blipFill>
              <a:blip r:embed="rId7"/>
              <a:stretch>
                <a:fillRect/>
              </a:stretch>
            </p:blipFill>
            <p:spPr>
              <a:xfrm>
                <a:off x="7270906" y="-21323"/>
                <a:ext cx="4728960" cy="211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0" name="Ink 49"/>
              <p14:cNvContentPartPr/>
              <p14:nvPr/>
            </p14:nvContentPartPr>
            <p14:xfrm>
              <a:off x="10243786" y="542797"/>
              <a:ext cx="627120" cy="1674360"/>
            </p14:xfrm>
          </p:contentPart>
        </mc:Choice>
        <mc:Fallback xmlns="">
          <p:pic>
            <p:nvPicPr>
              <p:cNvPr id="50" name="Ink 49"/>
              <p:cNvPicPr/>
              <p:nvPr/>
            </p:nvPicPr>
            <p:blipFill>
              <a:blip r:embed="rId9"/>
              <a:stretch>
                <a:fillRect/>
              </a:stretch>
            </p:blipFill>
            <p:spPr>
              <a:xfrm>
                <a:off x="10231546" y="537037"/>
                <a:ext cx="645120" cy="1687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8" name="Ink 77"/>
              <p14:cNvContentPartPr/>
              <p14:nvPr/>
            </p14:nvContentPartPr>
            <p14:xfrm>
              <a:off x="6829186" y="162997"/>
              <a:ext cx="655560" cy="1717560"/>
            </p14:xfrm>
          </p:contentPart>
        </mc:Choice>
        <mc:Fallback xmlns="">
          <p:pic>
            <p:nvPicPr>
              <p:cNvPr id="78" name="Ink 77"/>
              <p:cNvPicPr/>
              <p:nvPr/>
            </p:nvPicPr>
            <p:blipFill>
              <a:blip r:embed="rId11"/>
              <a:stretch>
                <a:fillRect/>
              </a:stretch>
            </p:blipFill>
            <p:spPr>
              <a:xfrm>
                <a:off x="6819106" y="153277"/>
                <a:ext cx="673920" cy="1735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2" name="Ink 81"/>
              <p14:cNvContentPartPr/>
              <p14:nvPr/>
            </p14:nvContentPartPr>
            <p14:xfrm>
              <a:off x="7889746" y="725677"/>
              <a:ext cx="1383480" cy="731520"/>
            </p14:xfrm>
          </p:contentPart>
        </mc:Choice>
        <mc:Fallback xmlns="">
          <p:pic>
            <p:nvPicPr>
              <p:cNvPr id="82" name="Ink 81"/>
              <p:cNvPicPr/>
              <p:nvPr/>
            </p:nvPicPr>
            <p:blipFill>
              <a:blip r:embed="rId13"/>
              <a:stretch>
                <a:fillRect/>
              </a:stretch>
            </p:blipFill>
            <p:spPr>
              <a:xfrm>
                <a:off x="7877146" y="713437"/>
                <a:ext cx="1406160" cy="75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3" name="Ink 82"/>
              <p14:cNvContentPartPr/>
              <p14:nvPr/>
            </p14:nvContentPartPr>
            <p14:xfrm>
              <a:off x="7431466" y="1344157"/>
              <a:ext cx="2248920" cy="518760"/>
            </p14:xfrm>
          </p:contentPart>
        </mc:Choice>
        <mc:Fallback xmlns="">
          <p:pic>
            <p:nvPicPr>
              <p:cNvPr id="83" name="Ink 82"/>
              <p:cNvPicPr/>
              <p:nvPr/>
            </p:nvPicPr>
            <p:blipFill>
              <a:blip r:embed="rId15"/>
              <a:stretch>
                <a:fillRect/>
              </a:stretch>
            </p:blipFill>
            <p:spPr>
              <a:xfrm>
                <a:off x="7420306" y="1340917"/>
                <a:ext cx="2263320" cy="533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4" name="Ink 83"/>
              <p14:cNvContentPartPr/>
              <p14:nvPr/>
            </p14:nvContentPartPr>
            <p14:xfrm>
              <a:off x="9751306" y="1338757"/>
              <a:ext cx="656280" cy="960480"/>
            </p14:xfrm>
          </p:contentPart>
        </mc:Choice>
        <mc:Fallback xmlns="">
          <p:pic>
            <p:nvPicPr>
              <p:cNvPr id="84" name="Ink 83"/>
              <p:cNvPicPr/>
              <p:nvPr/>
            </p:nvPicPr>
            <p:blipFill>
              <a:blip r:embed="rId17"/>
              <a:stretch>
                <a:fillRect/>
              </a:stretch>
            </p:blipFill>
            <p:spPr>
              <a:xfrm>
                <a:off x="9743386" y="1329757"/>
                <a:ext cx="677160" cy="982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5" name="Ink 84"/>
              <p14:cNvContentPartPr/>
              <p14:nvPr/>
            </p14:nvContentPartPr>
            <p14:xfrm>
              <a:off x="10459786" y="2055877"/>
              <a:ext cx="1149120" cy="174600"/>
            </p14:xfrm>
          </p:contentPart>
        </mc:Choice>
        <mc:Fallback xmlns="">
          <p:pic>
            <p:nvPicPr>
              <p:cNvPr id="85" name="Ink 84"/>
              <p:cNvPicPr/>
              <p:nvPr/>
            </p:nvPicPr>
            <p:blipFill>
              <a:blip r:embed="rId19"/>
              <a:stretch>
                <a:fillRect/>
              </a:stretch>
            </p:blipFill>
            <p:spPr>
              <a:xfrm>
                <a:off x="10448626" y="2049757"/>
                <a:ext cx="11718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6" name="Ink 85"/>
              <p14:cNvContentPartPr/>
              <p14:nvPr/>
            </p14:nvContentPartPr>
            <p14:xfrm>
              <a:off x="11687746" y="1982437"/>
              <a:ext cx="291240" cy="59040"/>
            </p14:xfrm>
          </p:contentPart>
        </mc:Choice>
        <mc:Fallback xmlns="">
          <p:pic>
            <p:nvPicPr>
              <p:cNvPr id="86" name="Ink 85"/>
              <p:cNvPicPr/>
              <p:nvPr/>
            </p:nvPicPr>
            <p:blipFill>
              <a:blip r:embed="rId21"/>
              <a:stretch>
                <a:fillRect/>
              </a:stretch>
            </p:blipFill>
            <p:spPr>
              <a:xfrm>
                <a:off x="11678746" y="1978117"/>
                <a:ext cx="3085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8" name="Ink 87"/>
              <p14:cNvContentPartPr/>
              <p14:nvPr/>
            </p14:nvContentPartPr>
            <p14:xfrm>
              <a:off x="10427026" y="2216077"/>
              <a:ext cx="126000" cy="59760"/>
            </p14:xfrm>
          </p:contentPart>
        </mc:Choice>
        <mc:Fallback xmlns="">
          <p:pic>
            <p:nvPicPr>
              <p:cNvPr id="88" name="Ink 87"/>
              <p:cNvPicPr/>
              <p:nvPr/>
            </p:nvPicPr>
            <p:blipFill>
              <a:blip r:embed="rId23"/>
              <a:stretch>
                <a:fillRect/>
              </a:stretch>
            </p:blipFill>
            <p:spPr>
              <a:xfrm>
                <a:off x="10416226" y="2209597"/>
                <a:ext cx="1432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0" name="Ink 89"/>
              <p14:cNvContentPartPr/>
              <p14:nvPr/>
            </p14:nvContentPartPr>
            <p14:xfrm>
              <a:off x="9638986" y="1345957"/>
              <a:ext cx="124560" cy="41040"/>
            </p14:xfrm>
          </p:contentPart>
        </mc:Choice>
        <mc:Fallback xmlns="">
          <p:pic>
            <p:nvPicPr>
              <p:cNvPr id="90" name="Ink 89"/>
              <p:cNvPicPr/>
              <p:nvPr/>
            </p:nvPicPr>
            <p:blipFill>
              <a:blip r:embed="rId25"/>
              <a:stretch>
                <a:fillRect/>
              </a:stretch>
            </p:blipFill>
            <p:spPr>
              <a:xfrm>
                <a:off x="9632146" y="1338037"/>
                <a:ext cx="138240" cy="55800"/>
              </a:xfrm>
              <a:prstGeom prst="rect">
                <a:avLst/>
              </a:prstGeom>
            </p:spPr>
          </p:pic>
        </mc:Fallback>
      </mc:AlternateContent>
    </p:spTree>
    <p:extLst>
      <p:ext uri="{BB962C8B-B14F-4D97-AF65-F5344CB8AC3E}">
        <p14:creationId xmlns:p14="http://schemas.microsoft.com/office/powerpoint/2010/main" val="352723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9858" y="726392"/>
            <a:ext cx="3513782" cy="523220"/>
          </a:xfrm>
          <a:prstGeom prst="rect">
            <a:avLst/>
          </a:prstGeom>
          <a:noFill/>
        </p:spPr>
        <p:txBody>
          <a:bodyPr wrap="none" rtlCol="0">
            <a:spAutoFit/>
          </a:bodyPr>
          <a:lstStyle/>
          <a:p>
            <a:pPr marL="342900" indent="-342900">
              <a:buFont typeface="Arial" panose="020B0604020202020204" pitchFamily="34" charset="0"/>
              <a:buChar char="•"/>
            </a:pPr>
            <a:r>
              <a:rPr lang="en-US" sz="2800" dirty="0">
                <a:latin typeface="+mj-lt"/>
              </a:rPr>
              <a:t>% modulation in FM:</a:t>
            </a:r>
          </a:p>
        </p:txBody>
      </p:sp>
      <p:sp>
        <p:nvSpPr>
          <p:cNvPr id="3" name="TextBox 2"/>
          <p:cNvSpPr txBox="1"/>
          <p:nvPr/>
        </p:nvSpPr>
        <p:spPr>
          <a:xfrm>
            <a:off x="2452643" y="1563881"/>
            <a:ext cx="3866700" cy="400110"/>
          </a:xfrm>
          <a:prstGeom prst="rect">
            <a:avLst/>
          </a:prstGeom>
          <a:noFill/>
        </p:spPr>
        <p:txBody>
          <a:bodyPr wrap="none" rtlCol="0">
            <a:spAutoFit/>
          </a:bodyPr>
          <a:lstStyle/>
          <a:p>
            <a:r>
              <a:rPr lang="en-US" sz="2000" dirty="0"/>
              <a:t>In FM, the % modulation is given as</a:t>
            </a:r>
          </a:p>
        </p:txBody>
      </p:sp>
      <mc:AlternateContent xmlns:mc="http://schemas.openxmlformats.org/markup-compatibility/2006" xmlns:a14="http://schemas.microsoft.com/office/drawing/2010/main">
        <mc:Choice Requires="a14">
          <p:sp>
            <p:nvSpPr>
              <p:cNvPr id="4" name="TextBox 3"/>
              <p:cNvSpPr txBox="1"/>
              <p:nvPr/>
            </p:nvSpPr>
            <p:spPr>
              <a:xfrm>
                <a:off x="3351214" y="2309037"/>
                <a:ext cx="4236031" cy="673646"/>
              </a:xfrm>
              <a:prstGeom prst="rect">
                <a:avLst/>
              </a:prstGeom>
              <a:noFill/>
            </p:spPr>
            <p:txBody>
              <a:bodyPr wrap="none" rtlCol="0">
                <a:spAutoFit/>
              </a:bodyPr>
              <a:lstStyle/>
              <a:p>
                <a:r>
                  <a:rPr lang="en-US" sz="2400" dirty="0"/>
                  <a:t>% modulation = </a:t>
                </a:r>
                <a14:m>
                  <m:oMath xmlns:m="http://schemas.openxmlformats.org/officeDocument/2006/math">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m:rPr>
                                <m:sty m:val="p"/>
                              </m:rPr>
                              <a:rPr lang="en-US" sz="2400" b="0" i="0" smtClean="0">
                                <a:latin typeface="Cambria Math" panose="02040503050406030204" pitchFamily="18" charset="0"/>
                              </a:rPr>
                              <m:t>actual</m:t>
                            </m:r>
                          </m:sub>
                        </m:sSub>
                      </m:num>
                      <m:den>
                        <m:r>
                          <m:rPr>
                            <m:sty m:val="p"/>
                          </m:rPr>
                          <a:rPr lang="en-US" sz="2400">
                            <a:latin typeface="Cambria Math" panose="02040503050406030204" pitchFamily="18" charset="0"/>
                          </a:rPr>
                          <m:t>Δ</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m:rPr>
                                <m:sty m:val="p"/>
                              </m:rPr>
                              <a:rPr lang="en-US" sz="2400" b="0" i="0" smtClean="0">
                                <a:latin typeface="Cambria Math" panose="02040503050406030204" pitchFamily="18" charset="0"/>
                              </a:rPr>
                              <m:t>max</m:t>
                            </m:r>
                          </m:sub>
                        </m:sSub>
                      </m:den>
                    </m:f>
                    <m:r>
                      <a:rPr lang="en-US" sz="2400" b="0" i="1" smtClean="0">
                        <a:latin typeface="Cambria Math" panose="02040503050406030204" pitchFamily="18" charset="0"/>
                      </a:rPr>
                      <m:t>×100%</m:t>
                    </m:r>
                  </m:oMath>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3351214" y="2309037"/>
                <a:ext cx="4236031" cy="673646"/>
              </a:xfrm>
              <a:prstGeom prst="rect">
                <a:avLst/>
              </a:prstGeom>
              <a:blipFill rotWithShape="0">
                <a:blip r:embed="rId2"/>
                <a:stretch>
                  <a:fillRect l="-2302" b="-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126927" y="4136165"/>
                <a:ext cx="10384831" cy="805220"/>
              </a:xfrm>
              <a:prstGeom prst="rect">
                <a:avLst/>
              </a:prstGeom>
              <a:noFill/>
            </p:spPr>
            <p:txBody>
              <a:bodyPr wrap="none" rtlCol="0">
                <a:spAutoFit/>
              </a:bodyPr>
              <a:lstStyle/>
              <a:p>
                <a:r>
                  <a:rPr lang="en-US" dirty="0"/>
                  <a:t>Note: If modulation index is calculated as </a:t>
                </a:r>
                <a14:m>
                  <m:oMath xmlns:m="http://schemas.openxmlformats.org/officeDocument/2006/math">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m:t>
                        </m:r>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den>
                    </m:f>
                  </m:oMath>
                </a14:m>
                <a:r>
                  <a:rPr lang="en-US" dirty="0"/>
                  <a:t> where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𝑓</m:t>
                    </m:r>
                    <m:r>
                      <a:rPr lang="en-US" b="0" i="1" smtClean="0">
                        <a:latin typeface="Cambria Math" panose="02040503050406030204" pitchFamily="18" charset="0"/>
                      </a:rPr>
                      <m:t>=75</m:t>
                    </m:r>
                  </m:oMath>
                </a14:m>
                <a:r>
                  <a:rPr lang="en-US" dirty="0"/>
                  <a:t> KHz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r>
                      <a:rPr lang="en-US" b="0" i="1" smtClean="0">
                        <a:latin typeface="Cambria Math" panose="02040503050406030204" pitchFamily="18" charset="0"/>
                      </a:rPr>
                      <m:t>=15</m:t>
                    </m:r>
                  </m:oMath>
                </a14:m>
                <a:r>
                  <a:rPr lang="en-US" dirty="0"/>
                  <a:t> KHz. Hence modulation index </a:t>
                </a:r>
              </a:p>
              <a:p>
                <a:r>
                  <a:rPr lang="en-US" dirty="0"/>
                  <a:t>becomes more than 1 (means </a:t>
                </a:r>
                <a:r>
                  <a:rPr lang="en-US" dirty="0" err="1"/>
                  <a:t>overmodulation</a:t>
                </a:r>
                <a:r>
                  <a:rPr lang="en-US" dirty="0"/>
                  <a:t>). Henceforth, it is given by only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𝑓</m:t>
                    </m:r>
                  </m:oMath>
                </a14:m>
                <a:r>
                  <a:rPr lang="en-US"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1126927" y="4136165"/>
                <a:ext cx="10384831" cy="805220"/>
              </a:xfrm>
              <a:prstGeom prst="rect">
                <a:avLst/>
              </a:prstGeom>
              <a:blipFill rotWithShape="0">
                <a:blip r:embed="rId3"/>
                <a:stretch>
                  <a:fillRect l="-528" b="-11364"/>
                </a:stretch>
              </a:blipFill>
            </p:spPr>
            <p:txBody>
              <a:bodyPr/>
              <a:lstStyle/>
              <a:p>
                <a:r>
                  <a:rPr lang="en-US">
                    <a:noFill/>
                  </a:rPr>
                  <a:t> </a:t>
                </a:r>
              </a:p>
            </p:txBody>
          </p:sp>
        </mc:Fallback>
      </mc:AlternateContent>
    </p:spTree>
    <p:extLst>
      <p:ext uri="{BB962C8B-B14F-4D97-AF65-F5344CB8AC3E}">
        <p14:creationId xmlns:p14="http://schemas.microsoft.com/office/powerpoint/2010/main" val="422932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07507" y="734938"/>
            <a:ext cx="6577442" cy="1015663"/>
          </a:xfrm>
          <a:prstGeom prst="rect">
            <a:avLst/>
          </a:prstGeom>
          <a:noFill/>
        </p:spPr>
        <p:txBody>
          <a:bodyPr wrap="none" rtlCol="0">
            <a:spAutoFit/>
          </a:bodyPr>
          <a:lstStyle/>
          <a:p>
            <a:r>
              <a:rPr lang="en-US" sz="2000" b="1" dirty="0"/>
              <a:t>Generation of FM Waves:-</a:t>
            </a:r>
          </a:p>
          <a:p>
            <a:r>
              <a:rPr lang="en-US" sz="2000" dirty="0"/>
              <a:t>	</a:t>
            </a:r>
          </a:p>
          <a:p>
            <a:r>
              <a:rPr lang="en-US" sz="2000" dirty="0"/>
              <a:t>	There are two methods for generation of FM waves. </a:t>
            </a:r>
          </a:p>
        </p:txBody>
      </p:sp>
      <p:sp>
        <p:nvSpPr>
          <p:cNvPr id="2" name="TextBox 1"/>
          <p:cNvSpPr txBox="1"/>
          <p:nvPr/>
        </p:nvSpPr>
        <p:spPr>
          <a:xfrm>
            <a:off x="786213" y="1691328"/>
            <a:ext cx="2178866" cy="400110"/>
          </a:xfrm>
          <a:prstGeom prst="rect">
            <a:avLst/>
          </a:prstGeom>
          <a:noFill/>
        </p:spPr>
        <p:txBody>
          <a:bodyPr wrap="none" rtlCol="0">
            <a:spAutoFit/>
          </a:bodyPr>
          <a:lstStyle/>
          <a:p>
            <a:pPr marL="342900" indent="-342900">
              <a:buFont typeface="+mj-lt"/>
              <a:buAutoNum type="arabicPeriod"/>
            </a:pPr>
            <a:r>
              <a:rPr lang="en-US" sz="2000" dirty="0"/>
              <a:t>Direct Method: </a:t>
            </a:r>
          </a:p>
        </p:txBody>
      </p:sp>
      <p:sp>
        <p:nvSpPr>
          <p:cNvPr id="4" name="TextBox 3"/>
          <p:cNvSpPr txBox="1"/>
          <p:nvPr/>
        </p:nvSpPr>
        <p:spPr>
          <a:xfrm>
            <a:off x="1307507" y="1993033"/>
            <a:ext cx="9941142" cy="501675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t>The basic concept of FM is to vary the carrier frequency in accordance with the modulating voltage.</a:t>
            </a:r>
          </a:p>
          <a:p>
            <a:pPr marL="285750" indent="-285750">
              <a:lnSpc>
                <a:spcPct val="200000"/>
              </a:lnSpc>
              <a:buFont typeface="Arial" panose="020B0604020202020204" pitchFamily="34" charset="0"/>
              <a:buChar char="•"/>
            </a:pPr>
            <a:r>
              <a:rPr lang="en-US" sz="2000" dirty="0"/>
              <a:t>The carrier is generated by an ‘LC’ oscillator.</a:t>
            </a:r>
          </a:p>
          <a:p>
            <a:pPr marL="285750" indent="-285750">
              <a:lnSpc>
                <a:spcPct val="200000"/>
              </a:lnSpc>
              <a:buFont typeface="Arial" panose="020B0604020202020204" pitchFamily="34" charset="0"/>
              <a:buChar char="•"/>
            </a:pPr>
            <a:r>
              <a:rPr lang="en-US" sz="2000" dirty="0"/>
              <a:t>In an LC oscillator, the carrier frequency is fixed by components of tank circuit and therefore it may be varied by changing either ‘L’ or ‘C’ of tank circuit. </a:t>
            </a:r>
          </a:p>
          <a:p>
            <a:pPr marL="285750" indent="-285750">
              <a:lnSpc>
                <a:spcPct val="200000"/>
              </a:lnSpc>
              <a:buFont typeface="Arial" panose="020B0604020202020204" pitchFamily="34" charset="0"/>
              <a:buChar char="•"/>
            </a:pPr>
            <a:r>
              <a:rPr lang="en-US" sz="2000" dirty="0"/>
              <a:t>The oscillator whose frequency is varied is accordance with voltage (modulating signal in case of FM) is known as voltage controlled oscillator. </a:t>
            </a:r>
          </a:p>
          <a:p>
            <a:pPr>
              <a:lnSpc>
                <a:spcPct val="200000"/>
              </a:lnSpc>
            </a:pPr>
            <a:endParaRPr lang="en-US" sz="2000" dirty="0"/>
          </a:p>
        </p:txBody>
      </p:sp>
    </p:spTree>
    <p:extLst>
      <p:ext uri="{BB962C8B-B14F-4D97-AF65-F5344CB8AC3E}">
        <p14:creationId xmlns:p14="http://schemas.microsoft.com/office/powerpoint/2010/main" val="31142600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3119215" y="1341690"/>
            <a:ext cx="11622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4307080" y="837488"/>
            <a:ext cx="1580972" cy="1042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VCO</a:t>
            </a:r>
          </a:p>
        </p:txBody>
      </p:sp>
      <p:cxnSp>
        <p:nvCxnSpPr>
          <p:cNvPr id="5" name="Straight Arrow Connector 4"/>
          <p:cNvCxnSpPr/>
          <p:nvPr/>
        </p:nvCxnSpPr>
        <p:spPr>
          <a:xfrm>
            <a:off x="5888052" y="1341690"/>
            <a:ext cx="9656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2395106" y="1157024"/>
                <a:ext cx="7241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395106" y="1157024"/>
                <a:ext cx="724109" cy="369332"/>
              </a:xfrm>
              <a:prstGeom prst="rect">
                <a:avLst/>
              </a:prstGeom>
              <a:blipFill rotWithShape="0">
                <a:blip r:embed="rId2"/>
                <a:stretch>
                  <a:fillRect/>
                </a:stretch>
              </a:blipFill>
            </p:spPr>
            <p:txBody>
              <a:bodyPr/>
              <a:lstStyle/>
              <a:p>
                <a:r>
                  <a:rPr lang="en-US">
                    <a:noFill/>
                  </a:rPr>
                  <a:t> </a:t>
                </a:r>
              </a:p>
            </p:txBody>
          </p:sp>
        </mc:Fallback>
      </mc:AlternateContent>
      <p:sp>
        <p:nvSpPr>
          <p:cNvPr id="9" name="TextBox 8"/>
          <p:cNvSpPr txBox="1"/>
          <p:nvPr/>
        </p:nvSpPr>
        <p:spPr>
          <a:xfrm>
            <a:off x="6930254" y="1174115"/>
            <a:ext cx="1077539" cy="369332"/>
          </a:xfrm>
          <a:prstGeom prst="rect">
            <a:avLst/>
          </a:prstGeom>
          <a:noFill/>
        </p:spPr>
        <p:txBody>
          <a:bodyPr wrap="none" rtlCol="0">
            <a:spAutoFit/>
          </a:bodyPr>
          <a:lstStyle/>
          <a:p>
            <a:r>
              <a:rPr lang="en-US" dirty="0"/>
              <a:t>FM signal</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388" y="3032348"/>
            <a:ext cx="609653" cy="1478408"/>
          </a:xfrm>
          <a:prstGeom prst="rect">
            <a:avLst/>
          </a:prstGeom>
        </p:spPr>
      </p:pic>
      <p:cxnSp>
        <p:nvCxnSpPr>
          <p:cNvPr id="11" name="Straight Connector 10"/>
          <p:cNvCxnSpPr/>
          <p:nvPr/>
        </p:nvCxnSpPr>
        <p:spPr>
          <a:xfrm>
            <a:off x="3085030" y="3196127"/>
            <a:ext cx="105113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3085029" y="4399660"/>
            <a:ext cx="105113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4136162" y="3196127"/>
            <a:ext cx="0" cy="478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36162" y="3852730"/>
            <a:ext cx="0" cy="5469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837062" y="3674692"/>
            <a:ext cx="6238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839910" y="3852730"/>
            <a:ext cx="6238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136162" y="3196127"/>
            <a:ext cx="1632249"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148983" y="4399660"/>
            <a:ext cx="1632249"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764135" y="3184733"/>
            <a:ext cx="2850" cy="309074"/>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6" idx="3"/>
          </p:cNvCxnSpPr>
          <p:nvPr/>
        </p:nvCxnSpPr>
        <p:spPr>
          <a:xfrm>
            <a:off x="5764135" y="4007268"/>
            <a:ext cx="0" cy="384923"/>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455062" y="3493807"/>
            <a:ext cx="623843"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69310" y="3661875"/>
            <a:ext cx="623843"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Isosceles Triangle 35"/>
          <p:cNvSpPr/>
          <p:nvPr/>
        </p:nvSpPr>
        <p:spPr>
          <a:xfrm>
            <a:off x="5541944" y="3682528"/>
            <a:ext cx="444381" cy="324740"/>
          </a:xfrm>
          <a:prstGeom prst="triangle">
            <a:avLst/>
          </a:prstGeom>
          <a:ln w="28575">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9" name="Straight Arrow Connector 38"/>
          <p:cNvCxnSpPr/>
          <p:nvPr/>
        </p:nvCxnSpPr>
        <p:spPr>
          <a:xfrm flipV="1">
            <a:off x="5455062" y="3196127"/>
            <a:ext cx="623843" cy="7349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45840" y="3661875"/>
            <a:ext cx="396096" cy="369332"/>
          </a:xfrm>
          <a:prstGeom prst="rect">
            <a:avLst/>
          </a:prstGeom>
          <a:noFill/>
        </p:spPr>
        <p:txBody>
          <a:bodyPr wrap="square" rtlCol="0">
            <a:spAutoFit/>
          </a:bodyPr>
          <a:lstStyle/>
          <a:p>
            <a:r>
              <a:rPr lang="en-US" dirty="0"/>
              <a:t>L</a:t>
            </a:r>
          </a:p>
        </p:txBody>
      </p:sp>
      <p:sp>
        <p:nvSpPr>
          <p:cNvPr id="42" name="TextBox 41"/>
          <p:cNvSpPr txBox="1"/>
          <p:nvPr/>
        </p:nvSpPr>
        <p:spPr>
          <a:xfrm>
            <a:off x="3548429" y="3674692"/>
            <a:ext cx="396096" cy="369332"/>
          </a:xfrm>
          <a:prstGeom prst="rect">
            <a:avLst/>
          </a:prstGeom>
          <a:noFill/>
        </p:spPr>
        <p:txBody>
          <a:bodyPr wrap="square" rtlCol="0">
            <a:spAutoFit/>
          </a:bodyPr>
          <a:lstStyle/>
          <a:p>
            <a:r>
              <a:rPr lang="en-US" dirty="0"/>
              <a:t>C</a:t>
            </a:r>
          </a:p>
        </p:txBody>
      </p:sp>
      <p:sp>
        <p:nvSpPr>
          <p:cNvPr id="43" name="TextBox 42"/>
          <p:cNvSpPr txBox="1"/>
          <p:nvPr/>
        </p:nvSpPr>
        <p:spPr>
          <a:xfrm>
            <a:off x="6107401" y="3553398"/>
            <a:ext cx="1127479" cy="646331"/>
          </a:xfrm>
          <a:prstGeom prst="rect">
            <a:avLst/>
          </a:prstGeom>
          <a:noFill/>
        </p:spPr>
        <p:txBody>
          <a:bodyPr wrap="square" rtlCol="0">
            <a:spAutoFit/>
          </a:bodyPr>
          <a:lstStyle/>
          <a:p>
            <a:r>
              <a:rPr lang="en-US" dirty="0"/>
              <a:t>Variable capacitor</a:t>
            </a:r>
          </a:p>
        </p:txBody>
      </p:sp>
      <mc:AlternateContent xmlns:mc="http://schemas.openxmlformats.org/markup-compatibility/2006" xmlns:a14="http://schemas.microsoft.com/office/drawing/2010/main">
        <mc:Choice Requires="a14">
          <p:sp>
            <p:nvSpPr>
              <p:cNvPr id="44" name="TextBox 43"/>
              <p:cNvSpPr txBox="1"/>
              <p:nvPr/>
            </p:nvSpPr>
            <p:spPr>
              <a:xfrm>
                <a:off x="7943256" y="3753222"/>
                <a:ext cx="1464054" cy="66460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𝐿𝐶</m:t>
                              </m:r>
                            </m:e>
                          </m:rad>
                        </m:den>
                      </m:f>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7943256" y="3753222"/>
                <a:ext cx="1464054" cy="66460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42714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Modulation Theorem (Fourier Transform)</a:t>
            </a:r>
          </a:p>
        </p:txBody>
      </p:sp>
      <mc:AlternateContent xmlns:mc="http://schemas.openxmlformats.org/markup-compatibility/2006" xmlns:a14="http://schemas.microsoft.com/office/drawing/2010/main">
        <mc:Choice Requires="a14">
          <p:sp>
            <p:nvSpPr>
              <p:cNvPr id="4" name="TextBox 3"/>
              <p:cNvSpPr txBox="1"/>
              <p:nvPr/>
            </p:nvSpPr>
            <p:spPr>
              <a:xfrm>
                <a:off x="1964602" y="1620570"/>
                <a:ext cx="1607620"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e>
                    </m:func>
                  </m:oMath>
                </a14:m>
                <a:r>
                  <a:rPr lang="en-US" dirty="0"/>
                  <a:t> </a:t>
                </a:r>
              </a:p>
            </p:txBody>
          </p:sp>
        </mc:Choice>
        <mc:Fallback xmlns="">
          <p:sp>
            <p:nvSpPr>
              <p:cNvPr id="4" name="TextBox 3"/>
              <p:cNvSpPr txBox="1">
                <a:spLocks noRot="1" noChangeAspect="1" noMove="1" noResize="1" noEditPoints="1" noAdjustHandles="1" noChangeArrowheads="1" noChangeShapeType="1" noTextEdit="1"/>
              </p:cNvSpPr>
              <p:nvPr/>
            </p:nvSpPr>
            <p:spPr>
              <a:xfrm>
                <a:off x="1964602" y="1620570"/>
                <a:ext cx="1607620" cy="369332"/>
              </a:xfrm>
              <a:prstGeom prst="rect">
                <a:avLst/>
              </a:prstGeom>
              <a:blipFill rotWithShape="0">
                <a:blip r:embed="rId4"/>
                <a:stretch>
                  <a:fillRect/>
                </a:stretch>
              </a:blipFill>
            </p:spPr>
            <p:txBody>
              <a:bodyPr/>
              <a:lstStyle/>
              <a:p>
                <a:r>
                  <a:rPr lang="en-US">
                    <a:noFill/>
                  </a:rPr>
                  <a:t> </a:t>
                </a:r>
              </a:p>
            </p:txBody>
          </p:sp>
        </mc:Fallback>
      </mc:AlternateContent>
      <p:cxnSp>
        <p:nvCxnSpPr>
          <p:cNvPr id="6" name="Straight Arrow Connector 5"/>
          <p:cNvCxnSpPr>
            <a:stCxn id="4" idx="3"/>
          </p:cNvCxnSpPr>
          <p:nvPr/>
        </p:nvCxnSpPr>
        <p:spPr>
          <a:xfrm>
            <a:off x="3572222" y="1805236"/>
            <a:ext cx="9273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72715" y="1435904"/>
            <a:ext cx="526363" cy="369332"/>
          </a:xfrm>
          <a:prstGeom prst="rect">
            <a:avLst/>
          </a:prstGeom>
          <a:noFill/>
        </p:spPr>
        <p:txBody>
          <a:bodyPr wrap="none" rtlCol="0">
            <a:spAutoFit/>
          </a:bodyPr>
          <a:lstStyle/>
          <a:p>
            <a:r>
              <a:rPr lang="en-US" dirty="0"/>
              <a:t>F. T.</a:t>
            </a:r>
          </a:p>
        </p:txBody>
      </p:sp>
      <mc:AlternateContent xmlns:mc="http://schemas.openxmlformats.org/markup-compatibility/2006" xmlns:a14="http://schemas.microsoft.com/office/drawing/2010/main">
        <mc:Choice Requires="a14">
          <p:sp>
            <p:nvSpPr>
              <p:cNvPr id="8" name="TextBox 7"/>
              <p:cNvSpPr txBox="1"/>
              <p:nvPr/>
            </p:nvSpPr>
            <p:spPr>
              <a:xfrm>
                <a:off x="4457392" y="1499768"/>
                <a:ext cx="3204788" cy="610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 </m:t>
                          </m:r>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457392" y="1499768"/>
                <a:ext cx="3204788" cy="610936"/>
              </a:xfrm>
              <a:prstGeom prst="rect">
                <a:avLst/>
              </a:prstGeom>
              <a:blipFill rotWithShape="0">
                <a:blip r:embed="rId5"/>
                <a:stretch>
                  <a:fillRect/>
                </a:stretch>
              </a:blipFill>
            </p:spPr>
            <p:txBody>
              <a:bodyPr/>
              <a:lstStyle/>
              <a:p>
                <a:r>
                  <a:rPr lang="en-US">
                    <a:noFill/>
                  </a:rPr>
                  <a:t> </a:t>
                </a:r>
              </a:p>
            </p:txBody>
          </p:sp>
        </mc:Fallback>
      </mc:AlternateContent>
      <p:cxnSp>
        <p:nvCxnSpPr>
          <p:cNvPr id="9" name="Straight Arrow Connector 8"/>
          <p:cNvCxnSpPr/>
          <p:nvPr/>
        </p:nvCxnSpPr>
        <p:spPr>
          <a:xfrm>
            <a:off x="3572222" y="2721640"/>
            <a:ext cx="9273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72715" y="2352308"/>
            <a:ext cx="526363" cy="369332"/>
          </a:xfrm>
          <a:prstGeom prst="rect">
            <a:avLst/>
          </a:prstGeom>
          <a:noFill/>
        </p:spPr>
        <p:txBody>
          <a:bodyPr wrap="none" rtlCol="0">
            <a:spAutoFit/>
          </a:bodyPr>
          <a:lstStyle/>
          <a:p>
            <a:r>
              <a:rPr lang="en-US" dirty="0">
                <a:solidFill>
                  <a:schemeClr val="bg1">
                    <a:lumMod val="50000"/>
                  </a:schemeClr>
                </a:solidFill>
              </a:rPr>
              <a:t>F. T.</a:t>
            </a:r>
          </a:p>
        </p:txBody>
      </p:sp>
      <mc:AlternateContent xmlns:mc="http://schemas.openxmlformats.org/markup-compatibility/2006" xmlns:a14="http://schemas.microsoft.com/office/drawing/2010/main">
        <mc:Choice Requires="a14">
          <p:sp>
            <p:nvSpPr>
              <p:cNvPr id="11" name="TextBox 10"/>
              <p:cNvSpPr txBox="1"/>
              <p:nvPr/>
            </p:nvSpPr>
            <p:spPr>
              <a:xfrm>
                <a:off x="4457392" y="2416172"/>
                <a:ext cx="2863412" cy="610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chemeClr val="bg1">
                                  <a:lumMod val="50000"/>
                                </a:schemeClr>
                              </a:solidFill>
                              <a:latin typeface="Cambria Math" panose="02040503050406030204" pitchFamily="18" charset="0"/>
                            </a:rPr>
                          </m:ctrlPr>
                        </m:fPr>
                        <m:num>
                          <m:r>
                            <a:rPr lang="en-US" b="0" i="1" smtClean="0">
                              <a:solidFill>
                                <a:schemeClr val="bg1">
                                  <a:lumMod val="50000"/>
                                </a:schemeClr>
                              </a:solidFill>
                              <a:latin typeface="Cambria Math" panose="02040503050406030204" pitchFamily="18" charset="0"/>
                            </a:rPr>
                            <m:t>1</m:t>
                          </m:r>
                        </m:num>
                        <m:den>
                          <m:r>
                            <a:rPr lang="en-US" b="0" i="1" smtClean="0">
                              <a:solidFill>
                                <a:schemeClr val="bg1">
                                  <a:lumMod val="50000"/>
                                </a:schemeClr>
                              </a:solidFill>
                              <a:latin typeface="Cambria Math" panose="02040503050406030204" pitchFamily="18" charset="0"/>
                            </a:rPr>
                            <m:t>2</m:t>
                          </m:r>
                        </m:den>
                      </m:f>
                      <m:d>
                        <m:dPr>
                          <m:begChr m:val="["/>
                          <m:endChr m:val="]"/>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𝑀</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𝑓</m:t>
                              </m:r>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𝑐</m:t>
                                  </m:r>
                                </m:sub>
                              </m:sSub>
                            </m:e>
                          </m:d>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𝑀</m:t>
                          </m:r>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𝑓</m:t>
                          </m:r>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𝑐</m:t>
                              </m:r>
                            </m:sub>
                          </m:sSub>
                          <m:r>
                            <a:rPr lang="en-US" b="0" i="1" smtClean="0">
                              <a:solidFill>
                                <a:schemeClr val="bg1">
                                  <a:lumMod val="50000"/>
                                </a:schemeClr>
                              </a:solidFill>
                              <a:latin typeface="Cambria Math" panose="02040503050406030204" pitchFamily="18" charset="0"/>
                            </a:rPr>
                            <m:t>) </m:t>
                          </m:r>
                        </m:e>
                      </m:d>
                    </m:oMath>
                  </m:oMathPara>
                </a14:m>
                <a:endParaRPr lang="en-US" dirty="0">
                  <a:solidFill>
                    <a:schemeClr val="bg1">
                      <a:lumMod val="50000"/>
                    </a:schemeClr>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457392" y="2416172"/>
                <a:ext cx="2863412" cy="610936"/>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964602" y="3403042"/>
                <a:ext cx="1577163"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e>
                    </m:func>
                  </m:oMath>
                </a14:m>
                <a:r>
                  <a:rPr lang="en-US" dirty="0"/>
                  <a:t> </a:t>
                </a:r>
              </a:p>
            </p:txBody>
          </p:sp>
        </mc:Choice>
        <mc:Fallback xmlns="">
          <p:sp>
            <p:nvSpPr>
              <p:cNvPr id="12" name="TextBox 11"/>
              <p:cNvSpPr txBox="1">
                <a:spLocks noRot="1" noChangeAspect="1" noMove="1" noResize="1" noEditPoints="1" noAdjustHandles="1" noChangeArrowheads="1" noChangeShapeType="1" noTextEdit="1"/>
              </p:cNvSpPr>
              <p:nvPr/>
            </p:nvSpPr>
            <p:spPr>
              <a:xfrm>
                <a:off x="1964602" y="3403042"/>
                <a:ext cx="1577163" cy="369332"/>
              </a:xfrm>
              <a:prstGeom prst="rect">
                <a:avLst/>
              </a:prstGeom>
              <a:blipFill rotWithShape="0">
                <a:blip r:embed="rId7"/>
                <a:stretch>
                  <a:fillRect/>
                </a:stretch>
              </a:blipFill>
            </p:spPr>
            <p:txBody>
              <a:bodyPr/>
              <a:lstStyle/>
              <a:p>
                <a:r>
                  <a:rPr lang="en-US">
                    <a:noFill/>
                  </a:rPr>
                  <a:t> </a:t>
                </a:r>
              </a:p>
            </p:txBody>
          </p:sp>
        </mc:Fallback>
      </mc:AlternateContent>
      <p:cxnSp>
        <p:nvCxnSpPr>
          <p:cNvPr id="13" name="Straight Arrow Connector 12"/>
          <p:cNvCxnSpPr>
            <a:stCxn id="12" idx="3"/>
          </p:cNvCxnSpPr>
          <p:nvPr/>
        </p:nvCxnSpPr>
        <p:spPr>
          <a:xfrm>
            <a:off x="3541765" y="3587708"/>
            <a:ext cx="95780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772715" y="3218376"/>
            <a:ext cx="526363" cy="369332"/>
          </a:xfrm>
          <a:prstGeom prst="rect">
            <a:avLst/>
          </a:prstGeom>
          <a:noFill/>
        </p:spPr>
        <p:txBody>
          <a:bodyPr wrap="none" rtlCol="0">
            <a:spAutoFit/>
          </a:bodyPr>
          <a:lstStyle/>
          <a:p>
            <a:r>
              <a:rPr lang="en-US" dirty="0"/>
              <a:t>F. T.</a:t>
            </a:r>
          </a:p>
        </p:txBody>
      </p:sp>
      <mc:AlternateContent xmlns:mc="http://schemas.openxmlformats.org/markup-compatibility/2006" xmlns:a14="http://schemas.microsoft.com/office/drawing/2010/main">
        <mc:Choice Requires="a14">
          <p:sp>
            <p:nvSpPr>
              <p:cNvPr id="15" name="TextBox 14"/>
              <p:cNvSpPr txBox="1"/>
              <p:nvPr/>
            </p:nvSpPr>
            <p:spPr>
              <a:xfrm>
                <a:off x="4457392" y="3282240"/>
                <a:ext cx="3179781" cy="6612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𝑗</m:t>
                          </m:r>
                        </m:den>
                      </m:f>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 </m:t>
                          </m:r>
                        </m:e>
                      </m:d>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4457392" y="3282240"/>
                <a:ext cx="3179781" cy="661271"/>
              </a:xfrm>
              <a:prstGeom prst="rect">
                <a:avLst/>
              </a:prstGeom>
              <a:blipFill rotWithShape="0">
                <a:blip r:embed="rId8"/>
                <a:stretch>
                  <a:fillRect/>
                </a:stretch>
              </a:blipFill>
            </p:spPr>
            <p:txBody>
              <a:bodyPr/>
              <a:lstStyle/>
              <a:p>
                <a:r>
                  <a:rPr lang="en-US">
                    <a:noFill/>
                  </a:rPr>
                  <a:t> </a:t>
                </a:r>
              </a:p>
            </p:txBody>
          </p:sp>
        </mc:Fallback>
      </mc:AlternateContent>
      <p:cxnSp>
        <p:nvCxnSpPr>
          <p:cNvPr id="16" name="Straight Arrow Connector 15"/>
          <p:cNvCxnSpPr/>
          <p:nvPr/>
        </p:nvCxnSpPr>
        <p:spPr>
          <a:xfrm>
            <a:off x="3572222" y="4504112"/>
            <a:ext cx="9273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772715" y="4134780"/>
            <a:ext cx="526363" cy="369332"/>
          </a:xfrm>
          <a:prstGeom prst="rect">
            <a:avLst/>
          </a:prstGeom>
          <a:noFill/>
        </p:spPr>
        <p:txBody>
          <a:bodyPr wrap="none" rtlCol="0">
            <a:spAutoFit/>
          </a:bodyPr>
          <a:lstStyle/>
          <a:p>
            <a:r>
              <a:rPr lang="en-US" dirty="0">
                <a:solidFill>
                  <a:schemeClr val="bg1">
                    <a:lumMod val="50000"/>
                  </a:schemeClr>
                </a:solidFill>
              </a:rPr>
              <a:t>F. T.</a:t>
            </a:r>
          </a:p>
        </p:txBody>
      </p:sp>
      <mc:AlternateContent xmlns:mc="http://schemas.openxmlformats.org/markup-compatibility/2006" xmlns:a14="http://schemas.microsoft.com/office/drawing/2010/main">
        <mc:Choice Requires="a14">
          <p:sp>
            <p:nvSpPr>
              <p:cNvPr id="18" name="TextBox 17"/>
              <p:cNvSpPr txBox="1"/>
              <p:nvPr/>
            </p:nvSpPr>
            <p:spPr>
              <a:xfrm>
                <a:off x="4457392" y="4198644"/>
                <a:ext cx="2950744" cy="6612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chemeClr val="bg1">
                                  <a:lumMod val="50000"/>
                                </a:schemeClr>
                              </a:solidFill>
                              <a:latin typeface="Cambria Math" panose="02040503050406030204" pitchFamily="18" charset="0"/>
                            </a:rPr>
                          </m:ctrlPr>
                        </m:fPr>
                        <m:num>
                          <m:r>
                            <a:rPr lang="en-US" b="0" i="1" smtClean="0">
                              <a:solidFill>
                                <a:schemeClr val="bg1">
                                  <a:lumMod val="50000"/>
                                </a:schemeClr>
                              </a:solidFill>
                              <a:latin typeface="Cambria Math" panose="02040503050406030204" pitchFamily="18" charset="0"/>
                            </a:rPr>
                            <m:t>1</m:t>
                          </m:r>
                        </m:num>
                        <m:den>
                          <m:r>
                            <a:rPr lang="en-US" b="0" i="1" smtClean="0">
                              <a:solidFill>
                                <a:schemeClr val="bg1">
                                  <a:lumMod val="50000"/>
                                </a:schemeClr>
                              </a:solidFill>
                              <a:latin typeface="Cambria Math" panose="02040503050406030204" pitchFamily="18" charset="0"/>
                            </a:rPr>
                            <m:t>2</m:t>
                          </m:r>
                          <m:r>
                            <a:rPr lang="en-US" b="0" i="1" smtClean="0">
                              <a:solidFill>
                                <a:schemeClr val="bg1">
                                  <a:lumMod val="50000"/>
                                </a:schemeClr>
                              </a:solidFill>
                              <a:latin typeface="Cambria Math" panose="02040503050406030204" pitchFamily="18" charset="0"/>
                            </a:rPr>
                            <m:t>𝑗</m:t>
                          </m:r>
                        </m:den>
                      </m:f>
                      <m:d>
                        <m:dPr>
                          <m:begChr m:val="["/>
                          <m:endChr m:val="]"/>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𝑀</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𝑓</m:t>
                              </m:r>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𝑐</m:t>
                                  </m:r>
                                </m:sub>
                              </m:sSub>
                            </m:e>
                          </m:d>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𝑀</m:t>
                          </m:r>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𝑓</m:t>
                          </m:r>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𝑐</m:t>
                              </m:r>
                            </m:sub>
                          </m:sSub>
                          <m:r>
                            <a:rPr lang="en-US" b="0" i="1" smtClean="0">
                              <a:solidFill>
                                <a:schemeClr val="bg1">
                                  <a:lumMod val="50000"/>
                                </a:schemeClr>
                              </a:solidFill>
                              <a:latin typeface="Cambria Math" panose="02040503050406030204" pitchFamily="18" charset="0"/>
                            </a:rPr>
                            <m:t>) </m:t>
                          </m:r>
                        </m:e>
                      </m:d>
                    </m:oMath>
                  </m:oMathPara>
                </a14:m>
                <a:endParaRPr lang="en-US" dirty="0">
                  <a:solidFill>
                    <a:schemeClr val="bg1">
                      <a:lumMod val="50000"/>
                    </a:schemeClr>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457392" y="4198644"/>
                <a:ext cx="2950744" cy="661271"/>
              </a:xfrm>
              <a:prstGeom prst="rect">
                <a:avLst/>
              </a:prstGeom>
              <a:blipFill rotWithShape="0">
                <a:blip r:embed="rId9"/>
                <a:stretch>
                  <a:fillRect/>
                </a:stretch>
              </a:blipFill>
            </p:spPr>
            <p:txBody>
              <a:bodyPr/>
              <a:lstStyle/>
              <a:p>
                <a:r>
                  <a:rPr lang="en-US">
                    <a:noFill/>
                  </a:rPr>
                  <a:t> </a:t>
                </a:r>
              </a:p>
            </p:txBody>
          </p:sp>
        </mc:Fallback>
      </mc:AlternateContent>
      <p:sp>
        <p:nvSpPr>
          <p:cNvPr id="19" name="Title 1"/>
          <p:cNvSpPr txBox="1">
            <a:spLocks/>
          </p:cNvSpPr>
          <p:nvPr/>
        </p:nvSpPr>
        <p:spPr>
          <a:xfrm>
            <a:off x="838200" y="44399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Hilbert Transform</a:t>
            </a:r>
          </a:p>
        </p:txBody>
      </p:sp>
      <mc:AlternateContent xmlns:mc="http://schemas.openxmlformats.org/markup-compatibility/2006" xmlns:a14="http://schemas.microsoft.com/office/drawing/2010/main">
        <mc:Choice Requires="a14">
          <p:sp>
            <p:nvSpPr>
              <p:cNvPr id="20" name="TextBox 19"/>
              <p:cNvSpPr txBox="1"/>
              <p:nvPr/>
            </p:nvSpPr>
            <p:spPr>
              <a:xfrm>
                <a:off x="2399168" y="5537876"/>
                <a:ext cx="470835"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𝜋</m:t>
                          </m:r>
                          <m:r>
                            <a:rPr lang="en-US" b="0" i="1" smtClean="0">
                              <a:latin typeface="Cambria Math" panose="02040503050406030204" pitchFamily="18" charset="0"/>
                            </a:rPr>
                            <m:t>𝑡</m:t>
                          </m:r>
                        </m:den>
                      </m:f>
                    </m:oMath>
                  </m:oMathPara>
                </a14:m>
                <a:endParaRPr lang="en-US" b="0" dirty="0"/>
              </a:p>
            </p:txBody>
          </p:sp>
        </mc:Choice>
        <mc:Fallback xmlns="">
          <p:sp>
            <p:nvSpPr>
              <p:cNvPr id="20" name="TextBox 19"/>
              <p:cNvSpPr txBox="1">
                <a:spLocks noRot="1" noChangeAspect="1" noMove="1" noResize="1" noEditPoints="1" noAdjustHandles="1" noChangeArrowheads="1" noChangeShapeType="1" noTextEdit="1"/>
              </p:cNvSpPr>
              <p:nvPr/>
            </p:nvSpPr>
            <p:spPr>
              <a:xfrm>
                <a:off x="2399168" y="5537876"/>
                <a:ext cx="470835" cy="612796"/>
              </a:xfrm>
              <a:prstGeom prst="rect">
                <a:avLst/>
              </a:prstGeom>
              <a:blipFill rotWithShape="0">
                <a:blip r:embed="rId10"/>
                <a:stretch>
                  <a:fillRect/>
                </a:stretch>
              </a:blipFill>
            </p:spPr>
            <p:txBody>
              <a:bodyPr/>
              <a:lstStyle/>
              <a:p>
                <a:r>
                  <a:rPr lang="en-US">
                    <a:noFill/>
                  </a:rPr>
                  <a:t> </a:t>
                </a:r>
              </a:p>
            </p:txBody>
          </p:sp>
        </mc:Fallback>
      </mc:AlternateContent>
      <p:cxnSp>
        <p:nvCxnSpPr>
          <p:cNvPr id="21" name="Straight Arrow Connector 20"/>
          <p:cNvCxnSpPr/>
          <p:nvPr/>
        </p:nvCxnSpPr>
        <p:spPr>
          <a:xfrm flipV="1">
            <a:off x="2969591" y="5902831"/>
            <a:ext cx="9777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278583" y="5547574"/>
            <a:ext cx="526363" cy="369332"/>
          </a:xfrm>
          <a:prstGeom prst="rect">
            <a:avLst/>
          </a:prstGeom>
          <a:noFill/>
        </p:spPr>
        <p:txBody>
          <a:bodyPr wrap="none" rtlCol="0">
            <a:spAutoFit/>
          </a:bodyPr>
          <a:lstStyle/>
          <a:p>
            <a:r>
              <a:rPr lang="en-US" dirty="0"/>
              <a:t>F. T.</a:t>
            </a:r>
          </a:p>
        </p:txBody>
      </p:sp>
      <mc:AlternateContent xmlns:mc="http://schemas.openxmlformats.org/markup-compatibility/2006" xmlns:a14="http://schemas.microsoft.com/office/drawing/2010/main">
        <mc:Choice Requires="a14">
          <p:sp>
            <p:nvSpPr>
              <p:cNvPr id="23" name="TextBox 22"/>
              <p:cNvSpPr txBox="1"/>
              <p:nvPr/>
            </p:nvSpPr>
            <p:spPr>
              <a:xfrm>
                <a:off x="4076582" y="5637391"/>
                <a:ext cx="12541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r>
                        <m:rPr>
                          <m:sty m:val="p"/>
                        </m:rPr>
                        <a:rPr lang="en-US" b="0" i="0" smtClean="0">
                          <a:latin typeface="Cambria Math" panose="02040503050406030204" pitchFamily="18" charset="0"/>
                        </a:rPr>
                        <m:t>sgn</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4076582" y="5637391"/>
                <a:ext cx="1254125" cy="369332"/>
              </a:xfrm>
              <a:prstGeom prst="rect">
                <a:avLst/>
              </a:prstGeom>
              <a:blipFill rotWithShape="0">
                <a:blip r:embed="rId11"/>
                <a:stretch>
                  <a:fillRect b="-13333"/>
                </a:stretch>
              </a:blipFill>
            </p:spPr>
            <p:txBody>
              <a:bodyPr/>
              <a:lstStyle/>
              <a:p>
                <a:r>
                  <a:rPr lang="en-US">
                    <a:noFill/>
                  </a:rPr>
                  <a:t> </a:t>
                </a:r>
              </a:p>
            </p:txBody>
          </p:sp>
        </mc:Fallback>
      </mc:AlternateContent>
      <p:cxnSp>
        <p:nvCxnSpPr>
          <p:cNvPr id="25" name="Straight Arrow Connector 24"/>
          <p:cNvCxnSpPr/>
          <p:nvPr/>
        </p:nvCxnSpPr>
        <p:spPr>
          <a:xfrm flipV="1">
            <a:off x="3067671" y="6405387"/>
            <a:ext cx="9777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376663" y="6050130"/>
            <a:ext cx="526363" cy="369332"/>
          </a:xfrm>
          <a:prstGeom prst="rect">
            <a:avLst/>
          </a:prstGeom>
          <a:noFill/>
        </p:spPr>
        <p:txBody>
          <a:bodyPr wrap="none" rtlCol="0">
            <a:spAutoFit/>
          </a:bodyPr>
          <a:lstStyle/>
          <a:p>
            <a:r>
              <a:rPr lang="en-US" dirty="0">
                <a:solidFill>
                  <a:schemeClr val="bg1">
                    <a:lumMod val="50000"/>
                  </a:schemeClr>
                </a:solidFill>
              </a:rPr>
              <a:t>F. T.</a:t>
            </a:r>
          </a:p>
        </p:txBody>
      </p:sp>
      <mc:AlternateContent xmlns:mc="http://schemas.openxmlformats.org/markup-compatibility/2006" xmlns:a14="http://schemas.microsoft.com/office/drawing/2010/main">
        <mc:Choice Requires="a14">
          <p:sp>
            <p:nvSpPr>
              <p:cNvPr id="27" name="TextBox 26"/>
              <p:cNvSpPr txBox="1"/>
              <p:nvPr/>
            </p:nvSpPr>
            <p:spPr>
              <a:xfrm>
                <a:off x="4174662" y="6139947"/>
                <a:ext cx="12541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𝑗</m:t>
                      </m:r>
                      <m:r>
                        <a:rPr lang="en-US" b="0" i="1" smtClean="0">
                          <a:solidFill>
                            <a:schemeClr val="bg1">
                              <a:lumMod val="50000"/>
                            </a:schemeClr>
                          </a:solidFill>
                          <a:latin typeface="Cambria Math" panose="02040503050406030204" pitchFamily="18" charset="0"/>
                        </a:rPr>
                        <m:t> </m:t>
                      </m:r>
                      <m:r>
                        <m:rPr>
                          <m:sty m:val="p"/>
                        </m:rPr>
                        <a:rPr lang="en-US" b="0" i="0" smtClean="0">
                          <a:solidFill>
                            <a:schemeClr val="bg1">
                              <a:lumMod val="50000"/>
                            </a:schemeClr>
                          </a:solidFill>
                          <a:latin typeface="Cambria Math" panose="02040503050406030204" pitchFamily="18" charset="0"/>
                        </a:rPr>
                        <m:t>sgn</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𝑓</m:t>
                          </m:r>
                        </m:e>
                      </m:d>
                    </m:oMath>
                  </m:oMathPara>
                </a14:m>
                <a:endParaRPr lang="en-US" dirty="0">
                  <a:solidFill>
                    <a:schemeClr val="bg1">
                      <a:lumMod val="50000"/>
                    </a:schemeClr>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4174662" y="6139947"/>
                <a:ext cx="1254125" cy="369332"/>
              </a:xfrm>
              <a:prstGeom prst="rect">
                <a:avLst/>
              </a:prstGeom>
              <a:blipFill rotWithShape="0">
                <a:blip r:embed="rId12"/>
                <a:stretch>
                  <a:fillRect b="-1311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3">
            <p14:nvContentPartPr>
              <p14:cNvPr id="3" name="Ink 2"/>
              <p14:cNvContentPartPr/>
              <p14:nvPr/>
            </p14:nvContentPartPr>
            <p14:xfrm>
              <a:off x="785880" y="3049200"/>
              <a:ext cx="11402280" cy="2936880"/>
            </p14:xfrm>
          </p:contentPart>
        </mc:Choice>
        <mc:Fallback xmlns="">
          <p:pic>
            <p:nvPicPr>
              <p:cNvPr id="3" name="Ink 2"/>
              <p:cNvPicPr/>
              <p:nvPr/>
            </p:nvPicPr>
            <p:blipFill>
              <a:blip r:embed="rId14"/>
              <a:stretch>
                <a:fillRect/>
              </a:stretch>
            </p:blipFill>
            <p:spPr>
              <a:xfrm>
                <a:off x="776520" y="3041280"/>
                <a:ext cx="11423520" cy="2953440"/>
              </a:xfrm>
              <a:prstGeom prst="rect">
                <a:avLst/>
              </a:prstGeom>
            </p:spPr>
          </p:pic>
        </mc:Fallback>
      </mc:AlternateContent>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25037497"/>
      </p:ext>
    </p:extLst>
  </p:cSld>
  <p:clrMapOvr>
    <a:masterClrMapping/>
  </p:clrMapOvr>
  <mc:AlternateContent xmlns:mc="http://schemas.openxmlformats.org/markup-compatibility/2006" xmlns:p14="http://schemas.microsoft.com/office/powerpoint/2010/main">
    <mc:Choice Requires="p14">
      <p:transition spd="slow" p14:dur="2000" advTm="12"/>
    </mc:Choice>
    <mc:Fallback xmlns="">
      <p:transition spd="slow" advTm="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67328" y="1350235"/>
            <a:ext cx="9340554" cy="2939266"/>
          </a:xfrm>
          <a:prstGeom prst="rect">
            <a:avLst/>
          </a:prstGeom>
          <a:noFill/>
        </p:spPr>
        <p:txBody>
          <a:bodyPr wrap="square" rtlCol="0">
            <a:spAutoFit/>
          </a:bodyPr>
          <a:lstStyle/>
          <a:p>
            <a:pPr marL="285750" indent="-285750">
              <a:spcBef>
                <a:spcPts val="1800"/>
              </a:spcBef>
              <a:buFont typeface="Arial" panose="020B0604020202020204" pitchFamily="34" charset="0"/>
              <a:buChar char="•"/>
            </a:pPr>
            <a:r>
              <a:rPr lang="en-US" sz="2000" dirty="0"/>
              <a:t>Most LC oscillator are not stable enough to provide a carrier signal. </a:t>
            </a:r>
          </a:p>
          <a:p>
            <a:pPr marL="285750" indent="-285750">
              <a:spcBef>
                <a:spcPts val="1800"/>
              </a:spcBef>
              <a:buFont typeface="Arial" panose="020B0604020202020204" pitchFamily="34" charset="0"/>
              <a:buChar char="•"/>
            </a:pPr>
            <a:r>
              <a:rPr lang="en-US" sz="2000" dirty="0"/>
              <a:t>The carrier frequency usually fluctuates due to temperature variation, humidity, edging of the components etc.  </a:t>
            </a:r>
          </a:p>
          <a:p>
            <a:pPr marL="285750" indent="-285750">
              <a:spcBef>
                <a:spcPts val="1800"/>
              </a:spcBef>
              <a:buFont typeface="Arial" panose="020B0604020202020204" pitchFamily="34" charset="0"/>
              <a:buChar char="•"/>
            </a:pPr>
            <a:r>
              <a:rPr lang="en-US" sz="2000" dirty="0"/>
              <a:t>So, instead of using the LC oscillator, a crystal oscillator may be used but since they provide highly stable carrier frequency so only a very small frequency deviation is possible. </a:t>
            </a:r>
          </a:p>
          <a:p>
            <a:pPr marL="285750" indent="-285750">
              <a:spcBef>
                <a:spcPts val="1800"/>
              </a:spcBef>
              <a:buFont typeface="Arial" panose="020B0604020202020204" pitchFamily="34" charset="0"/>
              <a:buChar char="•"/>
            </a:pPr>
            <a:r>
              <a:rPr lang="en-US" sz="2000" dirty="0"/>
              <a:t>Hence, indirect method of FM generation is preferred.  </a:t>
            </a:r>
          </a:p>
        </p:txBody>
      </p:sp>
    </p:spTree>
    <p:extLst>
      <p:ext uri="{BB962C8B-B14F-4D97-AF65-F5344CB8AC3E}">
        <p14:creationId xmlns:p14="http://schemas.microsoft.com/office/powerpoint/2010/main" val="616180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2029" y="640934"/>
            <a:ext cx="2679644" cy="461665"/>
          </a:xfrm>
          <a:prstGeom prst="rect">
            <a:avLst/>
          </a:prstGeom>
          <a:noFill/>
        </p:spPr>
        <p:txBody>
          <a:bodyPr wrap="none" rtlCol="0">
            <a:spAutoFit/>
          </a:bodyPr>
          <a:lstStyle/>
          <a:p>
            <a:pPr marL="457200" indent="-457200">
              <a:buFont typeface="+mj-lt"/>
              <a:buAutoNum type="arabicPeriod" startAt="2"/>
            </a:pPr>
            <a:r>
              <a:rPr lang="en-US" sz="2400" dirty="0"/>
              <a:t>Indirect Method</a:t>
            </a:r>
          </a:p>
        </p:txBody>
      </p:sp>
      <p:sp>
        <p:nvSpPr>
          <p:cNvPr id="3" name="TextBox 2"/>
          <p:cNvSpPr txBox="1"/>
          <p:nvPr/>
        </p:nvSpPr>
        <p:spPr>
          <a:xfrm>
            <a:off x="1887449" y="1460782"/>
            <a:ext cx="4826962" cy="369332"/>
          </a:xfrm>
          <a:prstGeom prst="rect">
            <a:avLst/>
          </a:prstGeom>
          <a:noFill/>
        </p:spPr>
        <p:txBody>
          <a:bodyPr wrap="none" rtlCol="0">
            <a:spAutoFit/>
          </a:bodyPr>
          <a:lstStyle/>
          <a:p>
            <a:r>
              <a:rPr lang="en-US" dirty="0"/>
              <a:t>This method is also known as </a:t>
            </a:r>
            <a:r>
              <a:rPr lang="en-US" u="sng" dirty="0"/>
              <a:t>Armstrong Method</a:t>
            </a:r>
            <a:r>
              <a:rPr lang="en-US" dirty="0"/>
              <a:t>.</a:t>
            </a:r>
          </a:p>
        </p:txBody>
      </p:sp>
      <p:cxnSp>
        <p:nvCxnSpPr>
          <p:cNvPr id="6" name="Straight Arrow Connector 5"/>
          <p:cNvCxnSpPr/>
          <p:nvPr/>
        </p:nvCxnSpPr>
        <p:spPr>
          <a:xfrm>
            <a:off x="1514116" y="3845608"/>
            <a:ext cx="10013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515489" y="3520868"/>
            <a:ext cx="1661451" cy="6494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Integrator</a:t>
            </a:r>
          </a:p>
        </p:txBody>
      </p:sp>
      <p:cxnSp>
        <p:nvCxnSpPr>
          <p:cNvPr id="8" name="Straight Arrow Connector 7"/>
          <p:cNvCxnSpPr/>
          <p:nvPr/>
        </p:nvCxnSpPr>
        <p:spPr>
          <a:xfrm>
            <a:off x="4176940" y="3845608"/>
            <a:ext cx="10013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178313" y="3495230"/>
            <a:ext cx="1661451" cy="6494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NBPM</a:t>
            </a:r>
          </a:p>
        </p:txBody>
      </p:sp>
      <p:cxnSp>
        <p:nvCxnSpPr>
          <p:cNvPr id="10" name="Straight Arrow Connector 9"/>
          <p:cNvCxnSpPr/>
          <p:nvPr/>
        </p:nvCxnSpPr>
        <p:spPr>
          <a:xfrm>
            <a:off x="6839764" y="3801453"/>
            <a:ext cx="10013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841137" y="3476713"/>
            <a:ext cx="1661451" cy="6494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Frequency </a:t>
            </a:r>
          </a:p>
          <a:p>
            <a:pPr algn="ctr"/>
            <a:r>
              <a:rPr lang="en-US" dirty="0"/>
              <a:t>Multiplier</a:t>
            </a:r>
          </a:p>
        </p:txBody>
      </p:sp>
      <p:cxnSp>
        <p:nvCxnSpPr>
          <p:cNvPr id="12" name="Straight Arrow Connector 11"/>
          <p:cNvCxnSpPr/>
          <p:nvPr/>
        </p:nvCxnSpPr>
        <p:spPr>
          <a:xfrm>
            <a:off x="9502588" y="3764420"/>
            <a:ext cx="10013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p:cNvSpPr/>
              <p:nvPr/>
            </p:nvSpPr>
            <p:spPr>
              <a:xfrm>
                <a:off x="10503961" y="3302755"/>
                <a:ext cx="817853" cy="923330"/>
              </a:xfrm>
              <a:prstGeom prst="rect">
                <a:avLst/>
              </a:prstGeom>
            </p:spPr>
            <p:txBody>
              <a:bodyPr wrap="none">
                <a:spAutoFit/>
              </a:bodyPr>
              <a:lstStyle/>
              <a:p>
                <a:pPr algn="ctr"/>
                <a:r>
                  <a:rPr lang="en-US" dirty="0"/>
                  <a:t>WBFM</a:t>
                </a:r>
              </a:p>
              <a:p>
                <a:pPr algn="ctr"/>
                <a:r>
                  <a:rPr lang="en-US" dirty="0"/>
                  <a:t>Signal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0503961" y="3302755"/>
                <a:ext cx="817853" cy="923330"/>
              </a:xfrm>
              <a:prstGeom prst="rect">
                <a:avLst/>
              </a:prstGeom>
              <a:blipFill rotWithShape="0">
                <a:blip r:embed="rId2"/>
                <a:stretch>
                  <a:fillRect l="-5970" t="-3974" r="-6716" b="-19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00245" y="3383943"/>
                <a:ext cx="1009892" cy="923330"/>
              </a:xfrm>
              <a:prstGeom prst="rect">
                <a:avLst/>
              </a:prstGeom>
            </p:spPr>
            <p:txBody>
              <a:bodyPr wrap="none">
                <a:spAutoFit/>
              </a:bodyPr>
              <a:lstStyle/>
              <a:p>
                <a:pPr algn="ctr"/>
                <a:r>
                  <a:rPr lang="en-US" dirty="0"/>
                  <a:t>Message</a:t>
                </a:r>
              </a:p>
              <a:p>
                <a:pPr algn="ctr"/>
                <a:r>
                  <a:rPr lang="en-US" dirty="0"/>
                  <a:t>Signal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600245" y="3383943"/>
                <a:ext cx="1009892" cy="923330"/>
              </a:xfrm>
              <a:prstGeom prst="rect">
                <a:avLst/>
              </a:prstGeom>
              <a:blipFill rotWithShape="0">
                <a:blip r:embed="rId3"/>
                <a:stretch>
                  <a:fillRect l="-4819" t="-3289" r="-5422"/>
                </a:stretch>
              </a:blipFill>
            </p:spPr>
            <p:txBody>
              <a:bodyPr/>
              <a:lstStyle/>
              <a:p>
                <a:r>
                  <a:rPr lang="en-US">
                    <a:noFill/>
                  </a:rPr>
                  <a:t> </a:t>
                </a:r>
              </a:p>
            </p:txBody>
          </p:sp>
        </mc:Fallback>
      </mc:AlternateContent>
      <p:cxnSp>
        <p:nvCxnSpPr>
          <p:cNvPr id="15" name="Straight Arrow Connector 14"/>
          <p:cNvCxnSpPr>
            <a:endCxn id="9" idx="2"/>
          </p:cNvCxnSpPr>
          <p:nvPr/>
        </p:nvCxnSpPr>
        <p:spPr>
          <a:xfrm flipV="1">
            <a:off x="6009037" y="4144710"/>
            <a:ext cx="2" cy="401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474852" y="4579039"/>
            <a:ext cx="1068369" cy="646331"/>
          </a:xfrm>
          <a:prstGeom prst="rect">
            <a:avLst/>
          </a:prstGeom>
          <a:noFill/>
        </p:spPr>
        <p:txBody>
          <a:bodyPr wrap="none" rtlCol="0">
            <a:spAutoFit/>
          </a:bodyPr>
          <a:lstStyle/>
          <a:p>
            <a:pPr algn="ctr"/>
            <a:r>
              <a:rPr lang="en-US" dirty="0"/>
              <a:t>Crystal </a:t>
            </a:r>
          </a:p>
          <a:p>
            <a:pPr algn="ctr"/>
            <a:r>
              <a:rPr lang="en-US" dirty="0"/>
              <a:t>Oscillator</a:t>
            </a:r>
          </a:p>
        </p:txBody>
      </p:sp>
      <p:sp>
        <p:nvSpPr>
          <p:cNvPr id="19" name="Rectangle 18"/>
          <p:cNvSpPr/>
          <p:nvPr/>
        </p:nvSpPr>
        <p:spPr>
          <a:xfrm>
            <a:off x="6839764" y="2643988"/>
            <a:ext cx="1002707" cy="646331"/>
          </a:xfrm>
          <a:prstGeom prst="rect">
            <a:avLst/>
          </a:prstGeom>
        </p:spPr>
        <p:txBody>
          <a:bodyPr wrap="square">
            <a:spAutoFit/>
          </a:bodyPr>
          <a:lstStyle/>
          <a:p>
            <a:pPr algn="ctr"/>
            <a:r>
              <a:rPr lang="en-US" dirty="0"/>
              <a:t>NBFM</a:t>
            </a:r>
          </a:p>
          <a:p>
            <a:pPr algn="ctr"/>
            <a:r>
              <a:rPr lang="en-US" dirty="0"/>
              <a:t>Signal</a:t>
            </a:r>
          </a:p>
        </p:txBody>
      </p:sp>
      <p:cxnSp>
        <p:nvCxnSpPr>
          <p:cNvPr id="20" name="Straight Arrow Connector 19"/>
          <p:cNvCxnSpPr>
            <a:stCxn id="19" idx="2"/>
          </p:cNvCxnSpPr>
          <p:nvPr/>
        </p:nvCxnSpPr>
        <p:spPr>
          <a:xfrm flipH="1">
            <a:off x="7340116" y="3290319"/>
            <a:ext cx="1002" cy="468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7043954" y="3844088"/>
                <a:ext cx="656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i="1">
                              <a:latin typeface="Cambria Math" panose="02040503050406030204" pitchFamily="18" charset="0"/>
                            </a:rPr>
                          </m:ctrlPr>
                        </m:dPr>
                        <m:e>
                          <m:r>
                            <a:rPr lang="en-US" i="1">
                              <a:latin typeface="Cambria Math" panose="02040503050406030204" pitchFamily="18" charset="0"/>
                            </a:rPr>
                            <m:t>𝑡</m:t>
                          </m:r>
                        </m:e>
                      </m:d>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7043954" y="3844088"/>
                <a:ext cx="656590" cy="36933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125922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4576" y="2553768"/>
            <a:ext cx="1661451" cy="6494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Crystal </a:t>
            </a:r>
          </a:p>
          <a:p>
            <a:pPr algn="ctr"/>
            <a:r>
              <a:rPr lang="en-US" dirty="0"/>
              <a:t>Oscillator</a:t>
            </a:r>
          </a:p>
        </p:txBody>
      </p:sp>
      <p:sp>
        <p:nvSpPr>
          <p:cNvPr id="3" name="Rectangle 2"/>
          <p:cNvSpPr/>
          <p:nvPr/>
        </p:nvSpPr>
        <p:spPr>
          <a:xfrm>
            <a:off x="1055518" y="706233"/>
            <a:ext cx="3367973" cy="369332"/>
          </a:xfrm>
          <a:prstGeom prst="rect">
            <a:avLst/>
          </a:prstGeom>
        </p:spPr>
        <p:txBody>
          <a:bodyPr wrap="none">
            <a:spAutoFit/>
          </a:bodyPr>
          <a:lstStyle/>
          <a:p>
            <a:pPr marL="457200" indent="-457200">
              <a:buFont typeface="+mj-lt"/>
              <a:buAutoNum type="arabicPeriod" startAt="2"/>
            </a:pPr>
            <a:r>
              <a:rPr lang="en-US" dirty="0"/>
              <a:t>Indirect Method (continue..)</a:t>
            </a:r>
          </a:p>
        </p:txBody>
      </p:sp>
      <mc:AlternateContent xmlns:mc="http://schemas.openxmlformats.org/markup-compatibility/2006" xmlns:a14="http://schemas.microsoft.com/office/drawing/2010/main">
        <mc:Choice Requires="a14">
          <p:sp>
            <p:nvSpPr>
              <p:cNvPr id="4" name="Rectangle 3"/>
              <p:cNvSpPr/>
              <p:nvPr/>
            </p:nvSpPr>
            <p:spPr>
              <a:xfrm>
                <a:off x="4508949" y="1475574"/>
                <a:ext cx="1661451" cy="6494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90</m:t>
                        </m:r>
                      </m:e>
                      <m:sup>
                        <m:r>
                          <a:rPr lang="en-US" b="0" i="1" smtClean="0">
                            <a:latin typeface="Cambria Math" panose="02040503050406030204" pitchFamily="18" charset="0"/>
                          </a:rPr>
                          <m:t>0</m:t>
                        </m:r>
                      </m:sup>
                    </m:sSup>
                  </m:oMath>
                </a14:m>
                <a:r>
                  <a:rPr lang="en-US" dirty="0"/>
                  <a:t> Phase </a:t>
                </a:r>
              </a:p>
              <a:p>
                <a:pPr algn="ctr"/>
                <a:r>
                  <a:rPr lang="en-US" dirty="0"/>
                  <a:t>Shift</a:t>
                </a:r>
              </a:p>
            </p:txBody>
          </p:sp>
        </mc:Choice>
        <mc:Fallback xmlns="">
          <p:sp>
            <p:nvSpPr>
              <p:cNvPr id="4" name="Rectangle 3"/>
              <p:cNvSpPr>
                <a:spLocks noRot="1" noChangeAspect="1" noMove="1" noResize="1" noEditPoints="1" noAdjustHandles="1" noChangeArrowheads="1" noChangeShapeType="1" noTextEdit="1"/>
              </p:cNvSpPr>
              <p:nvPr/>
            </p:nvSpPr>
            <p:spPr>
              <a:xfrm>
                <a:off x="4508949" y="1475574"/>
                <a:ext cx="1661451" cy="649480"/>
              </a:xfrm>
              <a:prstGeom prst="rect">
                <a:avLst/>
              </a:prstGeom>
              <a:blipFill rotWithShape="0">
                <a:blip r:embed="rId2"/>
                <a:stretch>
                  <a:fillRect t="-3670" b="-12844"/>
                </a:stretch>
              </a:blipFill>
            </p:spPr>
            <p:txBody>
              <a:bodyPr/>
              <a:lstStyle/>
              <a:p>
                <a:r>
                  <a:rPr lang="en-US">
                    <a:noFill/>
                  </a:rPr>
                  <a:t> </a:t>
                </a:r>
              </a:p>
            </p:txBody>
          </p:sp>
        </mc:Fallback>
      </mc:AlternateContent>
      <p:sp>
        <p:nvSpPr>
          <p:cNvPr id="5" name="Rectangle 4"/>
          <p:cNvSpPr/>
          <p:nvPr/>
        </p:nvSpPr>
        <p:spPr>
          <a:xfrm>
            <a:off x="4508949" y="3533686"/>
            <a:ext cx="1661451" cy="6494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Balanced Modulator</a:t>
            </a:r>
          </a:p>
        </p:txBody>
      </p:sp>
      <p:cxnSp>
        <p:nvCxnSpPr>
          <p:cNvPr id="9" name="Elbow Connector 8"/>
          <p:cNvCxnSpPr>
            <a:stCxn id="2" idx="3"/>
            <a:endCxn id="4" idx="1"/>
          </p:cNvCxnSpPr>
          <p:nvPr/>
        </p:nvCxnSpPr>
        <p:spPr>
          <a:xfrm flipV="1">
            <a:off x="3066027" y="1800314"/>
            <a:ext cx="1442922" cy="10781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2" idx="3"/>
            <a:endCxn id="5" idx="1"/>
          </p:cNvCxnSpPr>
          <p:nvPr/>
        </p:nvCxnSpPr>
        <p:spPr>
          <a:xfrm>
            <a:off x="3066027" y="2878508"/>
            <a:ext cx="1442922" cy="9799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3066027" y="2509176"/>
                <a:ext cx="12064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e>
                      </m:func>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066027" y="2509176"/>
                <a:ext cx="1206484" cy="369332"/>
              </a:xfrm>
              <a:prstGeom prst="rect">
                <a:avLst/>
              </a:prstGeom>
              <a:blipFill rotWithShape="0">
                <a:blip r:embed="rId3"/>
                <a:stretch>
                  <a:fillRect/>
                </a:stretch>
              </a:blipFill>
            </p:spPr>
            <p:txBody>
              <a:bodyPr/>
              <a:lstStyle/>
              <a:p>
                <a:r>
                  <a:rPr lang="en-US">
                    <a:noFill/>
                  </a:rPr>
                  <a:t> </a:t>
                </a:r>
              </a:p>
            </p:txBody>
          </p:sp>
        </mc:Fallback>
      </mc:AlternateContent>
      <p:cxnSp>
        <p:nvCxnSpPr>
          <p:cNvPr id="14" name="Straight Arrow Connector 13"/>
          <p:cNvCxnSpPr>
            <a:endCxn id="5" idx="2"/>
          </p:cNvCxnSpPr>
          <p:nvPr/>
        </p:nvCxnSpPr>
        <p:spPr>
          <a:xfrm flipV="1">
            <a:off x="5339674" y="4183166"/>
            <a:ext cx="1" cy="662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4973653" y="4845465"/>
                <a:ext cx="20937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𝛽</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𝑚</m:t>
                              </m:r>
                            </m:sub>
                          </m:sSub>
                          <m:r>
                            <a:rPr lang="en-US" b="0" i="1" smtClean="0">
                              <a:latin typeface="Cambria Math" panose="02040503050406030204" pitchFamily="18" charset="0"/>
                            </a:rPr>
                            <m:t>𝑡</m:t>
                          </m:r>
                        </m:e>
                      </m:func>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4973653" y="4845465"/>
                <a:ext cx="2093719" cy="369332"/>
              </a:xfrm>
              <a:prstGeom prst="rect">
                <a:avLst/>
              </a:prstGeom>
              <a:blipFill rotWithShape="0">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Flowchart: Connector 18"/>
              <p:cNvSpPr/>
              <p:nvPr/>
            </p:nvSpPr>
            <p:spPr>
              <a:xfrm>
                <a:off x="6776815" y="2603728"/>
                <a:ext cx="581114" cy="54956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9" name="Flowchart: Connector 18"/>
              <p:cNvSpPr>
                <a:spLocks noRot="1" noChangeAspect="1" noMove="1" noResize="1" noEditPoints="1" noAdjustHandles="1" noChangeArrowheads="1" noChangeShapeType="1" noTextEdit="1"/>
              </p:cNvSpPr>
              <p:nvPr/>
            </p:nvSpPr>
            <p:spPr>
              <a:xfrm>
                <a:off x="6776815" y="2603728"/>
                <a:ext cx="581114" cy="549560"/>
              </a:xfrm>
              <a:prstGeom prst="flowChartConnector">
                <a:avLst/>
              </a:prstGeom>
              <a:blipFill rotWithShape="0">
                <a:blip r:embed="rId5"/>
                <a:stretch>
                  <a:fillRect/>
                </a:stretch>
              </a:blipFill>
            </p:spPr>
            <p:txBody>
              <a:bodyPr/>
              <a:lstStyle/>
              <a:p>
                <a:r>
                  <a:rPr lang="en-US">
                    <a:noFill/>
                  </a:rPr>
                  <a:t> </a:t>
                </a:r>
              </a:p>
            </p:txBody>
          </p:sp>
        </mc:Fallback>
      </mc:AlternateContent>
      <p:cxnSp>
        <p:nvCxnSpPr>
          <p:cNvPr id="21" name="Elbow Connector 20"/>
          <p:cNvCxnSpPr>
            <a:stCxn id="4" idx="3"/>
            <a:endCxn id="19" idx="0"/>
          </p:cNvCxnSpPr>
          <p:nvPr/>
        </p:nvCxnSpPr>
        <p:spPr>
          <a:xfrm>
            <a:off x="6170400" y="1800314"/>
            <a:ext cx="896972" cy="8034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5" idx="3"/>
            <a:endCxn id="19" idx="4"/>
          </p:cNvCxnSpPr>
          <p:nvPr/>
        </p:nvCxnSpPr>
        <p:spPr>
          <a:xfrm flipV="1">
            <a:off x="6170400" y="3153288"/>
            <a:ext cx="896972" cy="7051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6707224" y="2299203"/>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6707224" y="2299203"/>
                <a:ext cx="410690"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707224" y="3103436"/>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6707224" y="3103436"/>
                <a:ext cx="410690" cy="369332"/>
              </a:xfrm>
              <a:prstGeom prst="rect">
                <a:avLst/>
              </a:prstGeom>
              <a:blipFill rotWithShape="0">
                <a:blip r:embed="rId7"/>
                <a:stretch>
                  <a:fillRect/>
                </a:stretch>
              </a:blipFill>
            </p:spPr>
            <p:txBody>
              <a:bodyPr/>
              <a:lstStyle/>
              <a:p>
                <a:r>
                  <a:rPr lang="en-US">
                    <a:noFill/>
                  </a:rPr>
                  <a:t> </a:t>
                </a:r>
              </a:p>
            </p:txBody>
          </p:sp>
        </mc:Fallback>
      </mc:AlternateContent>
      <p:cxnSp>
        <p:nvCxnSpPr>
          <p:cNvPr id="27" name="Straight Arrow Connector 26"/>
          <p:cNvCxnSpPr>
            <a:stCxn id="19" idx="6"/>
          </p:cNvCxnSpPr>
          <p:nvPr/>
        </p:nvCxnSpPr>
        <p:spPr>
          <a:xfrm>
            <a:off x="7357929" y="2878508"/>
            <a:ext cx="871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297966" y="2693842"/>
            <a:ext cx="1367682" cy="369332"/>
          </a:xfrm>
          <a:prstGeom prst="rect">
            <a:avLst/>
          </a:prstGeom>
          <a:noFill/>
        </p:spPr>
        <p:txBody>
          <a:bodyPr wrap="none" rtlCol="0">
            <a:spAutoFit/>
          </a:bodyPr>
          <a:lstStyle/>
          <a:p>
            <a:r>
              <a:rPr lang="en-US" dirty="0"/>
              <a:t>NBFM Signal</a:t>
            </a:r>
          </a:p>
        </p:txBody>
      </p:sp>
      <mc:AlternateContent xmlns:mc="http://schemas.openxmlformats.org/markup-compatibility/2006" xmlns:a14="http://schemas.microsoft.com/office/drawing/2010/main">
        <mc:Choice Requires="a14">
          <p:sp>
            <p:nvSpPr>
              <p:cNvPr id="29" name="TextBox 28"/>
              <p:cNvSpPr txBox="1"/>
              <p:nvPr/>
            </p:nvSpPr>
            <p:spPr>
              <a:xfrm>
                <a:off x="2856280" y="5646263"/>
                <a:ext cx="6328464" cy="461665"/>
              </a:xfrm>
              <a:prstGeom prst="rect">
                <a:avLst/>
              </a:prstGeom>
              <a:noFill/>
              <a:ln>
                <a:solidFill>
                  <a:schemeClr val="accent1">
                    <a:lumMod val="50000"/>
                  </a:schemeClr>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𝑁𝐵𝐹𝑀</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𝑐</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𝜔</m:t>
                              </m:r>
                            </m:e>
                            <m:sub>
                              <m:r>
                                <a:rPr lang="en-US" sz="2400" b="0" i="1" smtClean="0">
                                  <a:latin typeface="Cambria Math" panose="02040503050406030204" pitchFamily="18" charset="0"/>
                                </a:rPr>
                                <m:t>𝑐</m:t>
                              </m:r>
                            </m:sub>
                          </m:sSub>
                          <m:r>
                            <a:rPr lang="en-US" sz="2400" b="0" i="1" smtClean="0">
                              <a:latin typeface="Cambria Math" panose="02040503050406030204" pitchFamily="18" charset="0"/>
                            </a:rPr>
                            <m:t>𝑡</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𝑐</m:t>
                              </m:r>
                            </m:sub>
                          </m:sSub>
                          <m:r>
                            <a:rPr lang="en-US" sz="2400" b="0" i="1" smtClean="0">
                              <a:latin typeface="Cambria Math" panose="02040503050406030204" pitchFamily="18" charset="0"/>
                            </a:rPr>
                            <m:t>𝛽</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𝜔</m:t>
                                  </m:r>
                                </m:e>
                                <m:sub>
                                  <m:r>
                                    <a:rPr lang="en-US" sz="2400" b="0" i="1" smtClean="0">
                                      <a:latin typeface="Cambria Math" panose="02040503050406030204" pitchFamily="18" charset="0"/>
                                    </a:rPr>
                                    <m:t>𝑐</m:t>
                                  </m:r>
                                </m:sub>
                              </m:sSub>
                              <m:r>
                                <a:rPr lang="en-US" sz="2400" b="0" i="1" smtClean="0">
                                  <a:latin typeface="Cambria Math" panose="02040503050406030204" pitchFamily="18" charset="0"/>
                                </a:rPr>
                                <m:t>𝑡</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𝜔</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𝑡</m:t>
                                  </m:r>
                                </m:e>
                              </m:func>
                            </m:e>
                          </m:func>
                        </m:e>
                      </m:func>
                    </m:oMath>
                  </m:oMathPara>
                </a14:m>
                <a:endParaRPr lang="en-US" sz="2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2856280" y="5646263"/>
                <a:ext cx="6328464" cy="461665"/>
              </a:xfrm>
              <a:prstGeom prst="rect">
                <a:avLst/>
              </a:prstGeom>
              <a:blipFill rotWithShape="0">
                <a:blip r:embed="rId8"/>
                <a:stretch>
                  <a:fillRect b="-15385"/>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6406838" y="1461266"/>
                <a:ext cx="123694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e>
                      </m:func>
                    </m:oMath>
                  </m:oMathPara>
                </a14:m>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6406838" y="1461266"/>
                <a:ext cx="1236942"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6385642" y="3841936"/>
                <a:ext cx="22756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a:rPr lang="en-US" i="1">
                          <a:latin typeface="Cambria Math" panose="02040503050406030204" pitchFamily="18" charset="0"/>
                        </a:rPr>
                        <m:t>𝛽</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e>
                          </m:func>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6385642" y="3841936"/>
                <a:ext cx="2275687" cy="369332"/>
              </a:xfrm>
              <a:prstGeom prst="rect">
                <a:avLst/>
              </a:prstGeom>
              <a:blipFill rotWithShape="0">
                <a:blip r:embed="rId10"/>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76695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63</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342628" y="357187"/>
              <a:ext cx="9098280" cy="3913920"/>
            </p14:xfrm>
          </p:contentPart>
        </mc:Choice>
        <mc:Fallback xmlns="">
          <p:pic>
            <p:nvPicPr>
              <p:cNvPr id="6" name="Ink 5"/>
              <p:cNvPicPr/>
              <p:nvPr/>
            </p:nvPicPr>
            <p:blipFill>
              <a:blip r:embed="rId3"/>
              <a:stretch>
                <a:fillRect/>
              </a:stretch>
            </p:blipFill>
            <p:spPr>
              <a:xfrm>
                <a:off x="330388" y="344227"/>
                <a:ext cx="9115200" cy="3937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0" name="Ink 159"/>
              <p14:cNvContentPartPr/>
              <p14:nvPr/>
            </p14:nvContentPartPr>
            <p14:xfrm>
              <a:off x="8102428" y="4145827"/>
              <a:ext cx="809640" cy="275040"/>
            </p14:xfrm>
          </p:contentPart>
        </mc:Choice>
        <mc:Fallback xmlns="">
          <p:pic>
            <p:nvPicPr>
              <p:cNvPr id="160" name="Ink 159"/>
              <p:cNvPicPr/>
              <p:nvPr/>
            </p:nvPicPr>
            <p:blipFill>
              <a:blip r:embed="rId5"/>
              <a:stretch>
                <a:fillRect/>
              </a:stretch>
            </p:blipFill>
            <p:spPr>
              <a:xfrm>
                <a:off x="8090548" y="4135027"/>
                <a:ext cx="83160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1" name="Ink 160"/>
              <p14:cNvContentPartPr/>
              <p14:nvPr/>
            </p14:nvContentPartPr>
            <p14:xfrm>
              <a:off x="8282788" y="4272187"/>
              <a:ext cx="623160" cy="190440"/>
            </p14:xfrm>
          </p:contentPart>
        </mc:Choice>
        <mc:Fallback xmlns="">
          <p:pic>
            <p:nvPicPr>
              <p:cNvPr id="161" name="Ink 160"/>
              <p:cNvPicPr/>
              <p:nvPr/>
            </p:nvPicPr>
            <p:blipFill>
              <a:blip r:embed="rId7"/>
              <a:stretch>
                <a:fillRect/>
              </a:stretch>
            </p:blipFill>
            <p:spPr>
              <a:xfrm>
                <a:off x="8273788" y="4263907"/>
                <a:ext cx="6404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3" name="Ink 172"/>
              <p14:cNvContentPartPr/>
              <p14:nvPr/>
            </p14:nvContentPartPr>
            <p14:xfrm>
              <a:off x="8300788" y="3092467"/>
              <a:ext cx="233640" cy="879120"/>
            </p14:xfrm>
          </p:contentPart>
        </mc:Choice>
        <mc:Fallback xmlns="">
          <p:pic>
            <p:nvPicPr>
              <p:cNvPr id="173" name="Ink 172"/>
              <p:cNvPicPr/>
              <p:nvPr/>
            </p:nvPicPr>
            <p:blipFill>
              <a:blip r:embed="rId9"/>
              <a:stretch>
                <a:fillRect/>
              </a:stretch>
            </p:blipFill>
            <p:spPr>
              <a:xfrm>
                <a:off x="8289988" y="3080587"/>
                <a:ext cx="256680" cy="903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8" name="Ink 177"/>
              <p14:cNvContentPartPr/>
              <p14:nvPr/>
            </p14:nvContentPartPr>
            <p14:xfrm>
              <a:off x="680668" y="4836667"/>
              <a:ext cx="1612440" cy="256680"/>
            </p14:xfrm>
          </p:contentPart>
        </mc:Choice>
        <mc:Fallback xmlns="">
          <p:pic>
            <p:nvPicPr>
              <p:cNvPr id="178" name="Ink 177"/>
              <p:cNvPicPr/>
              <p:nvPr/>
            </p:nvPicPr>
            <p:blipFill>
              <a:blip r:embed="rId11"/>
              <a:stretch>
                <a:fillRect/>
              </a:stretch>
            </p:blipFill>
            <p:spPr>
              <a:xfrm>
                <a:off x="668428" y="4825507"/>
                <a:ext cx="16351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6" name="Ink 185"/>
              <p14:cNvContentPartPr/>
              <p14:nvPr/>
            </p14:nvContentPartPr>
            <p14:xfrm>
              <a:off x="3489388" y="4877347"/>
              <a:ext cx="1275120" cy="156960"/>
            </p14:xfrm>
          </p:contentPart>
        </mc:Choice>
        <mc:Fallback xmlns="">
          <p:pic>
            <p:nvPicPr>
              <p:cNvPr id="186" name="Ink 185"/>
              <p:cNvPicPr/>
              <p:nvPr/>
            </p:nvPicPr>
            <p:blipFill>
              <a:blip r:embed="rId13"/>
              <a:stretch>
                <a:fillRect/>
              </a:stretch>
            </p:blipFill>
            <p:spPr>
              <a:xfrm>
                <a:off x="3478588" y="4866187"/>
                <a:ext cx="1297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6" name="Ink 195"/>
              <p14:cNvContentPartPr/>
              <p14:nvPr/>
            </p14:nvContentPartPr>
            <p14:xfrm>
              <a:off x="3387148" y="5487907"/>
              <a:ext cx="1231200" cy="147240"/>
            </p14:xfrm>
          </p:contentPart>
        </mc:Choice>
        <mc:Fallback xmlns="">
          <p:pic>
            <p:nvPicPr>
              <p:cNvPr id="196" name="Ink 195"/>
              <p:cNvPicPr/>
              <p:nvPr/>
            </p:nvPicPr>
            <p:blipFill>
              <a:blip r:embed="rId15"/>
              <a:stretch>
                <a:fillRect/>
              </a:stretch>
            </p:blipFill>
            <p:spPr>
              <a:xfrm>
                <a:off x="3375988" y="5476027"/>
                <a:ext cx="12538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7" name="Ink 206"/>
              <p14:cNvContentPartPr/>
              <p14:nvPr/>
            </p14:nvContentPartPr>
            <p14:xfrm>
              <a:off x="3285988" y="6108187"/>
              <a:ext cx="1187640" cy="143640"/>
            </p14:xfrm>
          </p:contentPart>
        </mc:Choice>
        <mc:Fallback xmlns="">
          <p:pic>
            <p:nvPicPr>
              <p:cNvPr id="207" name="Ink 206"/>
              <p:cNvPicPr/>
              <p:nvPr/>
            </p:nvPicPr>
            <p:blipFill>
              <a:blip r:embed="rId17"/>
              <a:stretch>
                <a:fillRect/>
              </a:stretch>
            </p:blipFill>
            <p:spPr>
              <a:xfrm>
                <a:off x="3274108" y="6096667"/>
                <a:ext cx="12110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2" name="Ink 211"/>
              <p14:cNvContentPartPr/>
              <p14:nvPr/>
            </p14:nvContentPartPr>
            <p14:xfrm>
              <a:off x="3843988" y="4605547"/>
              <a:ext cx="5861520" cy="1719000"/>
            </p14:xfrm>
          </p:contentPart>
        </mc:Choice>
        <mc:Fallback xmlns="">
          <p:pic>
            <p:nvPicPr>
              <p:cNvPr id="212" name="Ink 211"/>
              <p:cNvPicPr/>
              <p:nvPr/>
            </p:nvPicPr>
            <p:blipFill>
              <a:blip r:embed="rId19"/>
              <a:stretch>
                <a:fillRect/>
              </a:stretch>
            </p:blipFill>
            <p:spPr>
              <a:xfrm>
                <a:off x="3832828" y="4591867"/>
                <a:ext cx="5882040" cy="1745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2" name="Ink 221"/>
              <p14:cNvContentPartPr/>
              <p14:nvPr/>
            </p14:nvContentPartPr>
            <p14:xfrm>
              <a:off x="2746348" y="4941427"/>
              <a:ext cx="502920" cy="1494720"/>
            </p14:xfrm>
          </p:contentPart>
        </mc:Choice>
        <mc:Fallback xmlns="">
          <p:pic>
            <p:nvPicPr>
              <p:cNvPr id="222" name="Ink 221"/>
              <p:cNvPicPr/>
              <p:nvPr/>
            </p:nvPicPr>
            <p:blipFill>
              <a:blip r:embed="rId21"/>
              <a:stretch>
                <a:fillRect/>
              </a:stretch>
            </p:blipFill>
            <p:spPr>
              <a:xfrm>
                <a:off x="2735908" y="4928467"/>
                <a:ext cx="521280" cy="1518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5" name="Ink 244"/>
              <p14:cNvContentPartPr/>
              <p14:nvPr/>
            </p14:nvContentPartPr>
            <p14:xfrm>
              <a:off x="9084868" y="4268947"/>
              <a:ext cx="9360" cy="16560"/>
            </p14:xfrm>
          </p:contentPart>
        </mc:Choice>
        <mc:Fallback xmlns="">
          <p:pic>
            <p:nvPicPr>
              <p:cNvPr id="245" name="Ink 244"/>
              <p:cNvPicPr/>
              <p:nvPr/>
            </p:nvPicPr>
            <p:blipFill>
              <a:blip r:embed="rId23"/>
              <a:stretch>
                <a:fillRect/>
              </a:stretch>
            </p:blipFill>
            <p:spPr>
              <a:xfrm>
                <a:off x="9075508" y="4257067"/>
                <a:ext cx="302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7" name="Ink 246"/>
              <p14:cNvContentPartPr/>
              <p14:nvPr/>
            </p14:nvContentPartPr>
            <p14:xfrm>
              <a:off x="7610668" y="4678267"/>
              <a:ext cx="2061360" cy="734400"/>
            </p14:xfrm>
          </p:contentPart>
        </mc:Choice>
        <mc:Fallback xmlns="">
          <p:pic>
            <p:nvPicPr>
              <p:cNvPr id="247" name="Ink 246"/>
              <p:cNvPicPr/>
              <p:nvPr/>
            </p:nvPicPr>
            <p:blipFill>
              <a:blip r:embed="rId25"/>
              <a:stretch>
                <a:fillRect/>
              </a:stretch>
            </p:blipFill>
            <p:spPr>
              <a:xfrm>
                <a:off x="7600228" y="4666747"/>
                <a:ext cx="207648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8" name="Ink 247"/>
              <p14:cNvContentPartPr/>
              <p14:nvPr/>
            </p14:nvContentPartPr>
            <p14:xfrm>
              <a:off x="8821708" y="4948627"/>
              <a:ext cx="999720" cy="178560"/>
            </p14:xfrm>
          </p:contentPart>
        </mc:Choice>
        <mc:Fallback xmlns="">
          <p:pic>
            <p:nvPicPr>
              <p:cNvPr id="248" name="Ink 247"/>
              <p:cNvPicPr/>
              <p:nvPr/>
            </p:nvPicPr>
            <p:blipFill>
              <a:blip r:embed="rId27"/>
              <a:stretch>
                <a:fillRect/>
              </a:stretch>
            </p:blipFill>
            <p:spPr>
              <a:xfrm>
                <a:off x="8809108" y="4938187"/>
                <a:ext cx="10220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9" name="Ink 248"/>
              <p14:cNvContentPartPr/>
              <p14:nvPr/>
            </p14:nvContentPartPr>
            <p14:xfrm>
              <a:off x="7576108" y="5477467"/>
              <a:ext cx="730080" cy="103680"/>
            </p14:xfrm>
          </p:contentPart>
        </mc:Choice>
        <mc:Fallback xmlns="">
          <p:pic>
            <p:nvPicPr>
              <p:cNvPr id="249" name="Ink 248"/>
              <p:cNvPicPr/>
              <p:nvPr/>
            </p:nvPicPr>
            <p:blipFill>
              <a:blip r:embed="rId29"/>
              <a:stretch>
                <a:fillRect/>
              </a:stretch>
            </p:blipFill>
            <p:spPr>
              <a:xfrm>
                <a:off x="7567468" y="5470267"/>
                <a:ext cx="7434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0" name="Ink 249"/>
              <p14:cNvContentPartPr/>
              <p14:nvPr/>
            </p14:nvContentPartPr>
            <p14:xfrm>
              <a:off x="7611748" y="5415187"/>
              <a:ext cx="663480" cy="115200"/>
            </p14:xfrm>
          </p:contentPart>
        </mc:Choice>
        <mc:Fallback xmlns="">
          <p:pic>
            <p:nvPicPr>
              <p:cNvPr id="250" name="Ink 249"/>
              <p:cNvPicPr/>
              <p:nvPr/>
            </p:nvPicPr>
            <p:blipFill>
              <a:blip r:embed="rId31"/>
              <a:stretch>
                <a:fillRect/>
              </a:stretch>
            </p:blipFill>
            <p:spPr>
              <a:xfrm>
                <a:off x="7600228" y="5405107"/>
                <a:ext cx="6832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2" name="Ink 251"/>
              <p14:cNvContentPartPr/>
              <p14:nvPr/>
            </p14:nvContentPartPr>
            <p14:xfrm>
              <a:off x="7676548" y="5384947"/>
              <a:ext cx="701280" cy="126720"/>
            </p14:xfrm>
          </p:contentPart>
        </mc:Choice>
        <mc:Fallback xmlns="">
          <p:pic>
            <p:nvPicPr>
              <p:cNvPr id="252" name="Ink 251"/>
              <p:cNvPicPr/>
              <p:nvPr/>
            </p:nvPicPr>
            <p:blipFill>
              <a:blip r:embed="rId33"/>
              <a:stretch>
                <a:fillRect/>
              </a:stretch>
            </p:blipFill>
            <p:spPr>
              <a:xfrm>
                <a:off x="7663948" y="5374147"/>
                <a:ext cx="7239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3" name="Ink 252"/>
              <p14:cNvContentPartPr/>
              <p14:nvPr/>
            </p14:nvContentPartPr>
            <p14:xfrm>
              <a:off x="7748908" y="5439667"/>
              <a:ext cx="602280" cy="92880"/>
            </p14:xfrm>
          </p:contentPart>
        </mc:Choice>
        <mc:Fallback xmlns="">
          <p:pic>
            <p:nvPicPr>
              <p:cNvPr id="253" name="Ink 252"/>
              <p:cNvPicPr/>
              <p:nvPr/>
            </p:nvPicPr>
            <p:blipFill>
              <a:blip r:embed="rId35"/>
              <a:stretch>
                <a:fillRect/>
              </a:stretch>
            </p:blipFill>
            <p:spPr>
              <a:xfrm>
                <a:off x="7737028" y="5433547"/>
                <a:ext cx="620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4" name="Ink 253"/>
              <p14:cNvContentPartPr/>
              <p14:nvPr/>
            </p14:nvContentPartPr>
            <p14:xfrm>
              <a:off x="7487188" y="4261027"/>
              <a:ext cx="2721960" cy="1465920"/>
            </p14:xfrm>
          </p:contentPart>
        </mc:Choice>
        <mc:Fallback xmlns="">
          <p:pic>
            <p:nvPicPr>
              <p:cNvPr id="254" name="Ink 253"/>
              <p:cNvPicPr/>
              <p:nvPr/>
            </p:nvPicPr>
            <p:blipFill>
              <a:blip r:embed="rId37"/>
              <a:stretch>
                <a:fillRect/>
              </a:stretch>
            </p:blipFill>
            <p:spPr>
              <a:xfrm>
                <a:off x="7474228" y="4248787"/>
                <a:ext cx="2747520" cy="1491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1" name="Ink 260"/>
              <p14:cNvContentPartPr/>
              <p14:nvPr/>
            </p14:nvContentPartPr>
            <p14:xfrm>
              <a:off x="7562788" y="6110707"/>
              <a:ext cx="934200" cy="132480"/>
            </p14:xfrm>
          </p:contentPart>
        </mc:Choice>
        <mc:Fallback xmlns="">
          <p:pic>
            <p:nvPicPr>
              <p:cNvPr id="261" name="Ink 260"/>
              <p:cNvPicPr/>
              <p:nvPr/>
            </p:nvPicPr>
            <p:blipFill>
              <a:blip r:embed="rId39"/>
              <a:stretch>
                <a:fillRect/>
              </a:stretch>
            </p:blipFill>
            <p:spPr>
              <a:xfrm>
                <a:off x="7549468" y="6098467"/>
                <a:ext cx="9601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5" name="Ink 264"/>
              <p14:cNvContentPartPr/>
              <p14:nvPr/>
            </p14:nvContentPartPr>
            <p14:xfrm>
              <a:off x="9866788" y="5630827"/>
              <a:ext cx="66960" cy="20160"/>
            </p14:xfrm>
          </p:contentPart>
        </mc:Choice>
        <mc:Fallback xmlns="">
          <p:pic>
            <p:nvPicPr>
              <p:cNvPr id="265" name="Ink 264"/>
              <p:cNvPicPr/>
              <p:nvPr/>
            </p:nvPicPr>
            <p:blipFill>
              <a:blip r:embed="rId41"/>
              <a:stretch>
                <a:fillRect/>
              </a:stretch>
            </p:blipFill>
            <p:spPr>
              <a:xfrm>
                <a:off x="9858148" y="5622187"/>
                <a:ext cx="84960" cy="38160"/>
              </a:xfrm>
              <a:prstGeom prst="rect">
                <a:avLst/>
              </a:prstGeom>
            </p:spPr>
          </p:pic>
        </mc:Fallback>
      </mc:AlternateContent>
    </p:spTree>
    <p:extLst>
      <p:ext uri="{BB962C8B-B14F-4D97-AF65-F5344CB8AC3E}">
        <p14:creationId xmlns:p14="http://schemas.microsoft.com/office/powerpoint/2010/main" val="37576634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64778" y="709301"/>
            <a:ext cx="2420663" cy="369332"/>
          </a:xfrm>
          <a:prstGeom prst="rect">
            <a:avLst/>
          </a:prstGeom>
          <a:noFill/>
        </p:spPr>
        <p:txBody>
          <a:bodyPr wrap="none" rtlCol="0">
            <a:spAutoFit/>
          </a:bodyPr>
          <a:lstStyle/>
          <a:p>
            <a:r>
              <a:rPr lang="en-US" dirty="0"/>
              <a:t>Detection of FM Waves </a:t>
            </a:r>
          </a:p>
        </p:txBody>
      </p:sp>
      <p:sp>
        <p:nvSpPr>
          <p:cNvPr id="3" name="TextBox 2"/>
          <p:cNvSpPr txBox="1"/>
          <p:nvPr/>
        </p:nvSpPr>
        <p:spPr>
          <a:xfrm>
            <a:off x="1406263" y="2715209"/>
            <a:ext cx="4782591" cy="2769989"/>
          </a:xfrm>
          <a:prstGeom prst="rect">
            <a:avLst/>
          </a:prstGeom>
          <a:noFill/>
        </p:spPr>
        <p:txBody>
          <a:bodyPr wrap="none" rtlCol="0">
            <a:spAutoFit/>
          </a:bodyPr>
          <a:lstStyle/>
          <a:p>
            <a:r>
              <a:rPr lang="en-US" dirty="0"/>
              <a:t>There are 5 methods for detection of FM Waves. </a:t>
            </a:r>
          </a:p>
          <a:p>
            <a:endParaRPr lang="en-US" dirty="0"/>
          </a:p>
          <a:p>
            <a:pPr marL="342900" indent="-342900">
              <a:lnSpc>
                <a:spcPct val="150000"/>
              </a:lnSpc>
              <a:buFont typeface="+mj-lt"/>
              <a:buAutoNum type="arabicPeriod"/>
            </a:pPr>
            <a:r>
              <a:rPr lang="en-US" dirty="0"/>
              <a:t>Slop Detection</a:t>
            </a:r>
          </a:p>
          <a:p>
            <a:pPr marL="342900" indent="-342900">
              <a:lnSpc>
                <a:spcPct val="150000"/>
              </a:lnSpc>
              <a:buFont typeface="+mj-lt"/>
              <a:buAutoNum type="arabicPeriod"/>
            </a:pPr>
            <a:r>
              <a:rPr lang="en-US" dirty="0"/>
              <a:t>Balanced Slop Detector</a:t>
            </a:r>
          </a:p>
          <a:p>
            <a:pPr marL="342900" indent="-342900">
              <a:lnSpc>
                <a:spcPct val="150000"/>
              </a:lnSpc>
              <a:buFont typeface="+mj-lt"/>
              <a:buAutoNum type="arabicPeriod"/>
            </a:pPr>
            <a:r>
              <a:rPr lang="en-US" dirty="0"/>
              <a:t>Foster-Seeley Discriminator</a:t>
            </a:r>
          </a:p>
          <a:p>
            <a:pPr marL="342900" indent="-342900">
              <a:lnSpc>
                <a:spcPct val="150000"/>
              </a:lnSpc>
              <a:buFont typeface="+mj-lt"/>
              <a:buAutoNum type="arabicPeriod"/>
            </a:pPr>
            <a:r>
              <a:rPr lang="en-US" dirty="0"/>
              <a:t>Ratio Detector</a:t>
            </a:r>
          </a:p>
          <a:p>
            <a:pPr marL="342900" indent="-342900">
              <a:lnSpc>
                <a:spcPct val="150000"/>
              </a:lnSpc>
              <a:buFont typeface="+mj-lt"/>
              <a:buAutoNum type="arabicPeriod"/>
            </a:pPr>
            <a:r>
              <a:rPr lang="en-US" sz="2000" dirty="0">
                <a:solidFill>
                  <a:srgbClr val="FF0000"/>
                </a:solidFill>
              </a:rPr>
              <a:t>Phase Locked Loop (PLL) </a:t>
            </a:r>
          </a:p>
        </p:txBody>
      </p:sp>
      <p:cxnSp>
        <p:nvCxnSpPr>
          <p:cNvPr id="5" name="Straight Arrow Connector 4"/>
          <p:cNvCxnSpPr>
            <a:stCxn id="12" idx="3"/>
            <a:endCxn id="6" idx="1"/>
          </p:cNvCxnSpPr>
          <p:nvPr/>
        </p:nvCxnSpPr>
        <p:spPr>
          <a:xfrm>
            <a:off x="2861302" y="1611078"/>
            <a:ext cx="1645384" cy="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506686" y="1147665"/>
            <a:ext cx="1418253" cy="9330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Frequency selective network</a:t>
            </a:r>
          </a:p>
        </p:txBody>
      </p:sp>
      <p:cxnSp>
        <p:nvCxnSpPr>
          <p:cNvPr id="7" name="Straight Arrow Connector 6"/>
          <p:cNvCxnSpPr/>
          <p:nvPr/>
        </p:nvCxnSpPr>
        <p:spPr>
          <a:xfrm>
            <a:off x="5924939" y="1576873"/>
            <a:ext cx="14089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333861" y="1097294"/>
            <a:ext cx="1418253" cy="9330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Envelop detector</a:t>
            </a:r>
          </a:p>
        </p:txBody>
      </p:sp>
      <p:cxnSp>
        <p:nvCxnSpPr>
          <p:cNvPr id="9" name="Straight Arrow Connector 8"/>
          <p:cNvCxnSpPr/>
          <p:nvPr/>
        </p:nvCxnSpPr>
        <p:spPr>
          <a:xfrm>
            <a:off x="8752114" y="1540298"/>
            <a:ext cx="9890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24764" y="1232529"/>
            <a:ext cx="1218603" cy="646331"/>
          </a:xfrm>
          <a:prstGeom prst="rect">
            <a:avLst/>
          </a:prstGeom>
          <a:noFill/>
        </p:spPr>
        <p:txBody>
          <a:bodyPr wrap="none" rtlCol="0">
            <a:spAutoFit/>
          </a:bodyPr>
          <a:lstStyle/>
          <a:p>
            <a:pPr algn="ctr"/>
            <a:r>
              <a:rPr lang="en-US" dirty="0"/>
              <a:t>Amplitude </a:t>
            </a:r>
          </a:p>
          <a:p>
            <a:pPr algn="ctr"/>
            <a:r>
              <a:rPr lang="en-US" dirty="0"/>
              <a:t>variation</a:t>
            </a:r>
          </a:p>
        </p:txBody>
      </p:sp>
      <p:sp>
        <p:nvSpPr>
          <p:cNvPr id="12" name="TextBox 11"/>
          <p:cNvSpPr txBox="1"/>
          <p:nvPr/>
        </p:nvSpPr>
        <p:spPr>
          <a:xfrm>
            <a:off x="2146042" y="1426412"/>
            <a:ext cx="715260" cy="369332"/>
          </a:xfrm>
          <a:prstGeom prst="rect">
            <a:avLst/>
          </a:prstGeom>
          <a:noFill/>
        </p:spPr>
        <p:txBody>
          <a:bodyPr wrap="none" rtlCol="0">
            <a:spAutoFit/>
          </a:bodyPr>
          <a:lstStyle/>
          <a:p>
            <a:r>
              <a:rPr lang="en-US" dirty="0"/>
              <a:t>FM in</a:t>
            </a:r>
          </a:p>
        </p:txBody>
      </p:sp>
      <p:sp>
        <p:nvSpPr>
          <p:cNvPr id="16" name="TextBox 15"/>
          <p:cNvSpPr txBox="1"/>
          <p:nvPr/>
        </p:nvSpPr>
        <p:spPr>
          <a:xfrm>
            <a:off x="3214611" y="1267319"/>
            <a:ext cx="1165897" cy="646331"/>
          </a:xfrm>
          <a:prstGeom prst="rect">
            <a:avLst/>
          </a:prstGeom>
          <a:noFill/>
        </p:spPr>
        <p:txBody>
          <a:bodyPr wrap="none" rtlCol="0">
            <a:spAutoFit/>
          </a:bodyPr>
          <a:lstStyle/>
          <a:p>
            <a:pPr algn="ctr"/>
            <a:r>
              <a:rPr lang="en-US" dirty="0"/>
              <a:t>Frequency</a:t>
            </a:r>
          </a:p>
          <a:p>
            <a:pPr algn="ctr"/>
            <a:r>
              <a:rPr lang="en-US" dirty="0"/>
              <a:t>variation</a:t>
            </a:r>
          </a:p>
        </p:txBody>
      </p:sp>
      <mc:AlternateContent xmlns:mc="http://schemas.openxmlformats.org/markup-compatibility/2006" xmlns:a14="http://schemas.microsoft.com/office/drawing/2010/main">
        <mc:Choice Requires="a14">
          <p:sp>
            <p:nvSpPr>
              <p:cNvPr id="17" name="TextBox 16"/>
              <p:cNvSpPr txBox="1"/>
              <p:nvPr/>
            </p:nvSpPr>
            <p:spPr>
              <a:xfrm>
                <a:off x="9798981" y="1355632"/>
                <a:ext cx="7241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9798981" y="1355632"/>
                <a:ext cx="724109"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7" name="Ink 56"/>
              <p14:cNvContentPartPr/>
              <p14:nvPr/>
            </p14:nvContentPartPr>
            <p14:xfrm>
              <a:off x="9238948" y="3579907"/>
              <a:ext cx="0" cy="5760"/>
            </p14:xfrm>
          </p:contentPart>
        </mc:Choice>
        <mc:Fallback xmlns="">
          <p:pic>
            <p:nvPicPr>
              <p:cNvPr id="57" name="Ink 56"/>
              <p:cNvPicPr/>
              <p:nvPr/>
            </p:nvPicPr>
            <p:blipFill>
              <a:blip r:embed="rId4"/>
              <a:stretch>
                <a:fillRect/>
              </a:stretch>
            </p:blipFill>
            <p:spPr>
              <a:xfrm>
                <a:off x="0" y="0"/>
                <a:ext cx="0" cy="5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7" name="Ink 66"/>
              <p14:cNvContentPartPr/>
              <p14:nvPr/>
            </p14:nvContentPartPr>
            <p14:xfrm>
              <a:off x="9002788" y="4088947"/>
              <a:ext cx="41400" cy="0"/>
            </p14:xfrm>
          </p:contentPart>
        </mc:Choice>
        <mc:Fallback xmlns="">
          <p:pic>
            <p:nvPicPr>
              <p:cNvPr id="67" name="Ink 66"/>
              <p:cNvPicPr/>
              <p:nvPr/>
            </p:nvPicPr>
            <p:blipFill>
              <a:blip r:embed="rId6"/>
              <a:stretch>
                <a:fillRect/>
              </a:stretch>
            </p:blipFill>
            <p:spPr>
              <a:xfrm>
                <a:off x="0" y="0"/>
                <a:ext cx="41400" cy="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8" name="Ink 117"/>
              <p14:cNvContentPartPr/>
              <p14:nvPr/>
            </p14:nvContentPartPr>
            <p14:xfrm>
              <a:off x="8998108" y="4428787"/>
              <a:ext cx="0" cy="16920"/>
            </p14:xfrm>
          </p:contentPart>
        </mc:Choice>
        <mc:Fallback xmlns="">
          <p:pic>
            <p:nvPicPr>
              <p:cNvPr id="118" name="Ink 117"/>
              <p:cNvPicPr/>
              <p:nvPr/>
            </p:nvPicPr>
            <p:blipFill>
              <a:blip r:embed="rId8"/>
              <a:stretch>
                <a:fillRect/>
              </a:stretch>
            </p:blipFill>
            <p:spPr>
              <a:xfrm>
                <a:off x="0" y="0"/>
                <a:ext cx="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0" name="Ink 129"/>
              <p14:cNvContentPartPr/>
              <p14:nvPr/>
            </p14:nvContentPartPr>
            <p14:xfrm>
              <a:off x="7682308" y="2979427"/>
              <a:ext cx="3860280" cy="2081160"/>
            </p14:xfrm>
          </p:contentPart>
        </mc:Choice>
        <mc:Fallback xmlns="">
          <p:pic>
            <p:nvPicPr>
              <p:cNvPr id="130" name="Ink 129"/>
              <p:cNvPicPr/>
              <p:nvPr/>
            </p:nvPicPr>
            <p:blipFill>
              <a:blip r:embed="rId10"/>
              <a:stretch>
                <a:fillRect/>
              </a:stretch>
            </p:blipFill>
            <p:spPr>
              <a:xfrm>
                <a:off x="7671148" y="2967187"/>
                <a:ext cx="3883680" cy="2106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1" name="Ink 130"/>
              <p14:cNvContentPartPr/>
              <p14:nvPr/>
            </p14:nvContentPartPr>
            <p14:xfrm>
              <a:off x="6817588" y="2354467"/>
              <a:ext cx="989280" cy="1798560"/>
            </p14:xfrm>
          </p:contentPart>
        </mc:Choice>
        <mc:Fallback xmlns="">
          <p:pic>
            <p:nvPicPr>
              <p:cNvPr id="131" name="Ink 130"/>
              <p:cNvPicPr/>
              <p:nvPr/>
            </p:nvPicPr>
            <p:blipFill>
              <a:blip r:embed="rId12"/>
              <a:stretch>
                <a:fillRect/>
              </a:stretch>
            </p:blipFill>
            <p:spPr>
              <a:xfrm>
                <a:off x="6812188" y="2342587"/>
                <a:ext cx="1002960" cy="1822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2" name="Ink 131"/>
              <p14:cNvContentPartPr/>
              <p14:nvPr/>
            </p14:nvContentPartPr>
            <p14:xfrm>
              <a:off x="9405628" y="3049267"/>
              <a:ext cx="247680" cy="6120"/>
            </p14:xfrm>
          </p:contentPart>
        </mc:Choice>
        <mc:Fallback xmlns="">
          <p:pic>
            <p:nvPicPr>
              <p:cNvPr id="132" name="Ink 131"/>
              <p:cNvPicPr/>
              <p:nvPr/>
            </p:nvPicPr>
            <p:blipFill>
              <a:blip r:embed="rId14"/>
              <a:stretch>
                <a:fillRect/>
              </a:stretch>
            </p:blipFill>
            <p:spPr>
              <a:xfrm>
                <a:off x="9395188" y="3042067"/>
                <a:ext cx="263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3" name="Ink 132"/>
              <p14:cNvContentPartPr/>
              <p14:nvPr/>
            </p14:nvContentPartPr>
            <p14:xfrm>
              <a:off x="7526068" y="3600787"/>
              <a:ext cx="801000" cy="89280"/>
            </p14:xfrm>
          </p:contentPart>
        </mc:Choice>
        <mc:Fallback xmlns="">
          <p:pic>
            <p:nvPicPr>
              <p:cNvPr id="133" name="Ink 132"/>
              <p:cNvPicPr/>
              <p:nvPr/>
            </p:nvPicPr>
            <p:blipFill>
              <a:blip r:embed="rId16"/>
              <a:stretch>
                <a:fillRect/>
              </a:stretch>
            </p:blipFill>
            <p:spPr>
              <a:xfrm>
                <a:off x="7517428" y="3592507"/>
                <a:ext cx="8179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4" name="Ink 133"/>
              <p14:cNvContentPartPr/>
              <p14:nvPr/>
            </p14:nvContentPartPr>
            <p14:xfrm>
              <a:off x="7608148" y="3561187"/>
              <a:ext cx="734760" cy="65520"/>
            </p14:xfrm>
          </p:contentPart>
        </mc:Choice>
        <mc:Fallback xmlns="">
          <p:pic>
            <p:nvPicPr>
              <p:cNvPr id="134" name="Ink 133"/>
              <p:cNvPicPr/>
              <p:nvPr/>
            </p:nvPicPr>
            <p:blipFill>
              <a:blip r:embed="rId18"/>
              <a:stretch>
                <a:fillRect/>
              </a:stretch>
            </p:blipFill>
            <p:spPr>
              <a:xfrm>
                <a:off x="7596268" y="3548227"/>
                <a:ext cx="7592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5" name="Ink 134"/>
              <p14:cNvContentPartPr/>
              <p14:nvPr/>
            </p14:nvContentPartPr>
            <p14:xfrm>
              <a:off x="7600948" y="3606547"/>
              <a:ext cx="753840" cy="63720"/>
            </p14:xfrm>
          </p:contentPart>
        </mc:Choice>
        <mc:Fallback xmlns="">
          <p:pic>
            <p:nvPicPr>
              <p:cNvPr id="135" name="Ink 134"/>
              <p:cNvPicPr/>
              <p:nvPr/>
            </p:nvPicPr>
            <p:blipFill>
              <a:blip r:embed="rId20"/>
              <a:stretch>
                <a:fillRect/>
              </a:stretch>
            </p:blipFill>
            <p:spPr>
              <a:xfrm>
                <a:off x="7589068" y="3600787"/>
                <a:ext cx="7729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6" name="Ink 135"/>
              <p14:cNvContentPartPr/>
              <p14:nvPr/>
            </p14:nvContentPartPr>
            <p14:xfrm>
              <a:off x="7601668" y="3608347"/>
              <a:ext cx="726120" cy="19800"/>
            </p14:xfrm>
          </p:contentPart>
        </mc:Choice>
        <mc:Fallback xmlns="">
          <p:pic>
            <p:nvPicPr>
              <p:cNvPr id="136" name="Ink 135"/>
              <p:cNvPicPr/>
              <p:nvPr/>
            </p:nvPicPr>
            <p:blipFill>
              <a:blip r:embed="rId22"/>
              <a:stretch>
                <a:fillRect/>
              </a:stretch>
            </p:blipFill>
            <p:spPr>
              <a:xfrm>
                <a:off x="7590508" y="3597547"/>
                <a:ext cx="7477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7" name="Ink 136"/>
              <p14:cNvContentPartPr/>
              <p14:nvPr/>
            </p14:nvContentPartPr>
            <p14:xfrm>
              <a:off x="7653508" y="3580987"/>
              <a:ext cx="682920" cy="95760"/>
            </p14:xfrm>
          </p:contentPart>
        </mc:Choice>
        <mc:Fallback xmlns="">
          <p:pic>
            <p:nvPicPr>
              <p:cNvPr id="137" name="Ink 136"/>
              <p:cNvPicPr/>
              <p:nvPr/>
            </p:nvPicPr>
            <p:blipFill>
              <a:blip r:embed="rId24"/>
              <a:stretch>
                <a:fillRect/>
              </a:stretch>
            </p:blipFill>
            <p:spPr>
              <a:xfrm>
                <a:off x="7644508" y="3571627"/>
                <a:ext cx="7012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8" name="Ink 137"/>
              <p14:cNvContentPartPr/>
              <p14:nvPr/>
            </p14:nvContentPartPr>
            <p14:xfrm>
              <a:off x="8928628" y="3375787"/>
              <a:ext cx="75600" cy="979560"/>
            </p14:xfrm>
          </p:contentPart>
        </mc:Choice>
        <mc:Fallback xmlns="">
          <p:pic>
            <p:nvPicPr>
              <p:cNvPr id="138" name="Ink 137"/>
              <p:cNvPicPr/>
              <p:nvPr/>
            </p:nvPicPr>
            <p:blipFill>
              <a:blip r:embed="rId26"/>
              <a:stretch>
                <a:fillRect/>
              </a:stretch>
            </p:blipFill>
            <p:spPr>
              <a:xfrm>
                <a:off x="8918188" y="3365347"/>
                <a:ext cx="95400" cy="993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39" name="Ink 138"/>
              <p14:cNvContentPartPr/>
              <p14:nvPr/>
            </p14:nvContentPartPr>
            <p14:xfrm>
              <a:off x="6754948" y="3982747"/>
              <a:ext cx="737640" cy="324360"/>
            </p14:xfrm>
          </p:contentPart>
        </mc:Choice>
        <mc:Fallback xmlns="">
          <p:pic>
            <p:nvPicPr>
              <p:cNvPr id="139" name="Ink 138"/>
              <p:cNvPicPr/>
              <p:nvPr/>
            </p:nvPicPr>
            <p:blipFill>
              <a:blip r:embed="rId28"/>
              <a:stretch>
                <a:fillRect/>
              </a:stretch>
            </p:blipFill>
            <p:spPr>
              <a:xfrm>
                <a:off x="6746308" y="3970507"/>
                <a:ext cx="75312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0" name="Ink 139"/>
              <p14:cNvContentPartPr/>
              <p14:nvPr/>
            </p14:nvContentPartPr>
            <p14:xfrm>
              <a:off x="8362348" y="3101467"/>
              <a:ext cx="2065320" cy="979560"/>
            </p14:xfrm>
          </p:contentPart>
        </mc:Choice>
        <mc:Fallback xmlns="">
          <p:pic>
            <p:nvPicPr>
              <p:cNvPr id="140" name="Ink 139"/>
              <p:cNvPicPr/>
              <p:nvPr/>
            </p:nvPicPr>
            <p:blipFill>
              <a:blip r:embed="rId30"/>
              <a:stretch>
                <a:fillRect/>
              </a:stretch>
            </p:blipFill>
            <p:spPr>
              <a:xfrm>
                <a:off x="8349748" y="3088867"/>
                <a:ext cx="2094480" cy="1008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1" name="Ink 140"/>
              <p14:cNvContentPartPr/>
              <p14:nvPr/>
            </p14:nvContentPartPr>
            <p14:xfrm>
              <a:off x="11415508" y="3166987"/>
              <a:ext cx="538920" cy="307800"/>
            </p14:xfrm>
          </p:contentPart>
        </mc:Choice>
        <mc:Fallback xmlns="">
          <p:pic>
            <p:nvPicPr>
              <p:cNvPr id="141" name="Ink 140"/>
              <p:cNvPicPr/>
              <p:nvPr/>
            </p:nvPicPr>
            <p:blipFill>
              <a:blip r:embed="rId32"/>
              <a:stretch>
                <a:fillRect/>
              </a:stretch>
            </p:blipFill>
            <p:spPr>
              <a:xfrm>
                <a:off x="11404348" y="3154747"/>
                <a:ext cx="5587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42" name="Ink 141"/>
              <p14:cNvContentPartPr/>
              <p14:nvPr/>
            </p14:nvContentPartPr>
            <p14:xfrm>
              <a:off x="6572788" y="4294867"/>
              <a:ext cx="4510440" cy="163440"/>
            </p14:xfrm>
          </p:contentPart>
        </mc:Choice>
        <mc:Fallback xmlns="">
          <p:pic>
            <p:nvPicPr>
              <p:cNvPr id="142" name="Ink 141"/>
              <p:cNvPicPr/>
              <p:nvPr/>
            </p:nvPicPr>
            <p:blipFill>
              <a:blip r:embed="rId34"/>
              <a:stretch>
                <a:fillRect/>
              </a:stretch>
            </p:blipFill>
            <p:spPr>
              <a:xfrm>
                <a:off x="6562348" y="4285147"/>
                <a:ext cx="45309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3" name="Ink 142"/>
              <p14:cNvContentPartPr/>
              <p14:nvPr/>
            </p14:nvContentPartPr>
            <p14:xfrm>
              <a:off x="7465228" y="4336987"/>
              <a:ext cx="847440" cy="42120"/>
            </p14:xfrm>
          </p:contentPart>
        </mc:Choice>
        <mc:Fallback xmlns="">
          <p:pic>
            <p:nvPicPr>
              <p:cNvPr id="143" name="Ink 142"/>
              <p:cNvPicPr/>
              <p:nvPr/>
            </p:nvPicPr>
            <p:blipFill>
              <a:blip r:embed="rId36"/>
              <a:stretch>
                <a:fillRect/>
              </a:stretch>
            </p:blipFill>
            <p:spPr>
              <a:xfrm>
                <a:off x="7453348" y="4325467"/>
                <a:ext cx="8704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4" name="Ink 143"/>
              <p14:cNvContentPartPr/>
              <p14:nvPr/>
            </p14:nvContentPartPr>
            <p14:xfrm>
              <a:off x="7486468" y="4360027"/>
              <a:ext cx="855720" cy="42840"/>
            </p14:xfrm>
          </p:contentPart>
        </mc:Choice>
        <mc:Fallback xmlns="">
          <p:pic>
            <p:nvPicPr>
              <p:cNvPr id="144" name="Ink 143"/>
              <p:cNvPicPr/>
              <p:nvPr/>
            </p:nvPicPr>
            <p:blipFill>
              <a:blip r:embed="rId38"/>
              <a:stretch>
                <a:fillRect/>
              </a:stretch>
            </p:blipFill>
            <p:spPr>
              <a:xfrm>
                <a:off x="7474588" y="4348147"/>
                <a:ext cx="8730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5" name="Ink 144"/>
              <p14:cNvContentPartPr/>
              <p14:nvPr/>
            </p14:nvContentPartPr>
            <p14:xfrm>
              <a:off x="7540108" y="4346707"/>
              <a:ext cx="669960" cy="50040"/>
            </p14:xfrm>
          </p:contentPart>
        </mc:Choice>
        <mc:Fallback xmlns="">
          <p:pic>
            <p:nvPicPr>
              <p:cNvPr id="145" name="Ink 144"/>
              <p:cNvPicPr/>
              <p:nvPr/>
            </p:nvPicPr>
            <p:blipFill>
              <a:blip r:embed="rId40"/>
              <a:stretch>
                <a:fillRect/>
              </a:stretch>
            </p:blipFill>
            <p:spPr>
              <a:xfrm>
                <a:off x="7528588" y="4335547"/>
                <a:ext cx="6926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6" name="Ink 145"/>
              <p14:cNvContentPartPr/>
              <p14:nvPr/>
            </p14:nvContentPartPr>
            <p14:xfrm>
              <a:off x="7481428" y="2830387"/>
              <a:ext cx="182160" cy="1924560"/>
            </p14:xfrm>
          </p:contentPart>
        </mc:Choice>
        <mc:Fallback xmlns="">
          <p:pic>
            <p:nvPicPr>
              <p:cNvPr id="146" name="Ink 145"/>
              <p:cNvPicPr/>
              <p:nvPr/>
            </p:nvPicPr>
            <p:blipFill>
              <a:blip r:embed="rId42"/>
              <a:stretch>
                <a:fillRect/>
              </a:stretch>
            </p:blipFill>
            <p:spPr>
              <a:xfrm>
                <a:off x="7467748" y="2817787"/>
                <a:ext cx="204840" cy="1950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7" name="Ink 146"/>
              <p14:cNvContentPartPr/>
              <p14:nvPr/>
            </p14:nvContentPartPr>
            <p14:xfrm>
              <a:off x="11302468" y="3099667"/>
              <a:ext cx="84240" cy="790560"/>
            </p14:xfrm>
          </p:contentPart>
        </mc:Choice>
        <mc:Fallback xmlns="">
          <p:pic>
            <p:nvPicPr>
              <p:cNvPr id="147" name="Ink 146"/>
              <p:cNvPicPr/>
              <p:nvPr/>
            </p:nvPicPr>
            <p:blipFill>
              <a:blip r:embed="rId44"/>
              <a:stretch>
                <a:fillRect/>
              </a:stretch>
            </p:blipFill>
            <p:spPr>
              <a:xfrm>
                <a:off x="11288068" y="3085267"/>
                <a:ext cx="109080" cy="812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8" name="Ink 147"/>
              <p14:cNvContentPartPr/>
              <p14:nvPr/>
            </p14:nvContentPartPr>
            <p14:xfrm>
              <a:off x="9260908" y="4251667"/>
              <a:ext cx="2374920" cy="524520"/>
            </p14:xfrm>
          </p:contentPart>
        </mc:Choice>
        <mc:Fallback xmlns="">
          <p:pic>
            <p:nvPicPr>
              <p:cNvPr id="148" name="Ink 147"/>
              <p:cNvPicPr/>
              <p:nvPr/>
            </p:nvPicPr>
            <p:blipFill>
              <a:blip r:embed="rId46"/>
              <a:stretch>
                <a:fillRect/>
              </a:stretch>
            </p:blipFill>
            <p:spPr>
              <a:xfrm>
                <a:off x="9252628" y="4245907"/>
                <a:ext cx="2395080" cy="539640"/>
              </a:xfrm>
              <a:prstGeom prst="rect">
                <a:avLst/>
              </a:prstGeom>
            </p:spPr>
          </p:pic>
        </mc:Fallback>
      </mc:AlternateContent>
    </p:spTree>
    <p:extLst>
      <p:ext uri="{BB962C8B-B14F-4D97-AF65-F5344CB8AC3E}">
        <p14:creationId xmlns:p14="http://schemas.microsoft.com/office/powerpoint/2010/main" val="7295037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65</a:t>
            </a:fld>
            <a:endParaRPr lang="en-US"/>
          </a:p>
        </p:txBody>
      </p:sp>
      <p:sp>
        <p:nvSpPr>
          <p:cNvPr id="4" name="Rectangle 3"/>
          <p:cNvSpPr/>
          <p:nvPr/>
        </p:nvSpPr>
        <p:spPr>
          <a:xfrm>
            <a:off x="938752" y="515862"/>
            <a:ext cx="3289362" cy="589072"/>
          </a:xfrm>
          <a:prstGeom prst="rect">
            <a:avLst/>
          </a:prstGeom>
        </p:spPr>
        <p:txBody>
          <a:bodyPr wrap="none">
            <a:spAutoFit/>
          </a:bodyPr>
          <a:lstStyle/>
          <a:p>
            <a:pPr>
              <a:lnSpc>
                <a:spcPct val="150000"/>
              </a:lnSpc>
            </a:pPr>
            <a:r>
              <a:rPr lang="en-US" sz="2400" dirty="0">
                <a:solidFill>
                  <a:srgbClr val="FF0000"/>
                </a:solidFill>
              </a:rPr>
              <a:t>Phase Locked Loop (PLL) </a:t>
            </a:r>
          </a:p>
        </p:txBody>
      </p:sp>
      <p:sp>
        <p:nvSpPr>
          <p:cNvPr id="5" name="TextBox 4"/>
          <p:cNvSpPr txBox="1"/>
          <p:nvPr/>
        </p:nvSpPr>
        <p:spPr>
          <a:xfrm>
            <a:off x="1845731" y="1800808"/>
            <a:ext cx="737702" cy="646331"/>
          </a:xfrm>
          <a:prstGeom prst="rect">
            <a:avLst/>
          </a:prstGeom>
          <a:noFill/>
        </p:spPr>
        <p:txBody>
          <a:bodyPr wrap="none" rtlCol="0">
            <a:spAutoFit/>
          </a:bodyPr>
          <a:lstStyle/>
          <a:p>
            <a:r>
              <a:rPr lang="en-US" dirty="0"/>
              <a:t>Input </a:t>
            </a:r>
          </a:p>
          <a:p>
            <a:r>
              <a:rPr lang="en-US" dirty="0"/>
              <a:t>Signal</a:t>
            </a:r>
          </a:p>
        </p:txBody>
      </p:sp>
      <p:cxnSp>
        <p:nvCxnSpPr>
          <p:cNvPr id="7" name="Straight Arrow Connector 6"/>
          <p:cNvCxnSpPr>
            <a:stCxn id="5" idx="3"/>
          </p:cNvCxnSpPr>
          <p:nvPr/>
        </p:nvCxnSpPr>
        <p:spPr>
          <a:xfrm flipV="1">
            <a:off x="2583433" y="2118049"/>
            <a:ext cx="1372747" cy="59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56180" y="1651518"/>
            <a:ext cx="1418253" cy="9330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Phase Detector</a:t>
            </a:r>
          </a:p>
        </p:txBody>
      </p:sp>
      <p:cxnSp>
        <p:nvCxnSpPr>
          <p:cNvPr id="10" name="Straight Arrow Connector 9"/>
          <p:cNvCxnSpPr>
            <a:stCxn id="8" idx="3"/>
          </p:cNvCxnSpPr>
          <p:nvPr/>
        </p:nvCxnSpPr>
        <p:spPr>
          <a:xfrm>
            <a:off x="5374433" y="2118049"/>
            <a:ext cx="139026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764694" y="1651518"/>
            <a:ext cx="1418253" cy="9330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Low Pass Filter</a:t>
            </a:r>
          </a:p>
        </p:txBody>
      </p:sp>
      <p:sp>
        <p:nvSpPr>
          <p:cNvPr id="12" name="Rectangle 11"/>
          <p:cNvSpPr/>
          <p:nvPr/>
        </p:nvSpPr>
        <p:spPr>
          <a:xfrm>
            <a:off x="5374433" y="3304137"/>
            <a:ext cx="1418253" cy="9330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Voltage Controlled Oscillator</a:t>
            </a:r>
          </a:p>
        </p:txBody>
      </p:sp>
      <p:cxnSp>
        <p:nvCxnSpPr>
          <p:cNvPr id="16" name="Elbow Connector 15"/>
          <p:cNvCxnSpPr>
            <a:stCxn id="11" idx="3"/>
            <a:endCxn id="12" idx="3"/>
          </p:cNvCxnSpPr>
          <p:nvPr/>
        </p:nvCxnSpPr>
        <p:spPr>
          <a:xfrm flipH="1">
            <a:off x="6792686" y="2118049"/>
            <a:ext cx="1390261" cy="1652619"/>
          </a:xfrm>
          <a:prstGeom prst="bentConnector3">
            <a:avLst>
              <a:gd name="adj1" fmla="val -42618"/>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2" idx="1"/>
            <a:endCxn id="8" idx="2"/>
          </p:cNvCxnSpPr>
          <p:nvPr/>
        </p:nvCxnSpPr>
        <p:spPr>
          <a:xfrm rot="10800000">
            <a:off x="4665307" y="2584580"/>
            <a:ext cx="709126" cy="118608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3245088" y="1696183"/>
                <a:ext cx="7110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245088" y="1696183"/>
                <a:ext cx="711092"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393686" y="2176508"/>
                <a:ext cx="4138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3393686" y="2176508"/>
                <a:ext cx="413896" cy="369332"/>
              </a:xfrm>
              <a:prstGeom prst="rect">
                <a:avLst/>
              </a:prstGeom>
              <a:blipFill rotWithShape="0">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3953232" y="2936307"/>
                <a:ext cx="7471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3953232" y="2936307"/>
                <a:ext cx="747128"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4623500" y="2787170"/>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4623500" y="2787170"/>
                <a:ext cx="435504" cy="369332"/>
              </a:xfrm>
              <a:prstGeom prst="rect">
                <a:avLst/>
              </a:prstGeom>
              <a:blipFill rotWithShape="0">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722436" y="1690564"/>
                <a:ext cx="7223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5722436" y="1690564"/>
                <a:ext cx="722313"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8645995" y="1748717"/>
                <a:ext cx="7161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8645995" y="1748717"/>
                <a:ext cx="716157" cy="369332"/>
              </a:xfrm>
              <a:prstGeom prst="rect">
                <a:avLst/>
              </a:prstGeom>
              <a:blipFill rotWithShape="0">
                <a:blip r:embed="rId7"/>
                <a:stretch>
                  <a:fillRect/>
                </a:stretch>
              </a:blipFill>
            </p:spPr>
            <p:txBody>
              <a:bodyPr/>
              <a:lstStyle/>
              <a:p>
                <a:r>
                  <a:rPr lang="en-US">
                    <a:noFill/>
                  </a:rPr>
                  <a:t> </a:t>
                </a:r>
              </a:p>
            </p:txBody>
          </p:sp>
        </mc:Fallback>
      </mc:AlternateContent>
      <p:sp>
        <p:nvSpPr>
          <p:cNvPr id="27" name="TextBox 26"/>
          <p:cNvSpPr txBox="1"/>
          <p:nvPr/>
        </p:nvSpPr>
        <p:spPr>
          <a:xfrm>
            <a:off x="1660849" y="4460033"/>
            <a:ext cx="7784247" cy="1200329"/>
          </a:xfrm>
          <a:prstGeom prst="rect">
            <a:avLst/>
          </a:prstGeom>
          <a:noFill/>
        </p:spPr>
        <p:txBody>
          <a:bodyPr wrap="none" rtlCol="0">
            <a:spAutoFit/>
          </a:bodyPr>
          <a:lstStyle/>
          <a:p>
            <a:r>
              <a:rPr lang="en-US" dirty="0"/>
              <a:t>A PLL is essentially a feedback control system which consists 3 basic components:</a:t>
            </a:r>
          </a:p>
          <a:p>
            <a:pPr marL="342900" indent="-342900">
              <a:buFont typeface="+mj-lt"/>
              <a:buAutoNum type="arabicPeriod"/>
            </a:pPr>
            <a:r>
              <a:rPr lang="en-US" dirty="0"/>
              <a:t>Phase Detector</a:t>
            </a:r>
          </a:p>
          <a:p>
            <a:pPr marL="342900" indent="-342900">
              <a:buFont typeface="+mj-lt"/>
              <a:buAutoNum type="arabicPeriod"/>
            </a:pPr>
            <a:r>
              <a:rPr lang="en-US" dirty="0"/>
              <a:t>Low Pass Filter (LPF)</a:t>
            </a:r>
          </a:p>
          <a:p>
            <a:pPr marL="342900" indent="-342900">
              <a:buFont typeface="+mj-lt"/>
              <a:buAutoNum type="arabicPeriod"/>
            </a:pPr>
            <a:r>
              <a:rPr lang="en-US" dirty="0"/>
              <a:t>Voltage Controlled Oscillator (VCO) </a:t>
            </a:r>
          </a:p>
        </p:txBody>
      </p:sp>
      <mc:AlternateContent xmlns:mc="http://schemas.openxmlformats.org/markup-compatibility/2006" xmlns:p14="http://schemas.microsoft.com/office/powerpoint/2010/main">
        <mc:Choice Requires="p14">
          <p:contentPart p14:bwMode="auto" r:id="rId8">
            <p14:nvContentPartPr>
              <p14:cNvPr id="6" name="Ink 5"/>
              <p14:cNvContentPartPr/>
              <p14:nvPr/>
            </p14:nvContentPartPr>
            <p14:xfrm>
              <a:off x="3700080" y="118080"/>
              <a:ext cx="8346960" cy="3270960"/>
            </p14:xfrm>
          </p:contentPart>
        </mc:Choice>
        <mc:Fallback xmlns="">
          <p:pic>
            <p:nvPicPr>
              <p:cNvPr id="6" name="Ink 5"/>
              <p:cNvPicPr/>
              <p:nvPr/>
            </p:nvPicPr>
            <p:blipFill>
              <a:blip r:embed="rId9"/>
              <a:stretch>
                <a:fillRect/>
              </a:stretch>
            </p:blipFill>
            <p:spPr>
              <a:xfrm>
                <a:off x="3690000" y="107640"/>
                <a:ext cx="8368920" cy="3291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p14:cNvContentPartPr/>
              <p14:nvPr/>
            </p14:nvContentPartPr>
            <p14:xfrm>
              <a:off x="9144000" y="780840"/>
              <a:ext cx="2740320" cy="2439720"/>
            </p14:xfrm>
          </p:contentPart>
        </mc:Choice>
        <mc:Fallback xmlns="">
          <p:pic>
            <p:nvPicPr>
              <p:cNvPr id="9" name="Ink 8"/>
              <p:cNvPicPr/>
              <p:nvPr/>
            </p:nvPicPr>
            <p:blipFill>
              <a:blip r:embed="rId11"/>
              <a:stretch>
                <a:fillRect/>
              </a:stretch>
            </p:blipFill>
            <p:spPr>
              <a:xfrm>
                <a:off x="9134280" y="769320"/>
                <a:ext cx="2758680" cy="2461680"/>
              </a:xfrm>
              <a:prstGeom prst="rect">
                <a:avLst/>
              </a:prstGeom>
            </p:spPr>
          </p:pic>
        </mc:Fallback>
      </mc:AlternateContent>
    </p:spTree>
    <p:extLst>
      <p:ext uri="{BB962C8B-B14F-4D97-AF65-F5344CB8AC3E}">
        <p14:creationId xmlns:p14="http://schemas.microsoft.com/office/powerpoint/2010/main" val="15293805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66</a:t>
            </a:fld>
            <a:endParaRPr lang="en-US"/>
          </a:p>
        </p:txBody>
      </p:sp>
      <mc:AlternateContent xmlns:mc="http://schemas.openxmlformats.org/markup-compatibility/2006" xmlns:a14="http://schemas.microsoft.com/office/drawing/2010/main">
        <mc:Choice Requires="a14">
          <p:sp>
            <p:nvSpPr>
              <p:cNvPr id="4" name="TextBox 3"/>
              <p:cNvSpPr txBox="1"/>
              <p:nvPr/>
            </p:nvSpPr>
            <p:spPr>
              <a:xfrm>
                <a:off x="643812" y="246985"/>
                <a:ext cx="10560698" cy="6109365"/>
              </a:xfrm>
              <a:prstGeom prst="rect">
                <a:avLst/>
              </a:prstGeom>
              <a:noFill/>
            </p:spPr>
            <p:txBody>
              <a:bodyPr wrap="square" rtlCol="0">
                <a:spAutoFit/>
              </a:bodyPr>
              <a:lstStyle/>
              <a:p>
                <a:r>
                  <a:rPr lang="en-US" sz="2800" dirty="0"/>
                  <a:t>Working of PLL: </a:t>
                </a:r>
              </a:p>
              <a:p>
                <a:endParaRPr lang="en-US" dirty="0"/>
              </a:p>
              <a:p>
                <a:pPr marL="342900" indent="-342900">
                  <a:spcBef>
                    <a:spcPts val="1800"/>
                  </a:spcBef>
                  <a:buFont typeface="+mj-lt"/>
                  <a:buAutoNum type="arabicPeriod"/>
                </a:pPr>
                <a:r>
                  <a:rPr lang="en-US" sz="2000" dirty="0"/>
                  <a:t>If an input signal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m:t>
                        </m:r>
                      </m:sub>
                    </m:sSub>
                  </m:oMath>
                </a14:m>
                <a:r>
                  <a:rPr lang="en-US" sz="2000" dirty="0"/>
                  <a:t> of frequency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𝑠</m:t>
                        </m:r>
                      </m:sub>
                    </m:sSub>
                  </m:oMath>
                </a14:m>
                <a:r>
                  <a:rPr lang="en-US" sz="2000" dirty="0"/>
                  <a:t> is applied to the PLL, the phase detector compares the phase and frequency of incoming signal to that of the output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of VCO. </a:t>
                </a:r>
              </a:p>
              <a:p>
                <a:pPr marL="342900" indent="-342900">
                  <a:spcBef>
                    <a:spcPts val="1800"/>
                  </a:spcBef>
                  <a:buFont typeface="+mj-lt"/>
                  <a:buAutoNum type="arabicPeriod"/>
                </a:pPr>
                <a:r>
                  <a:rPr lang="en-US" sz="2000" dirty="0"/>
                  <a:t>If the two signals differ in frequency and/or phase, an error voltage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𝑒</m:t>
                        </m:r>
                      </m:sub>
                    </m:sSub>
                  </m:oMath>
                </a14:m>
                <a:r>
                  <a:rPr lang="en-US" sz="2000" dirty="0"/>
                  <a:t> is generated. </a:t>
                </a:r>
              </a:p>
              <a:p>
                <a:pPr marL="342900" indent="-342900">
                  <a:spcBef>
                    <a:spcPts val="1800"/>
                  </a:spcBef>
                  <a:buFont typeface="+mj-lt"/>
                  <a:buAutoNum type="arabicPeriod"/>
                </a:pPr>
                <a:r>
                  <a:rPr lang="en-US" sz="2000" dirty="0"/>
                  <a:t>The phase detector is basically a multiplier and produces the sum and difference components at its output. </a:t>
                </a:r>
              </a:p>
              <a:p>
                <a:pPr marL="342900" indent="-342900">
                  <a:spcBef>
                    <a:spcPts val="1800"/>
                  </a:spcBef>
                  <a:buFont typeface="+mj-lt"/>
                  <a:buAutoNum type="arabicPeriod"/>
                </a:pPr>
                <a:r>
                  <a:rPr lang="en-US" sz="2000" dirty="0"/>
                  <a:t>The high frequency component is removed by the low pass filter and the difference frequency component is then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oMath>
                </a14:m>
                <a:r>
                  <a:rPr lang="en-US" sz="2000" dirty="0"/>
                  <a:t> to VCO. </a:t>
                </a:r>
              </a:p>
              <a:p>
                <a:pPr marL="342900" indent="-342900">
                  <a:spcBef>
                    <a:spcPts val="1800"/>
                  </a:spcBef>
                  <a:buFont typeface="+mj-lt"/>
                  <a:buAutoNum type="arabicPeriod"/>
                </a:pPr>
                <a:r>
                  <a:rPr lang="en-US" sz="2000" dirty="0"/>
                  <a:t>The signal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oMath>
                </a14:m>
                <a:r>
                  <a:rPr lang="en-US" sz="2000" dirty="0"/>
                  <a:t> shifts the VCO frequency in a direction to reduce the frequency difference between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𝑠</m:t>
                        </m:r>
                      </m:sub>
                    </m:sSub>
                  </m:oMath>
                </a14:m>
                <a:r>
                  <a:rPr lang="en-US" sz="2000" dirty="0"/>
                  <a:t> and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oMath>
                </a14:m>
                <a:r>
                  <a:rPr lang="en-US" sz="2000" dirty="0"/>
                  <a:t>.</a:t>
                </a:r>
              </a:p>
              <a:p>
                <a:pPr marL="342900" indent="-342900">
                  <a:spcBef>
                    <a:spcPts val="1800"/>
                  </a:spcBef>
                  <a:buFont typeface="+mj-lt"/>
                  <a:buAutoNum type="arabicPeriod"/>
                </a:pPr>
                <a:r>
                  <a:rPr lang="en-US" sz="2000" dirty="0"/>
                  <a:t>Once this action starts, we say that the signal is in </a:t>
                </a:r>
                <a:r>
                  <a:rPr lang="en-US" sz="2000" u="sng" dirty="0"/>
                  <a:t>capture</a:t>
                </a:r>
                <a:r>
                  <a:rPr lang="en-US" sz="2000" dirty="0"/>
                  <a:t> range. </a:t>
                </a:r>
              </a:p>
              <a:p>
                <a:pPr marL="342900" indent="-342900">
                  <a:spcBef>
                    <a:spcPts val="1800"/>
                  </a:spcBef>
                  <a:buFont typeface="+mj-lt"/>
                  <a:buAutoNum type="arabicPeriod"/>
                </a:pPr>
                <a:r>
                  <a:rPr lang="en-US" sz="2000" dirty="0"/>
                  <a:t>The VCO continuous to change frequency till output frequency is exactly the same as input signal frequency, the circuit is then set to be </a:t>
                </a:r>
                <a:r>
                  <a:rPr lang="en-US" sz="2000" u="sng" dirty="0"/>
                  <a:t>locked</a:t>
                </a:r>
                <a:r>
                  <a:rPr lang="en-US" sz="2000" dirty="0"/>
                  <a:t>. </a:t>
                </a:r>
              </a:p>
            </p:txBody>
          </p:sp>
        </mc:Choice>
        <mc:Fallback xmlns="">
          <p:sp>
            <p:nvSpPr>
              <p:cNvPr id="4" name="TextBox 3"/>
              <p:cNvSpPr txBox="1">
                <a:spLocks noRot="1" noChangeAspect="1" noMove="1" noResize="1" noEditPoints="1" noAdjustHandles="1" noChangeArrowheads="1" noChangeShapeType="1" noTextEdit="1"/>
              </p:cNvSpPr>
              <p:nvPr/>
            </p:nvSpPr>
            <p:spPr>
              <a:xfrm>
                <a:off x="643812" y="246985"/>
                <a:ext cx="10560698" cy="6109365"/>
              </a:xfrm>
              <a:prstGeom prst="rect">
                <a:avLst/>
              </a:prstGeom>
              <a:blipFill rotWithShape="0">
                <a:blip r:embed="rId2"/>
                <a:stretch>
                  <a:fillRect l="-1212" t="-998" r="-520" b="-898"/>
                </a:stretch>
              </a:blipFill>
            </p:spPr>
            <p:txBody>
              <a:bodyPr/>
              <a:lstStyle/>
              <a:p>
                <a:r>
                  <a:rPr lang="en-US">
                    <a:noFill/>
                  </a:rPr>
                  <a:t> </a:t>
                </a:r>
              </a:p>
            </p:txBody>
          </p:sp>
        </mc:Fallback>
      </mc:AlternateContent>
    </p:spTree>
    <p:extLst>
      <p:ext uri="{BB962C8B-B14F-4D97-AF65-F5344CB8AC3E}">
        <p14:creationId xmlns:p14="http://schemas.microsoft.com/office/powerpoint/2010/main" val="15899986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67</a:t>
            </a:fld>
            <a:endParaRPr lang="en-US"/>
          </a:p>
        </p:txBody>
      </p:sp>
      <p:sp>
        <p:nvSpPr>
          <p:cNvPr id="4" name="Rectangle 3"/>
          <p:cNvSpPr/>
          <p:nvPr/>
        </p:nvSpPr>
        <p:spPr>
          <a:xfrm>
            <a:off x="908346" y="613101"/>
            <a:ext cx="4388830" cy="523220"/>
          </a:xfrm>
          <a:prstGeom prst="rect">
            <a:avLst/>
          </a:prstGeom>
        </p:spPr>
        <p:txBody>
          <a:bodyPr wrap="none">
            <a:spAutoFit/>
          </a:bodyPr>
          <a:lstStyle/>
          <a:p>
            <a:r>
              <a:rPr lang="en-US" sz="2800" dirty="0"/>
              <a:t>Working of PLL (continue…): </a:t>
            </a:r>
          </a:p>
        </p:txBody>
      </p:sp>
      <p:sp>
        <p:nvSpPr>
          <p:cNvPr id="5" name="TextBox 4"/>
          <p:cNvSpPr txBox="1"/>
          <p:nvPr/>
        </p:nvSpPr>
        <p:spPr>
          <a:xfrm>
            <a:off x="1463306" y="1763486"/>
            <a:ext cx="5497331" cy="830997"/>
          </a:xfrm>
          <a:prstGeom prst="rect">
            <a:avLst/>
          </a:prstGeom>
          <a:noFill/>
        </p:spPr>
        <p:txBody>
          <a:bodyPr wrap="square" rtlCol="0">
            <a:spAutoFit/>
          </a:bodyPr>
          <a:lstStyle/>
          <a:p>
            <a:r>
              <a:rPr lang="en-US" sz="2400" dirty="0"/>
              <a:t>A fantastic Excel implementation of PLL and demonstration Video is available at </a:t>
            </a:r>
          </a:p>
        </p:txBody>
      </p:sp>
      <p:sp>
        <p:nvSpPr>
          <p:cNvPr id="6" name="Rectangle 5"/>
          <p:cNvSpPr/>
          <p:nvPr/>
        </p:nvSpPr>
        <p:spPr>
          <a:xfrm>
            <a:off x="2544146" y="2956545"/>
            <a:ext cx="8484637" cy="369332"/>
          </a:xfrm>
          <a:prstGeom prst="rect">
            <a:avLst/>
          </a:prstGeom>
        </p:spPr>
        <p:txBody>
          <a:bodyPr wrap="square">
            <a:spAutoFit/>
          </a:bodyPr>
          <a:lstStyle/>
          <a:p>
            <a:r>
              <a:rPr lang="en-US" dirty="0">
                <a:hlinkClick r:id="rId2"/>
              </a:rPr>
              <a:t>http://www.excelunusual.com/a-phase-locked-loop-pll-model-video-preview/</a:t>
            </a:r>
            <a:endParaRPr lang="en-US" dirty="0"/>
          </a:p>
        </p:txBody>
      </p:sp>
      <p:sp>
        <p:nvSpPr>
          <p:cNvPr id="7" name="Rectangle 6"/>
          <p:cNvSpPr/>
          <p:nvPr/>
        </p:nvSpPr>
        <p:spPr>
          <a:xfrm>
            <a:off x="1394148" y="4182320"/>
            <a:ext cx="2817823" cy="369332"/>
          </a:xfrm>
          <a:prstGeom prst="rect">
            <a:avLst/>
          </a:prstGeom>
        </p:spPr>
        <p:txBody>
          <a:bodyPr wrap="none">
            <a:spAutoFit/>
          </a:bodyPr>
          <a:lstStyle/>
          <a:p>
            <a:r>
              <a:rPr lang="en-US" dirty="0"/>
              <a:t>Thanks to Mr. George </a:t>
            </a:r>
            <a:r>
              <a:rPr lang="en-US" dirty="0" err="1"/>
              <a:t>Lungu</a:t>
            </a:r>
            <a:endParaRPr lang="en-US" dirty="0"/>
          </a:p>
        </p:txBody>
      </p:sp>
    </p:spTree>
    <p:extLst>
      <p:ext uri="{BB962C8B-B14F-4D97-AF65-F5344CB8AC3E}">
        <p14:creationId xmlns:p14="http://schemas.microsoft.com/office/powerpoint/2010/main" val="30814280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68</a:t>
            </a:fld>
            <a:endParaRPr lang="en-US"/>
          </a:p>
        </p:txBody>
      </p:sp>
      <mc:AlternateContent xmlns:mc="http://schemas.openxmlformats.org/markup-compatibility/2006" xmlns:a14="http://schemas.microsoft.com/office/drawing/2010/main">
        <mc:Choice Requires="a14">
          <p:sp>
            <p:nvSpPr>
              <p:cNvPr id="4" name="TextBox 3"/>
              <p:cNvSpPr txBox="1"/>
              <p:nvPr/>
            </p:nvSpPr>
            <p:spPr>
              <a:xfrm>
                <a:off x="1082350" y="727787"/>
                <a:ext cx="8200578" cy="808426"/>
              </a:xfrm>
              <a:prstGeom prst="rect">
                <a:avLst/>
              </a:prstGeom>
              <a:noFill/>
            </p:spPr>
            <p:txBody>
              <a:bodyPr wrap="none" rtlCol="0">
                <a:spAutoFit/>
              </a:bodyPr>
              <a:lstStyle/>
              <a:p>
                <a:r>
                  <a:rPr lang="en-US" sz="2000" dirty="0"/>
                  <a:t>“Perfect locking is achieved when the signals are having same frequency and </a:t>
                </a:r>
              </a:p>
              <a:p>
                <a:r>
                  <a:rPr lang="en-US" sz="2000" dirty="0"/>
                  <a:t>the phase difference of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𝜋</m:t>
                        </m:r>
                      </m:num>
                      <m:den>
                        <m:r>
                          <a:rPr lang="en-US" sz="2000" b="0" i="1" smtClean="0">
                            <a:latin typeface="Cambria Math" panose="02040503050406030204" pitchFamily="18" charset="0"/>
                          </a:rPr>
                          <m:t>2</m:t>
                        </m:r>
                      </m:den>
                    </m:f>
                  </m:oMath>
                </a14:m>
                <a:r>
                  <a:rPr lang="en-US" sz="2000" dirty="0"/>
                  <a:t> between them.”</a:t>
                </a:r>
              </a:p>
            </p:txBody>
          </p:sp>
        </mc:Choice>
        <mc:Fallback xmlns="">
          <p:sp>
            <p:nvSpPr>
              <p:cNvPr id="4" name="TextBox 3"/>
              <p:cNvSpPr txBox="1">
                <a:spLocks noRot="1" noChangeAspect="1" noMove="1" noResize="1" noEditPoints="1" noAdjustHandles="1" noChangeArrowheads="1" noChangeShapeType="1" noTextEdit="1"/>
              </p:cNvSpPr>
              <p:nvPr/>
            </p:nvSpPr>
            <p:spPr>
              <a:xfrm>
                <a:off x="1082350" y="727787"/>
                <a:ext cx="8200578" cy="808426"/>
              </a:xfrm>
              <a:prstGeom prst="rect">
                <a:avLst/>
              </a:prstGeom>
              <a:blipFill rotWithShape="0">
                <a:blip r:embed="rId2"/>
                <a:stretch>
                  <a:fillRect l="-818" t="-3759" b="-4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29813" y="1875453"/>
                <a:ext cx="5926238" cy="362253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𝑠</m:t>
                              </m:r>
                            </m:sub>
                          </m:sSub>
                        </m:e>
                      </m:func>
                      <m:r>
                        <a:rPr lang="en-US" b="0" i="1" smtClean="0">
                          <a:latin typeface="Cambria Math" panose="02040503050406030204" pitchFamily="18" charset="0"/>
                        </a:rPr>
                        <m:t>𝑡</m:t>
                      </m:r>
                    </m:oMath>
                  </m:oMathPara>
                </a14:m>
                <a:endParaRPr lang="en-US" dirty="0"/>
              </a:p>
              <a:p>
                <a:endParaRPr lang="en-US" dirty="0"/>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𝐵</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𝜃</m:t>
                              </m:r>
                            </m:e>
                          </m:d>
                        </m:e>
                      </m:func>
                    </m:oMath>
                  </m:oMathPara>
                </a14:m>
                <a:endParaRPr lang="en-US" b="0" dirty="0"/>
              </a:p>
              <a:p>
                <a:endParaRPr lang="en-US" dirty="0"/>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𝐴𝐵</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𝑠</m:t>
                              </m:r>
                            </m:sub>
                          </m:sSub>
                          <m:r>
                            <a:rPr lang="en-US" b="0" i="1" smtClean="0">
                              <a:latin typeface="Cambria Math" panose="02040503050406030204" pitchFamily="18" charset="0"/>
                            </a:rPr>
                            <m:t>𝑡</m:t>
                          </m:r>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𝜃</m:t>
                              </m:r>
                            </m:e>
                          </m:d>
                        </m:e>
                      </m:func>
                    </m:oMath>
                  </m:oMathPara>
                </a14:m>
                <a:endParaRPr lang="en-US" dirty="0"/>
              </a:p>
              <a:p>
                <a:endParaRPr lang="en-US" dirty="0"/>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AB</m:t>
                          </m:r>
                        </m:num>
                        <m:den>
                          <m:r>
                            <a:rPr lang="en-US" b="0" i="0"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𝜃</m:t>
                                  </m:r>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𝜃</m:t>
                                  </m:r>
                                </m:e>
                              </m:d>
                            </m:e>
                          </m:func>
                        </m:e>
                      </m:d>
                    </m:oMath>
                  </m:oMathPara>
                </a14:m>
                <a:endParaRPr lang="en-US" dirty="0"/>
              </a:p>
              <a:p>
                <a:endParaRPr lang="en-US" dirty="0"/>
              </a:p>
              <a:p>
                <a:endParaRPr lang="en-US" dirty="0"/>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𝐴𝐵</m:t>
                          </m:r>
                        </m:num>
                        <m:den>
                          <m:r>
                            <a:rPr lang="en-US" b="0" i="1" smtClean="0">
                              <a:latin typeface="Cambria Math" panose="02040503050406030204" pitchFamily="18" charset="0"/>
                            </a:rPr>
                            <m:t>2</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𝜃</m:t>
                              </m:r>
                            </m:e>
                          </m:d>
                        </m:e>
                      </m:func>
                    </m:oMath>
                  </m:oMathPara>
                </a14:m>
                <a:endParaRPr lang="en-US" dirty="0"/>
              </a:p>
              <a:p>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29813" y="1875453"/>
                <a:ext cx="5926238" cy="362253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212980" y="5169159"/>
                <a:ext cx="1198470"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𝑠</m:t>
                        </m:r>
                      </m:sub>
                    </m:sSub>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212980" y="5169159"/>
                <a:ext cx="1198470"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411450" y="5475429"/>
                <a:ext cx="2010742"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𝑐</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𝐴𝐵</m:t>
                          </m:r>
                        </m:num>
                        <m:den>
                          <m:r>
                            <a:rPr lang="en-US" i="1">
                              <a:latin typeface="Cambria Math" panose="02040503050406030204" pitchFamily="18" charset="0"/>
                            </a:rPr>
                            <m:t>2</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func>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2411450" y="5475429"/>
                <a:ext cx="2010742" cy="610936"/>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962261" y="5497983"/>
                <a:ext cx="1104470" cy="459741"/>
              </a:xfrm>
              <a:prstGeom prst="rect">
                <a:avLst/>
              </a:prstGeom>
              <a:noFill/>
            </p:spPr>
            <p:txBody>
              <a:bodyPr wrap="none" rtlCol="0">
                <a:spAutoFit/>
              </a:bodyPr>
              <a:lstStyle/>
              <a:p>
                <a:r>
                  <a:rPr lang="en-US" dirty="0"/>
                  <a:t>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𝜋</m:t>
                        </m:r>
                      </m:num>
                      <m:den>
                        <m:r>
                          <a:rPr lang="en-US" b="0" i="1" smtClean="0">
                            <a:latin typeface="Cambria Math" panose="02040503050406030204" pitchFamily="18" charset="0"/>
                          </a:rPr>
                          <m:t>2</m:t>
                        </m:r>
                      </m:den>
                    </m:f>
                  </m:oMath>
                </a14:m>
                <a:r>
                  <a:rPr lang="en-US" dirty="0"/>
                  <a:t>, </a:t>
                </a:r>
              </a:p>
            </p:txBody>
          </p:sp>
        </mc:Choice>
        <mc:Fallback xmlns="">
          <p:sp>
            <p:nvSpPr>
              <p:cNvPr id="9" name="TextBox 8"/>
              <p:cNvSpPr txBox="1">
                <a:spLocks noRot="1" noChangeAspect="1" noMove="1" noResize="1" noEditPoints="1" noAdjustHandles="1" noChangeArrowheads="1" noChangeShapeType="1" noTextEdit="1"/>
              </p:cNvSpPr>
              <p:nvPr/>
            </p:nvSpPr>
            <p:spPr>
              <a:xfrm>
                <a:off x="5962261" y="5497983"/>
                <a:ext cx="1104470" cy="459741"/>
              </a:xfrm>
              <a:prstGeom prst="rect">
                <a:avLst/>
              </a:prstGeom>
              <a:blipFill rotWithShape="0">
                <a:blip r:embed="rId6"/>
                <a:stretch>
                  <a:fillRect l="-4420" r="-4420" b="-9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096000" y="5957724"/>
                <a:ext cx="3850285"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𝑐</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0</m:t>
                    </m:r>
                  </m:oMath>
                </a14:m>
                <a:r>
                  <a:rPr lang="en-US" dirty="0"/>
                  <a:t> for perfect locking condition.</a:t>
                </a:r>
              </a:p>
            </p:txBody>
          </p:sp>
        </mc:Choice>
        <mc:Fallback xmlns="">
          <p:sp>
            <p:nvSpPr>
              <p:cNvPr id="10" name="TextBox 9"/>
              <p:cNvSpPr txBox="1">
                <a:spLocks noRot="1" noChangeAspect="1" noMove="1" noResize="1" noEditPoints="1" noAdjustHandles="1" noChangeArrowheads="1" noChangeShapeType="1" noTextEdit="1"/>
              </p:cNvSpPr>
              <p:nvPr/>
            </p:nvSpPr>
            <p:spPr>
              <a:xfrm>
                <a:off x="6096000" y="5957724"/>
                <a:ext cx="3850285" cy="369332"/>
              </a:xfrm>
              <a:prstGeom prst="rect">
                <a:avLst/>
              </a:prstGeom>
              <a:blipFill rotWithShape="0">
                <a:blip r:embed="rId7"/>
                <a:stretch>
                  <a:fillRect t="-8197" r="-791" b="-24590"/>
                </a:stretch>
              </a:blipFill>
            </p:spPr>
            <p:txBody>
              <a:bodyPr/>
              <a:lstStyle/>
              <a:p>
                <a:r>
                  <a:rPr lang="en-US">
                    <a:noFill/>
                  </a:rPr>
                  <a:t> </a:t>
                </a:r>
              </a:p>
            </p:txBody>
          </p:sp>
        </mc:Fallback>
      </mc:AlternateContent>
    </p:spTree>
    <p:extLst>
      <p:ext uri="{BB962C8B-B14F-4D97-AF65-F5344CB8AC3E}">
        <p14:creationId xmlns:p14="http://schemas.microsoft.com/office/powerpoint/2010/main" val="28176091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69</a:t>
            </a:fld>
            <a:endParaRPr lang="en-US"/>
          </a:p>
        </p:txBody>
      </p:sp>
      <p:sp>
        <p:nvSpPr>
          <p:cNvPr id="4" name="Rectangle 3"/>
          <p:cNvSpPr/>
          <p:nvPr/>
        </p:nvSpPr>
        <p:spPr>
          <a:xfrm>
            <a:off x="1169847" y="883689"/>
            <a:ext cx="6142451" cy="461665"/>
          </a:xfrm>
          <a:prstGeom prst="rect">
            <a:avLst/>
          </a:prstGeom>
        </p:spPr>
        <p:txBody>
          <a:bodyPr wrap="none">
            <a:spAutoFit/>
          </a:bodyPr>
          <a:lstStyle/>
          <a:p>
            <a:r>
              <a:rPr lang="en-US" sz="2400" dirty="0">
                <a:solidFill>
                  <a:srgbClr val="7030A0"/>
                </a:solidFill>
              </a:rPr>
              <a:t>“The low pass filter controls the capture range.”</a:t>
            </a:r>
          </a:p>
        </p:txBody>
      </p:sp>
      <p:sp>
        <p:nvSpPr>
          <p:cNvPr id="5" name="TextBox 4"/>
          <p:cNvSpPr txBox="1"/>
          <p:nvPr/>
        </p:nvSpPr>
        <p:spPr>
          <a:xfrm>
            <a:off x="1169847" y="1688840"/>
            <a:ext cx="9778482" cy="1200329"/>
          </a:xfrm>
          <a:prstGeom prst="rect">
            <a:avLst/>
          </a:prstGeom>
          <a:noFill/>
        </p:spPr>
        <p:txBody>
          <a:bodyPr wrap="square" rtlCol="0">
            <a:spAutoFit/>
          </a:bodyPr>
          <a:lstStyle/>
          <a:p>
            <a:r>
              <a:rPr lang="en-US" sz="2400" dirty="0"/>
              <a:t>If VCO frequency is far away, the difference frequency will be too high to pass the filter and the PLL will not respond. We say that the signal is out of capture range. </a:t>
            </a:r>
          </a:p>
        </p:txBody>
      </p:sp>
      <p:sp>
        <p:nvSpPr>
          <p:cNvPr id="7" name="TextBox 6"/>
          <p:cNvSpPr txBox="1"/>
          <p:nvPr/>
        </p:nvSpPr>
        <p:spPr>
          <a:xfrm>
            <a:off x="1169847" y="3171272"/>
            <a:ext cx="9778482" cy="830997"/>
          </a:xfrm>
          <a:prstGeom prst="rect">
            <a:avLst/>
          </a:prstGeom>
          <a:noFill/>
        </p:spPr>
        <p:txBody>
          <a:bodyPr wrap="square" rtlCol="0">
            <a:spAutoFit/>
          </a:bodyPr>
          <a:lstStyle/>
          <a:p>
            <a:r>
              <a:rPr lang="en-US" sz="2400" dirty="0"/>
              <a:t>However, once locked, the filter no longer restricts the PLL and the VCO can track the signal well beyond the capture range.</a:t>
            </a:r>
          </a:p>
        </p:txBody>
      </p:sp>
      <p:sp>
        <p:nvSpPr>
          <p:cNvPr id="8" name="TextBox 7"/>
          <p:cNvSpPr txBox="1"/>
          <p:nvPr/>
        </p:nvSpPr>
        <p:spPr>
          <a:xfrm>
            <a:off x="1169847" y="4643085"/>
            <a:ext cx="9778482" cy="830997"/>
          </a:xfrm>
          <a:prstGeom prst="rect">
            <a:avLst/>
          </a:prstGeom>
          <a:noFill/>
        </p:spPr>
        <p:txBody>
          <a:bodyPr wrap="square" rtlCol="0">
            <a:spAutoFit/>
          </a:bodyPr>
          <a:lstStyle/>
          <a:p>
            <a:r>
              <a:rPr lang="en-US" sz="2400" dirty="0"/>
              <a:t>“Thus locking (or tracking) range is always greater than, or at the minimum, it is equal to capture range.”</a:t>
            </a:r>
          </a:p>
        </p:txBody>
      </p:sp>
    </p:spTree>
    <p:extLst>
      <p:ext uri="{BB962C8B-B14F-4D97-AF65-F5344CB8AC3E}">
        <p14:creationId xmlns:p14="http://schemas.microsoft.com/office/powerpoint/2010/main" val="172201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a:t>
            </a:r>
          </a:p>
        </p:txBody>
      </p:sp>
      <p:sp>
        <p:nvSpPr>
          <p:cNvPr id="3" name="Content Placeholder 2"/>
          <p:cNvSpPr>
            <a:spLocks noGrp="1"/>
          </p:cNvSpPr>
          <p:nvPr>
            <p:ph idx="1"/>
          </p:nvPr>
        </p:nvSpPr>
        <p:spPr>
          <a:xfrm>
            <a:off x="838200" y="1825625"/>
            <a:ext cx="10515600" cy="1044324"/>
          </a:xfrm>
        </p:spPr>
        <p:txBody>
          <a:bodyPr>
            <a:normAutofit/>
          </a:bodyPr>
          <a:lstStyle/>
          <a:p>
            <a:pPr marL="0" indent="0">
              <a:buNone/>
            </a:pPr>
            <a:r>
              <a:rPr lang="en-US" sz="2400" dirty="0"/>
              <a:t>Communication is the basic process of exchanging information. </a:t>
            </a:r>
          </a:p>
          <a:p>
            <a:pPr marL="0" indent="0">
              <a:buNone/>
            </a:pPr>
            <a:r>
              <a:rPr lang="en-US" sz="2400" dirty="0"/>
              <a:t>A communication system essentially consist of three basic building blocks.</a:t>
            </a:r>
          </a:p>
          <a:p>
            <a:pPr marL="0" indent="0">
              <a:buNone/>
            </a:pPr>
            <a:endParaRPr lang="en-US" dirty="0"/>
          </a:p>
        </p:txBody>
      </p:sp>
      <p:sp>
        <p:nvSpPr>
          <p:cNvPr id="4" name="Rectangle 3"/>
          <p:cNvSpPr/>
          <p:nvPr/>
        </p:nvSpPr>
        <p:spPr>
          <a:xfrm>
            <a:off x="1982709" y="3069125"/>
            <a:ext cx="1765426" cy="9777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Transmitter</a:t>
            </a:r>
          </a:p>
        </p:txBody>
      </p:sp>
      <p:sp>
        <p:nvSpPr>
          <p:cNvPr id="5" name="Rectangle 4"/>
          <p:cNvSpPr/>
          <p:nvPr/>
        </p:nvSpPr>
        <p:spPr>
          <a:xfrm>
            <a:off x="5045798" y="3069125"/>
            <a:ext cx="1765426" cy="9777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Channel</a:t>
            </a:r>
          </a:p>
        </p:txBody>
      </p:sp>
      <p:sp>
        <p:nvSpPr>
          <p:cNvPr id="6" name="Rectangle 5"/>
          <p:cNvSpPr/>
          <p:nvPr/>
        </p:nvSpPr>
        <p:spPr>
          <a:xfrm>
            <a:off x="8108887" y="3069125"/>
            <a:ext cx="1765426" cy="9777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Receiver</a:t>
            </a:r>
          </a:p>
        </p:txBody>
      </p:sp>
      <p:cxnSp>
        <p:nvCxnSpPr>
          <p:cNvPr id="8" name="Straight Arrow Connector 7"/>
          <p:cNvCxnSpPr>
            <a:stCxn id="4" idx="3"/>
            <a:endCxn id="5" idx="1"/>
          </p:cNvCxnSpPr>
          <p:nvPr/>
        </p:nvCxnSpPr>
        <p:spPr>
          <a:xfrm>
            <a:off x="3748135" y="3558012"/>
            <a:ext cx="12976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811224" y="3547450"/>
            <a:ext cx="12976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41560" y="4363770"/>
            <a:ext cx="10869258" cy="2031325"/>
          </a:xfrm>
          <a:prstGeom prst="rect">
            <a:avLst/>
          </a:prstGeom>
          <a:noFill/>
        </p:spPr>
        <p:txBody>
          <a:bodyPr wrap="none" rtlCol="0">
            <a:spAutoFit/>
          </a:bodyPr>
          <a:lstStyle/>
          <a:p>
            <a:r>
              <a:rPr lang="en-US" dirty="0"/>
              <a:t>Transmitter: - It is a physical system which transmits the information.</a:t>
            </a:r>
          </a:p>
          <a:p>
            <a:endParaRPr lang="en-US" dirty="0"/>
          </a:p>
          <a:p>
            <a:r>
              <a:rPr lang="en-US" dirty="0"/>
              <a:t>Receiver: - It is a physical system which receives the information.</a:t>
            </a:r>
          </a:p>
          <a:p>
            <a:endParaRPr lang="en-US" dirty="0"/>
          </a:p>
          <a:p>
            <a:r>
              <a:rPr lang="en-US" dirty="0"/>
              <a:t>Channel: - Channel is the medium through which information exchange takes place. </a:t>
            </a:r>
          </a:p>
          <a:p>
            <a:r>
              <a:rPr lang="en-US" dirty="0"/>
              <a:t>	Depending upon type of channel used for information exchange, there are two types of communication:</a:t>
            </a:r>
          </a:p>
          <a:p>
            <a:r>
              <a:rPr lang="en-US" dirty="0"/>
              <a:t>	1. Wireless Communication	2. Line or Wire Communication</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23165241"/>
      </p:ext>
    </p:extLst>
  </p:cSld>
  <p:clrMapOvr>
    <a:masterClrMapping/>
  </p:clrMapOvr>
  <mc:AlternateContent xmlns:mc="http://schemas.openxmlformats.org/markup-compatibility/2006" xmlns:p14="http://schemas.microsoft.com/office/powerpoint/2010/main">
    <mc:Choice Requires="p14">
      <p:transition spd="slow" p14:dur="2000" advTm="13"/>
    </mc:Choice>
    <mc:Fallback xmlns="">
      <p:transition spd="slow" advTm="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70</a:t>
            </a:fld>
            <a:endParaRPr lang="en-US"/>
          </a:p>
        </p:txBody>
      </p:sp>
      <p:sp>
        <p:nvSpPr>
          <p:cNvPr id="5" name="TextBox 4"/>
          <p:cNvSpPr txBox="1"/>
          <p:nvPr/>
        </p:nvSpPr>
        <p:spPr>
          <a:xfrm>
            <a:off x="1054358" y="1269227"/>
            <a:ext cx="9819868" cy="461665"/>
          </a:xfrm>
          <a:prstGeom prst="rect">
            <a:avLst/>
          </a:prstGeom>
          <a:noFill/>
        </p:spPr>
        <p:txBody>
          <a:bodyPr wrap="none" rtlCol="0">
            <a:spAutoFit/>
          </a:bodyPr>
          <a:lstStyle/>
          <a:p>
            <a:r>
              <a:rPr lang="en-US" sz="2400" dirty="0"/>
              <a:t>Draw the waveforms of AM, FM, and PM waves for the following input signal:</a:t>
            </a:r>
          </a:p>
        </p:txBody>
      </p:sp>
      <p:cxnSp>
        <p:nvCxnSpPr>
          <p:cNvPr id="9" name="Straight Arrow Connector 8"/>
          <p:cNvCxnSpPr/>
          <p:nvPr/>
        </p:nvCxnSpPr>
        <p:spPr>
          <a:xfrm flipH="1" flipV="1">
            <a:off x="3760237" y="2444620"/>
            <a:ext cx="0" cy="1586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220686" y="3788228"/>
            <a:ext cx="5932714" cy="3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760237" y="2957803"/>
            <a:ext cx="3172408"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3067355" y="2282106"/>
                <a:ext cx="7241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3067355" y="2282106"/>
                <a:ext cx="724109"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153400" y="3661492"/>
                <a:ext cx="3345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8153400" y="3661492"/>
                <a:ext cx="334579"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425658" y="380339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3425658" y="3803397"/>
                <a:ext cx="365806"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305909" y="2806969"/>
                <a:ext cx="5484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𝑚</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3305909" y="2806969"/>
                <a:ext cx="548483" cy="369332"/>
              </a:xfrm>
              <a:prstGeom prst="rect">
                <a:avLst/>
              </a:prstGeom>
              <a:blipFill rotWithShape="0">
                <a:blip r:embed="rId5"/>
                <a:stretch>
                  <a:fillRect/>
                </a:stretch>
              </a:blipFill>
            </p:spPr>
            <p:txBody>
              <a:bodyPr/>
              <a:lstStyle/>
              <a:p>
                <a:r>
                  <a:rPr lang="en-US">
                    <a:noFill/>
                  </a:rPr>
                  <a:t> </a:t>
                </a:r>
              </a:p>
            </p:txBody>
          </p:sp>
        </mc:Fallback>
      </mc:AlternateContent>
      <p:sp>
        <p:nvSpPr>
          <p:cNvPr id="20" name="TextBox 19"/>
          <p:cNvSpPr txBox="1"/>
          <p:nvPr/>
        </p:nvSpPr>
        <p:spPr>
          <a:xfrm>
            <a:off x="1054358" y="516016"/>
            <a:ext cx="1643848" cy="461665"/>
          </a:xfrm>
          <a:prstGeom prst="rect">
            <a:avLst/>
          </a:prstGeom>
          <a:noFill/>
        </p:spPr>
        <p:txBody>
          <a:bodyPr wrap="none" rtlCol="0">
            <a:spAutoFit/>
          </a:bodyPr>
          <a:lstStyle/>
          <a:p>
            <a:r>
              <a:rPr lang="en-US" sz="2400" dirty="0">
                <a:solidFill>
                  <a:srgbClr val="FF0000"/>
                </a:solidFill>
              </a:rPr>
              <a:t>Homework:</a:t>
            </a:r>
          </a:p>
        </p:txBody>
      </p:sp>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352080" y="1725120"/>
              <a:ext cx="11779560" cy="4335480"/>
            </p14:xfrm>
          </p:contentPart>
        </mc:Choice>
        <mc:Fallback xmlns="">
          <p:pic>
            <p:nvPicPr>
              <p:cNvPr id="4" name="Ink 3"/>
              <p:cNvPicPr/>
              <p:nvPr/>
            </p:nvPicPr>
            <p:blipFill>
              <a:blip r:embed="rId7"/>
              <a:stretch>
                <a:fillRect/>
              </a:stretch>
            </p:blipFill>
            <p:spPr>
              <a:xfrm>
                <a:off x="343440" y="1715760"/>
                <a:ext cx="11798280" cy="4357440"/>
              </a:xfrm>
              <a:prstGeom prst="rect">
                <a:avLst/>
              </a:prstGeom>
            </p:spPr>
          </p:pic>
        </mc:Fallback>
      </mc:AlternateContent>
    </p:spTree>
    <p:extLst>
      <p:ext uri="{BB962C8B-B14F-4D97-AF65-F5344CB8AC3E}">
        <p14:creationId xmlns:p14="http://schemas.microsoft.com/office/powerpoint/2010/main" val="2516947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71</a:t>
            </a:fld>
            <a:endParaRPr lang="en-US"/>
          </a:p>
        </p:txBody>
      </p:sp>
    </p:spTree>
    <p:extLst>
      <p:ext uri="{BB962C8B-B14F-4D97-AF65-F5344CB8AC3E}">
        <p14:creationId xmlns:p14="http://schemas.microsoft.com/office/powerpoint/2010/main" val="1456364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64778" y="709301"/>
            <a:ext cx="4175759" cy="584775"/>
          </a:xfrm>
          <a:prstGeom prst="rect">
            <a:avLst/>
          </a:prstGeom>
          <a:noFill/>
        </p:spPr>
        <p:txBody>
          <a:bodyPr wrap="none" rtlCol="0">
            <a:spAutoFit/>
          </a:bodyPr>
          <a:lstStyle/>
          <a:p>
            <a:r>
              <a:rPr lang="en-US" sz="3200" b="1" dirty="0"/>
              <a:t>Random Variables (RV) </a:t>
            </a:r>
          </a:p>
        </p:txBody>
      </p:sp>
      <p:sp>
        <p:nvSpPr>
          <p:cNvPr id="3" name="TextBox 2"/>
          <p:cNvSpPr txBox="1"/>
          <p:nvPr/>
        </p:nvSpPr>
        <p:spPr>
          <a:xfrm>
            <a:off x="1718492" y="1683521"/>
            <a:ext cx="891247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It is numerical description of the outcome of a random experiment.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 random variable is a numerically valued function defined over a sample space.</a:t>
            </a:r>
          </a:p>
        </p:txBody>
      </p:sp>
      <p:sp>
        <p:nvSpPr>
          <p:cNvPr id="4" name="TextBox 3"/>
          <p:cNvSpPr txBox="1"/>
          <p:nvPr/>
        </p:nvSpPr>
        <p:spPr>
          <a:xfrm>
            <a:off x="1264778" y="3496954"/>
            <a:ext cx="5318187" cy="830997"/>
          </a:xfrm>
          <a:prstGeom prst="rect">
            <a:avLst/>
          </a:prstGeom>
          <a:noFill/>
        </p:spPr>
        <p:txBody>
          <a:bodyPr wrap="none" rtlCol="0">
            <a:spAutoFit/>
          </a:bodyPr>
          <a:lstStyle/>
          <a:p>
            <a:r>
              <a:rPr lang="en-US" sz="2400" dirty="0"/>
              <a:t>There are two types of random variables:</a:t>
            </a:r>
          </a:p>
          <a:p>
            <a:endParaRPr lang="en-US" sz="2400" dirty="0"/>
          </a:p>
        </p:txBody>
      </p:sp>
      <mc:AlternateContent xmlns:mc="http://schemas.openxmlformats.org/markup-compatibility/2006" xmlns:a14="http://schemas.microsoft.com/office/drawing/2010/main">
        <mc:Choice Requires="a14">
          <p:sp>
            <p:nvSpPr>
              <p:cNvPr id="5" name="TextBox 4"/>
              <p:cNvSpPr txBox="1"/>
              <p:nvPr/>
            </p:nvSpPr>
            <p:spPr>
              <a:xfrm>
                <a:off x="1718492" y="4074919"/>
                <a:ext cx="8912476" cy="1938992"/>
              </a:xfrm>
              <a:prstGeom prst="rect">
                <a:avLst/>
              </a:prstGeom>
              <a:noFill/>
            </p:spPr>
            <p:txBody>
              <a:bodyPr wrap="square" rtlCol="0">
                <a:spAutoFit/>
              </a:bodyPr>
              <a:lstStyle/>
              <a:p>
                <a:pPr marL="457200" indent="-457200">
                  <a:buFont typeface="+mj-lt"/>
                  <a:buAutoNum type="arabicPeriod"/>
                </a:pPr>
                <a:r>
                  <a:rPr lang="en-US" sz="2400" dirty="0"/>
                  <a:t>Discrete Random Variable (DRV): If </a:t>
                </a:r>
                <a14:m>
                  <m:oMath xmlns:m="http://schemas.openxmlformats.org/officeDocument/2006/math">
                    <m:r>
                      <a:rPr lang="en-US" sz="2400" b="0" i="0"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oMath>
                </a14:m>
                <a:r>
                  <a:rPr lang="en-US" sz="2400" dirty="0"/>
                  <a:t> states only countable number of discrete values then it is called DRV. </a:t>
                </a:r>
              </a:p>
              <a:p>
                <a:pPr marL="457200" indent="-457200">
                  <a:buFont typeface="+mj-lt"/>
                  <a:buAutoNum type="arabicPeriod"/>
                </a:pPr>
                <a:endParaRPr lang="en-US" sz="2400" dirty="0"/>
              </a:p>
              <a:p>
                <a:pPr marL="457200" indent="-457200">
                  <a:buFont typeface="+mj-lt"/>
                  <a:buAutoNum type="arabicPeriod"/>
                </a:pPr>
                <a:r>
                  <a:rPr lang="en-US" sz="2400" dirty="0"/>
                  <a:t>Continuous Random Variable (CRV): If </a:t>
                </a:r>
                <a14:m>
                  <m:oMath xmlns:m="http://schemas.openxmlformats.org/officeDocument/2006/math">
                    <m:r>
                      <a:rPr lang="en-US" sz="2400" b="0" i="0"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oMath>
                </a14:m>
                <a:r>
                  <a:rPr lang="en-US" sz="2400" dirty="0"/>
                  <a:t> can assume any value then it is called CRV.</a:t>
                </a:r>
              </a:p>
            </p:txBody>
          </p:sp>
        </mc:Choice>
        <mc:Fallback xmlns="">
          <p:sp>
            <p:nvSpPr>
              <p:cNvPr id="5" name="TextBox 4"/>
              <p:cNvSpPr txBox="1">
                <a:spLocks noRot="1" noChangeAspect="1" noMove="1" noResize="1" noEditPoints="1" noAdjustHandles="1" noChangeArrowheads="1" noChangeShapeType="1" noTextEdit="1"/>
              </p:cNvSpPr>
              <p:nvPr/>
            </p:nvSpPr>
            <p:spPr>
              <a:xfrm>
                <a:off x="1718492" y="4074919"/>
                <a:ext cx="8912476" cy="1938992"/>
              </a:xfrm>
              <a:prstGeom prst="rect">
                <a:avLst/>
              </a:prstGeom>
              <a:blipFill rotWithShape="0">
                <a:blip r:embed="rId2"/>
                <a:stretch>
                  <a:fillRect l="-1094" t="-2821" b="-5956"/>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9354600" y="3032640"/>
              <a:ext cx="2670120" cy="2976480"/>
            </p14:xfrm>
          </p:contentPart>
        </mc:Choice>
        <mc:Fallback xmlns="">
          <p:pic>
            <p:nvPicPr>
              <p:cNvPr id="6" name="Ink 5"/>
              <p:cNvPicPr/>
              <p:nvPr/>
            </p:nvPicPr>
            <p:blipFill>
              <a:blip r:embed="rId4"/>
              <a:stretch>
                <a:fillRect/>
              </a:stretch>
            </p:blipFill>
            <p:spPr>
              <a:xfrm>
                <a:off x="9345240" y="3020760"/>
                <a:ext cx="2692080" cy="3001320"/>
              </a:xfrm>
              <a:prstGeom prst="rect">
                <a:avLst/>
              </a:prstGeom>
            </p:spPr>
          </p:pic>
        </mc:Fallback>
      </mc:AlternateContent>
    </p:spTree>
    <p:extLst>
      <p:ext uri="{BB962C8B-B14F-4D97-AF65-F5344CB8AC3E}">
        <p14:creationId xmlns:p14="http://schemas.microsoft.com/office/powerpoint/2010/main" val="13534732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8763" y="512748"/>
            <a:ext cx="6924331" cy="584775"/>
          </a:xfrm>
          <a:prstGeom prst="rect">
            <a:avLst/>
          </a:prstGeom>
          <a:noFill/>
        </p:spPr>
        <p:txBody>
          <a:bodyPr wrap="none" rtlCol="0">
            <a:spAutoFit/>
          </a:bodyPr>
          <a:lstStyle/>
          <a:p>
            <a:r>
              <a:rPr lang="en-US" sz="3200" b="1" dirty="0"/>
              <a:t>Cumulative Distribution Function (CDF) </a:t>
            </a:r>
          </a:p>
        </p:txBody>
      </p:sp>
      <p:sp>
        <p:nvSpPr>
          <p:cNvPr id="3" name="TextBox 2"/>
          <p:cNvSpPr txBox="1"/>
          <p:nvPr/>
        </p:nvSpPr>
        <p:spPr>
          <a:xfrm>
            <a:off x="1392964" y="1401511"/>
            <a:ext cx="9667262"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a:t>CDF is the probability of all possible values in the total available range.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It contains all probabilistic information of random variable and is given by</a:t>
            </a:r>
          </a:p>
        </p:txBody>
      </p:sp>
      <mc:AlternateContent xmlns:mc="http://schemas.openxmlformats.org/markup-compatibility/2006" xmlns:a14="http://schemas.microsoft.com/office/drawing/2010/main">
        <mc:Choice Requires="a14">
          <p:sp>
            <p:nvSpPr>
              <p:cNvPr id="4" name="TextBox 3"/>
              <p:cNvSpPr txBox="1"/>
              <p:nvPr/>
            </p:nvSpPr>
            <p:spPr>
              <a:xfrm>
                <a:off x="2837204" y="2905828"/>
                <a:ext cx="5766835" cy="523220"/>
              </a:xfrm>
              <a:prstGeom prst="rect">
                <a:avLst/>
              </a:prstGeom>
              <a:noFill/>
              <a:ln>
                <a:solidFill>
                  <a:schemeClr val="tx1">
                    <a:lumMod val="65000"/>
                    <a:lumOff val="35000"/>
                  </a:schemeClr>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𝐹</m:t>
                          </m:r>
                        </m:e>
                        <m:sub>
                          <m:r>
                            <a:rPr lang="en-US" sz="2800" b="0" i="1" smtClean="0">
                              <a:latin typeface="Cambria Math" panose="02040503050406030204" pitchFamily="18" charset="0"/>
                            </a:rPr>
                            <m:t>𝑋</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r>
                        <m:rPr>
                          <m:sty m:val="p"/>
                        </m:rPr>
                        <a:rPr lang="en-US" sz="2800" b="0" i="0" smtClean="0">
                          <a:latin typeface="Cambria Math" panose="02040503050406030204" pitchFamily="18" charset="0"/>
                        </a:rPr>
                        <m:t>Pr</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 ;     −∞≤</m:t>
                      </m:r>
                      <m:r>
                        <a:rPr lang="en-US" sz="2800" b="0" i="1" smtClean="0">
                          <a:latin typeface="Cambria Math" panose="02040503050406030204" pitchFamily="18" charset="0"/>
                        </a:rPr>
                        <m:t>𝑥</m:t>
                      </m:r>
                      <m:r>
                        <a:rPr lang="en-US" sz="2800" b="0" i="1" smtClean="0">
                          <a:latin typeface="Cambria Math" panose="02040503050406030204" pitchFamily="18" charset="0"/>
                        </a:rPr>
                        <m:t>≤∞</m:t>
                      </m:r>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2837204" y="2905828"/>
                <a:ext cx="5766835" cy="523220"/>
              </a:xfrm>
              <a:prstGeom prst="rect">
                <a:avLst/>
              </a:prstGeom>
              <a:blipFill rotWithShape="0">
                <a:blip r:embed="rId2"/>
                <a:stretch>
                  <a:fillRect/>
                </a:stretch>
              </a:blipFill>
              <a:ln>
                <a:solidFill>
                  <a:schemeClr val="tx1">
                    <a:lumMod val="65000"/>
                    <a:lumOff val="35000"/>
                  </a:schemeClr>
                </a:solidFill>
              </a:ln>
            </p:spPr>
            <p:txBody>
              <a:bodyPr/>
              <a:lstStyle/>
              <a:p>
                <a:r>
                  <a:rPr lang="en-US">
                    <a:noFill/>
                  </a:rPr>
                  <a:t> </a:t>
                </a:r>
              </a:p>
            </p:txBody>
          </p:sp>
        </mc:Fallback>
      </mc:AlternateContent>
      <p:cxnSp>
        <p:nvCxnSpPr>
          <p:cNvPr id="6" name="Straight Arrow Connector 5"/>
          <p:cNvCxnSpPr/>
          <p:nvPr/>
        </p:nvCxnSpPr>
        <p:spPr>
          <a:xfrm>
            <a:off x="3452501" y="6033331"/>
            <a:ext cx="586241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H="1" flipV="1">
            <a:off x="4007978" y="3717421"/>
            <a:ext cx="0" cy="267341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4495088" y="5563312"/>
            <a:ext cx="0" cy="470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980775" y="5093293"/>
            <a:ext cx="0" cy="470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450794" y="4621849"/>
            <a:ext cx="0" cy="470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21383" y="4150405"/>
            <a:ext cx="0" cy="470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V="1">
            <a:off x="4736222" y="5327589"/>
            <a:ext cx="0" cy="470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V="1">
            <a:off x="5215784" y="4856859"/>
            <a:ext cx="0" cy="470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V="1">
            <a:off x="5685803" y="4385415"/>
            <a:ext cx="0" cy="470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920813" y="4148981"/>
            <a:ext cx="9625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954780" y="5563312"/>
            <a:ext cx="106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954638" y="5091868"/>
            <a:ext cx="106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954638" y="4620424"/>
            <a:ext cx="106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966068" y="4145883"/>
            <a:ext cx="106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a:off x="4927434" y="6041663"/>
            <a:ext cx="106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a:off x="5437974" y="6041663"/>
            <a:ext cx="106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a:off x="5914224" y="6043764"/>
            <a:ext cx="106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a:off x="6348766" y="6041663"/>
            <a:ext cx="10668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9323702" y="5803656"/>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9323702" y="5803656"/>
                <a:ext cx="367985"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261355" y="3607484"/>
                <a:ext cx="7999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3261355" y="3607484"/>
                <a:ext cx="799963" cy="369332"/>
              </a:xfrm>
              <a:prstGeom prst="rect">
                <a:avLst/>
              </a:prstGeom>
              <a:blipFill rotWithShape="0">
                <a:blip r:embed="rId4"/>
                <a:stretch>
                  <a:fillRect/>
                </a:stretch>
              </a:blipFill>
            </p:spPr>
            <p:txBody>
              <a:bodyPr/>
              <a:lstStyle/>
              <a:p>
                <a:r>
                  <a:rPr lang="en-US">
                    <a:noFill/>
                  </a:rPr>
                  <a:t> </a:t>
                </a:r>
              </a:p>
            </p:txBody>
          </p:sp>
        </mc:Fallback>
      </mc:AlternateContent>
      <p:sp>
        <p:nvSpPr>
          <p:cNvPr id="33" name="TextBox 32"/>
          <p:cNvSpPr txBox="1"/>
          <p:nvPr/>
        </p:nvSpPr>
        <p:spPr>
          <a:xfrm>
            <a:off x="3706007" y="3973999"/>
            <a:ext cx="301686" cy="369332"/>
          </a:xfrm>
          <a:prstGeom prst="rect">
            <a:avLst/>
          </a:prstGeom>
          <a:noFill/>
        </p:spPr>
        <p:txBody>
          <a:bodyPr wrap="none" rtlCol="0">
            <a:spAutoFit/>
          </a:bodyPr>
          <a:lstStyle/>
          <a:p>
            <a:r>
              <a:rPr lang="en-US" dirty="0"/>
              <a:t>1</a:t>
            </a:r>
          </a:p>
        </p:txBody>
      </p:sp>
      <p:sp>
        <p:nvSpPr>
          <p:cNvPr id="34" name="TextBox 33"/>
          <p:cNvSpPr txBox="1"/>
          <p:nvPr/>
        </p:nvSpPr>
        <p:spPr>
          <a:xfrm>
            <a:off x="3425976" y="4415915"/>
            <a:ext cx="593432" cy="369332"/>
          </a:xfrm>
          <a:prstGeom prst="rect">
            <a:avLst/>
          </a:prstGeom>
          <a:noFill/>
        </p:spPr>
        <p:txBody>
          <a:bodyPr wrap="none" rtlCol="0">
            <a:spAutoFit/>
          </a:bodyPr>
          <a:lstStyle/>
          <a:p>
            <a:r>
              <a:rPr lang="en-US" dirty="0"/>
              <a:t>0.75</a:t>
            </a:r>
          </a:p>
        </p:txBody>
      </p:sp>
      <p:sp>
        <p:nvSpPr>
          <p:cNvPr id="35" name="TextBox 34"/>
          <p:cNvSpPr txBox="1"/>
          <p:nvPr/>
        </p:nvSpPr>
        <p:spPr>
          <a:xfrm>
            <a:off x="3410377" y="4892066"/>
            <a:ext cx="593432" cy="369332"/>
          </a:xfrm>
          <a:prstGeom prst="rect">
            <a:avLst/>
          </a:prstGeom>
          <a:noFill/>
        </p:spPr>
        <p:txBody>
          <a:bodyPr wrap="none" rtlCol="0">
            <a:spAutoFit/>
          </a:bodyPr>
          <a:lstStyle/>
          <a:p>
            <a:r>
              <a:rPr lang="en-US" dirty="0"/>
              <a:t>0.50</a:t>
            </a:r>
          </a:p>
        </p:txBody>
      </p:sp>
      <p:sp>
        <p:nvSpPr>
          <p:cNvPr id="36" name="TextBox 35"/>
          <p:cNvSpPr txBox="1"/>
          <p:nvPr/>
        </p:nvSpPr>
        <p:spPr>
          <a:xfrm>
            <a:off x="3410377" y="5364334"/>
            <a:ext cx="593432" cy="369332"/>
          </a:xfrm>
          <a:prstGeom prst="rect">
            <a:avLst/>
          </a:prstGeom>
          <a:noFill/>
        </p:spPr>
        <p:txBody>
          <a:bodyPr wrap="none" rtlCol="0">
            <a:spAutoFit/>
          </a:bodyPr>
          <a:lstStyle/>
          <a:p>
            <a:r>
              <a:rPr lang="en-US" dirty="0"/>
              <a:t>0.25</a:t>
            </a:r>
          </a:p>
        </p:txBody>
      </p:sp>
      <p:sp>
        <p:nvSpPr>
          <p:cNvPr id="37" name="TextBox 36"/>
          <p:cNvSpPr txBox="1"/>
          <p:nvPr/>
        </p:nvSpPr>
        <p:spPr>
          <a:xfrm>
            <a:off x="3738007" y="6008834"/>
            <a:ext cx="301686" cy="369332"/>
          </a:xfrm>
          <a:prstGeom prst="rect">
            <a:avLst/>
          </a:prstGeom>
          <a:noFill/>
        </p:spPr>
        <p:txBody>
          <a:bodyPr wrap="none" rtlCol="0">
            <a:spAutoFit/>
          </a:bodyPr>
          <a:lstStyle/>
          <a:p>
            <a:r>
              <a:rPr lang="en-US" dirty="0"/>
              <a:t>0</a:t>
            </a:r>
          </a:p>
        </p:txBody>
      </p:sp>
      <p:sp>
        <p:nvSpPr>
          <p:cNvPr id="38" name="TextBox 37"/>
          <p:cNvSpPr txBox="1"/>
          <p:nvPr/>
        </p:nvSpPr>
        <p:spPr>
          <a:xfrm>
            <a:off x="4350928" y="6041888"/>
            <a:ext cx="301686" cy="369332"/>
          </a:xfrm>
          <a:prstGeom prst="rect">
            <a:avLst/>
          </a:prstGeom>
          <a:noFill/>
        </p:spPr>
        <p:txBody>
          <a:bodyPr wrap="none" rtlCol="0">
            <a:spAutoFit/>
          </a:bodyPr>
          <a:lstStyle/>
          <a:p>
            <a:r>
              <a:rPr lang="en-US" dirty="0"/>
              <a:t>1</a:t>
            </a:r>
          </a:p>
        </p:txBody>
      </p:sp>
      <p:sp>
        <p:nvSpPr>
          <p:cNvPr id="39" name="TextBox 38"/>
          <p:cNvSpPr txBox="1"/>
          <p:nvPr/>
        </p:nvSpPr>
        <p:spPr>
          <a:xfrm>
            <a:off x="4829931" y="6060393"/>
            <a:ext cx="301686" cy="369332"/>
          </a:xfrm>
          <a:prstGeom prst="rect">
            <a:avLst/>
          </a:prstGeom>
          <a:noFill/>
        </p:spPr>
        <p:txBody>
          <a:bodyPr wrap="none" rtlCol="0">
            <a:spAutoFit/>
          </a:bodyPr>
          <a:lstStyle/>
          <a:p>
            <a:r>
              <a:rPr lang="en-US" dirty="0"/>
              <a:t>2</a:t>
            </a:r>
          </a:p>
        </p:txBody>
      </p:sp>
      <p:sp>
        <p:nvSpPr>
          <p:cNvPr id="40" name="TextBox 39"/>
          <p:cNvSpPr txBox="1"/>
          <p:nvPr/>
        </p:nvSpPr>
        <p:spPr>
          <a:xfrm>
            <a:off x="5340896" y="6071774"/>
            <a:ext cx="301686" cy="369332"/>
          </a:xfrm>
          <a:prstGeom prst="rect">
            <a:avLst/>
          </a:prstGeom>
          <a:noFill/>
        </p:spPr>
        <p:txBody>
          <a:bodyPr wrap="none" rtlCol="0">
            <a:spAutoFit/>
          </a:bodyPr>
          <a:lstStyle/>
          <a:p>
            <a:r>
              <a:rPr lang="en-US" dirty="0"/>
              <a:t>3</a:t>
            </a:r>
          </a:p>
        </p:txBody>
      </p:sp>
      <p:sp>
        <p:nvSpPr>
          <p:cNvPr id="41" name="TextBox 40"/>
          <p:cNvSpPr txBox="1"/>
          <p:nvPr/>
        </p:nvSpPr>
        <p:spPr>
          <a:xfrm>
            <a:off x="5851435" y="6078341"/>
            <a:ext cx="301686" cy="369332"/>
          </a:xfrm>
          <a:prstGeom prst="rect">
            <a:avLst/>
          </a:prstGeom>
          <a:noFill/>
        </p:spPr>
        <p:txBody>
          <a:bodyPr wrap="none" rtlCol="0">
            <a:spAutoFit/>
          </a:bodyPr>
          <a:lstStyle/>
          <a:p>
            <a:r>
              <a:rPr lang="en-US" dirty="0"/>
              <a:t>4</a:t>
            </a:r>
          </a:p>
        </p:txBody>
      </p:sp>
      <p:sp>
        <p:nvSpPr>
          <p:cNvPr id="42" name="TextBox 41"/>
          <p:cNvSpPr txBox="1"/>
          <p:nvPr/>
        </p:nvSpPr>
        <p:spPr>
          <a:xfrm>
            <a:off x="1574720" y="3564909"/>
            <a:ext cx="1039708" cy="369332"/>
          </a:xfrm>
          <a:prstGeom prst="rect">
            <a:avLst/>
          </a:prstGeom>
          <a:noFill/>
        </p:spPr>
        <p:txBody>
          <a:bodyPr wrap="none" rtlCol="0">
            <a:spAutoFit/>
          </a:bodyPr>
          <a:lstStyle/>
          <a:p>
            <a:r>
              <a:rPr lang="en-US" u="sng" dirty="0">
                <a:solidFill>
                  <a:srgbClr val="FF0000"/>
                </a:solidFill>
              </a:rPr>
              <a:t>Example:</a:t>
            </a:r>
          </a:p>
        </p:txBody>
      </p:sp>
      <p:cxnSp>
        <p:nvCxnSpPr>
          <p:cNvPr id="44" name="Straight Connector 43"/>
          <p:cNvCxnSpPr/>
          <p:nvPr/>
        </p:nvCxnSpPr>
        <p:spPr>
          <a:xfrm flipH="1" flipV="1">
            <a:off x="5775960" y="4547466"/>
            <a:ext cx="0" cy="1679088"/>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45" name="Straight Connector 44"/>
          <p:cNvCxnSpPr/>
          <p:nvPr/>
        </p:nvCxnSpPr>
        <p:spPr>
          <a:xfrm flipH="1" flipV="1">
            <a:off x="3738008" y="4620425"/>
            <a:ext cx="2264270" cy="8556"/>
          </a:xfrm>
          <a:prstGeom prst="line">
            <a:avLst/>
          </a:prstGeom>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7310288" y="4404972"/>
                <a:ext cx="2320122"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m:rPr>
                          <m:sty m:val="p"/>
                        </m:rPr>
                        <a:rPr lang="en-US" b="0" i="0" smtClean="0">
                          <a:latin typeface="Cambria Math" panose="02040503050406030204" pitchFamily="18" charset="0"/>
                        </a:rPr>
                        <m:t>Pr</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≤3.8</m:t>
                          </m:r>
                        </m:e>
                      </m:d>
                    </m:oMath>
                  </m:oMathPara>
                </a14:m>
                <a:endParaRPr lang="en-US" b="0" dirty="0"/>
              </a:p>
              <a:p>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=0.75</m:t>
                      </m:r>
                    </m:oMath>
                  </m:oMathPara>
                </a14:m>
                <a:endParaRPr lang="en-US" b="0" dirty="0"/>
              </a:p>
            </p:txBody>
          </p:sp>
        </mc:Choice>
        <mc:Fallback xmlns="">
          <p:sp>
            <p:nvSpPr>
              <p:cNvPr id="48" name="TextBox 47"/>
              <p:cNvSpPr txBox="1">
                <a:spLocks noRot="1" noChangeAspect="1" noMove="1" noResize="1" noEditPoints="1" noAdjustHandles="1" noChangeArrowheads="1" noChangeShapeType="1" noTextEdit="1"/>
              </p:cNvSpPr>
              <p:nvPr/>
            </p:nvSpPr>
            <p:spPr>
              <a:xfrm>
                <a:off x="7310288" y="4404972"/>
                <a:ext cx="2320122" cy="92333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082961" y="3380243"/>
                <a:ext cx="3221075" cy="369332"/>
              </a:xfrm>
              <a:prstGeom prst="rect">
                <a:avLst/>
              </a:prstGeom>
              <a:noFill/>
            </p:spPr>
            <p:txBody>
              <a:bodyPr wrap="none" rtlCol="0">
                <a:spAutoFit/>
              </a:bodyPr>
              <a:lstStyle/>
              <a:p>
                <a:r>
                  <a:rPr lang="en-US" b="0" dirty="0"/>
                  <a:t>-- </a:t>
                </a:r>
                <a14:m>
                  <m:oMath xmlns:m="http://schemas.openxmlformats.org/officeDocument/2006/math">
                    <m:r>
                      <m:rPr>
                        <m:sty m:val="p"/>
                      </m:rPr>
                      <a:rPr lang="en-US" b="0" i="0" smtClean="0">
                        <a:latin typeface="Cambria Math" panose="02040503050406030204" pitchFamily="18" charset="0"/>
                      </a:rPr>
                      <m:t>Pr</m:t>
                    </m:r>
                  </m:oMath>
                </a14:m>
                <a:r>
                  <a:rPr lang="en-US" dirty="0"/>
                  <a:t>  representing to probability</a:t>
                </a:r>
              </a:p>
            </p:txBody>
          </p:sp>
        </mc:Choice>
        <mc:Fallback xmlns="">
          <p:sp>
            <p:nvSpPr>
              <p:cNvPr id="5" name="TextBox 4"/>
              <p:cNvSpPr txBox="1">
                <a:spLocks noRot="1" noChangeAspect="1" noMove="1" noResize="1" noEditPoints="1" noAdjustHandles="1" noChangeArrowheads="1" noChangeShapeType="1" noTextEdit="1"/>
              </p:cNvSpPr>
              <p:nvPr/>
            </p:nvSpPr>
            <p:spPr>
              <a:xfrm>
                <a:off x="9082961" y="3380243"/>
                <a:ext cx="3221075" cy="369332"/>
              </a:xfrm>
              <a:prstGeom prst="rect">
                <a:avLst/>
              </a:prstGeom>
              <a:blipFill rotWithShape="0">
                <a:blip r:embed="rId6"/>
                <a:stretch>
                  <a:fillRect l="-1705" t="-10000" r="-1136" b="-2666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4330800" y="3768480"/>
              <a:ext cx="920160" cy="2384280"/>
            </p14:xfrm>
          </p:contentPart>
        </mc:Choice>
        <mc:Fallback xmlns="">
          <p:pic>
            <p:nvPicPr>
              <p:cNvPr id="8" name="Ink 7"/>
              <p:cNvPicPr/>
              <p:nvPr/>
            </p:nvPicPr>
            <p:blipFill>
              <a:blip r:embed="rId8"/>
              <a:stretch>
                <a:fillRect/>
              </a:stretch>
            </p:blipFill>
            <p:spPr>
              <a:xfrm>
                <a:off x="4321440" y="3759120"/>
                <a:ext cx="938880" cy="2403000"/>
              </a:xfrm>
              <a:prstGeom prst="rect">
                <a:avLst/>
              </a:prstGeom>
            </p:spPr>
          </p:pic>
        </mc:Fallback>
      </mc:AlternateContent>
    </p:spTree>
    <p:extLst>
      <p:ext uri="{BB962C8B-B14F-4D97-AF65-F5344CB8AC3E}">
        <p14:creationId xmlns:p14="http://schemas.microsoft.com/office/powerpoint/2010/main" val="25405046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0217" y="521293"/>
            <a:ext cx="2447978" cy="461665"/>
          </a:xfrm>
          <a:prstGeom prst="rect">
            <a:avLst/>
          </a:prstGeom>
          <a:noFill/>
        </p:spPr>
        <p:txBody>
          <a:bodyPr wrap="none" rtlCol="0">
            <a:spAutoFit/>
          </a:bodyPr>
          <a:lstStyle/>
          <a:p>
            <a:r>
              <a:rPr lang="en-US" sz="2400" u="sng" dirty="0"/>
              <a:t>Properties of CDF:</a:t>
            </a:r>
          </a:p>
        </p:txBody>
      </p:sp>
      <mc:AlternateContent xmlns:mc="http://schemas.openxmlformats.org/markup-compatibility/2006" xmlns:a14="http://schemas.microsoft.com/office/drawing/2010/main">
        <mc:Choice Requires="a14">
          <p:sp>
            <p:nvSpPr>
              <p:cNvPr id="3" name="TextBox 2"/>
              <p:cNvSpPr txBox="1"/>
              <p:nvPr/>
            </p:nvSpPr>
            <p:spPr>
              <a:xfrm>
                <a:off x="1469876" y="1187865"/>
                <a:ext cx="7103868" cy="3416320"/>
              </a:xfrm>
              <a:prstGeom prst="rect">
                <a:avLst/>
              </a:prstGeom>
              <a:noFill/>
            </p:spPr>
            <p:txBody>
              <a:bodyPr wrap="none" rtlCol="0">
                <a:spAutoFit/>
              </a:bodyPr>
              <a:lstStyle/>
              <a:p>
                <a:pPr marL="342900" indent="-342900">
                  <a:lnSpc>
                    <a:spcPct val="200000"/>
                  </a:lnSpc>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0≤</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𝑋</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≤1</m:t>
                    </m:r>
                  </m:oMath>
                </a14:m>
                <a:endParaRPr lang="en-US" sz="2400" dirty="0"/>
              </a:p>
              <a:p>
                <a:pPr marL="342900" indent="-342900">
                  <a:lnSpc>
                    <a:spcPct val="200000"/>
                  </a:lnSpc>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𝑋</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e>
                    </m:d>
                    <m:r>
                      <a:rPr lang="en-US" sz="2000" b="0" i="1" smtClean="0">
                        <a:latin typeface="Cambria Math" panose="02040503050406030204" pitchFamily="18" charset="0"/>
                      </a:rPr>
                      <m:t>=</m:t>
                    </m:r>
                    <m:r>
                      <m:rPr>
                        <m:sty m:val="p"/>
                      </m:rPr>
                      <a:rPr lang="en-US" sz="2400">
                        <a:latin typeface="Cambria Math" panose="02040503050406030204" pitchFamily="18" charset="0"/>
                      </a:rPr>
                      <m:t>P</m:t>
                    </m:r>
                    <m:r>
                      <m:rPr>
                        <m:sty m:val="p"/>
                      </m:rPr>
                      <a:rPr lang="en-US" sz="2400" b="0" i="0" smtClean="0">
                        <a:latin typeface="Cambria Math" panose="02040503050406030204" pitchFamily="18" charset="0"/>
                      </a:rPr>
                      <m:t>r</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r>
                          <a:rPr lang="en-US" sz="2000" b="0" i="1" smtClean="0">
                            <a:latin typeface="Cambria Math" panose="02040503050406030204" pitchFamily="18" charset="0"/>
                          </a:rPr>
                          <m:t>≤−∞</m:t>
                        </m:r>
                      </m:e>
                    </m:d>
                    <m:r>
                      <a:rPr lang="en-US" sz="2000" b="0" i="1" smtClean="0">
                        <a:latin typeface="Cambria Math" panose="02040503050406030204" pitchFamily="18" charset="0"/>
                      </a:rPr>
                      <m:t>=0</m:t>
                    </m:r>
                  </m:oMath>
                </a14:m>
                <a:r>
                  <a:rPr lang="en-US" sz="2400" dirty="0"/>
                  <a:t>		No possible event</a:t>
                </a:r>
              </a:p>
              <a:p>
                <a:pPr marL="342900" indent="-342900">
                  <a:lnSpc>
                    <a:spcPct val="200000"/>
                  </a:lnSpc>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𝑋</m:t>
                        </m:r>
                      </m:sub>
                    </m:sSub>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e>
                    </m:d>
                    <m:r>
                      <a:rPr lang="en-US" sz="2000" i="1">
                        <a:latin typeface="Cambria Math" panose="02040503050406030204" pitchFamily="18" charset="0"/>
                      </a:rPr>
                      <m:t>=</m:t>
                    </m:r>
                    <m:r>
                      <m:rPr>
                        <m:sty m:val="p"/>
                      </m:rPr>
                      <a:rPr lang="en-US" sz="2400">
                        <a:latin typeface="Cambria Math" panose="02040503050406030204" pitchFamily="18" charset="0"/>
                      </a:rPr>
                      <m:t>P</m:t>
                    </m:r>
                    <m:r>
                      <m:rPr>
                        <m:sty m:val="p"/>
                      </m:rPr>
                      <a:rPr lang="en-US" sz="2400" b="0" i="0" smtClean="0">
                        <a:latin typeface="Cambria Math" panose="02040503050406030204" pitchFamily="18" charset="0"/>
                      </a:rPr>
                      <m:t>r</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𝑋</m:t>
                        </m:r>
                        <m:r>
                          <a:rPr lang="en-US" sz="2000" i="1">
                            <a:latin typeface="Cambria Math" panose="02040503050406030204" pitchFamily="18" charset="0"/>
                          </a:rPr>
                          <m:t>≤∞</m:t>
                        </m:r>
                      </m:e>
                    </m:d>
                    <m:r>
                      <a:rPr lang="en-US" sz="2000" i="1">
                        <a:latin typeface="Cambria Math" panose="02040503050406030204" pitchFamily="18" charset="0"/>
                      </a:rPr>
                      <m:t>=</m:t>
                    </m:r>
                    <m:r>
                      <a:rPr lang="en-US" sz="2000" b="0" i="1" smtClean="0">
                        <a:latin typeface="Cambria Math" panose="02040503050406030204" pitchFamily="18" charset="0"/>
                      </a:rPr>
                      <m:t>1</m:t>
                    </m:r>
                  </m:oMath>
                </a14:m>
                <a:r>
                  <a:rPr lang="en-US" sz="2400" dirty="0"/>
                  <a:t>		All possible events</a:t>
                </a:r>
              </a:p>
              <a:p>
                <a:pPr marL="342900" indent="-342900">
                  <a:lnSpc>
                    <a:spcPct val="200000"/>
                  </a:lnSpc>
                  <a:buFont typeface="Arial" panose="020B0604020202020204" pitchFamily="34" charset="0"/>
                  <a:buChar char="•"/>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𝑋</m:t>
                        </m:r>
                      </m:sub>
                    </m:sSub>
                    <m:d>
                      <m:dPr>
                        <m:ctrlPr>
                          <a:rPr lang="en-US" sz="2400" i="1">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𝑋</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2</m:t>
                            </m:r>
                          </m:sub>
                        </m:sSub>
                      </m:e>
                    </m:d>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&lt;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a14:m>
                <a:endParaRPr lang="en-US" sz="2400" dirty="0"/>
              </a:p>
              <a:p>
                <a:pPr marL="342900" indent="-342900">
                  <a:buFont typeface="Arial" panose="020B0604020202020204" pitchFamily="34" charset="0"/>
                  <a:buChar char="•"/>
                </a:pPr>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1469876" y="1187865"/>
                <a:ext cx="7103868" cy="3416320"/>
              </a:xfrm>
              <a:prstGeom prst="rect">
                <a:avLst/>
              </a:prstGeom>
              <a:blipFill rotWithShape="0">
                <a:blip r:embed="rId2"/>
                <a:stretch>
                  <a:fillRect l="-1116" r="-6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777525" y="4982197"/>
                <a:ext cx="8469242" cy="461665"/>
              </a:xfrm>
              <a:prstGeom prst="rect">
                <a:avLst/>
              </a:prstGeom>
              <a:noFill/>
            </p:spPr>
            <p:txBody>
              <a:bodyPr wrap="none" rtlCol="0">
                <a:spAutoFit/>
              </a:bodyPr>
              <a:lstStyle/>
              <a:p>
                <a:r>
                  <a:rPr lang="en-US" sz="2400" u="sng" dirty="0"/>
                  <a:t>This property indicates that CDF is a </a:t>
                </a:r>
                <a:r>
                  <a:rPr lang="en-US" sz="2400" b="1" u="sng" dirty="0"/>
                  <a:t>non-decreasing</a:t>
                </a:r>
                <a:r>
                  <a:rPr lang="en-US" sz="2400" u="sng" dirty="0"/>
                  <a:t> function of </a:t>
                </a:r>
                <a14:m>
                  <m:oMath xmlns:m="http://schemas.openxmlformats.org/officeDocument/2006/math">
                    <m:r>
                      <a:rPr lang="en-US" sz="2400" b="0" i="1" u="sng" smtClean="0">
                        <a:latin typeface="Cambria Math" panose="02040503050406030204" pitchFamily="18" charset="0"/>
                      </a:rPr>
                      <m:t>𝑋</m:t>
                    </m:r>
                  </m:oMath>
                </a14:m>
                <a:r>
                  <a:rPr lang="en-US" sz="2400" u="sng" dirty="0"/>
                  <a:t>.</a:t>
                </a:r>
              </a:p>
            </p:txBody>
          </p:sp>
        </mc:Choice>
        <mc:Fallback xmlns="">
          <p:sp>
            <p:nvSpPr>
              <p:cNvPr id="4" name="TextBox 3"/>
              <p:cNvSpPr txBox="1">
                <a:spLocks noRot="1" noChangeAspect="1" noMove="1" noResize="1" noEditPoints="1" noAdjustHandles="1" noChangeArrowheads="1" noChangeShapeType="1" noTextEdit="1"/>
              </p:cNvSpPr>
              <p:nvPr/>
            </p:nvSpPr>
            <p:spPr>
              <a:xfrm>
                <a:off x="1777525" y="4982197"/>
                <a:ext cx="8469242" cy="461665"/>
              </a:xfrm>
              <a:prstGeom prst="rect">
                <a:avLst/>
              </a:prstGeom>
              <a:blipFill rotWithShape="0">
                <a:blip r:embed="rId3"/>
                <a:stretch>
                  <a:fillRect l="-1152" t="-10526" r="-216" b="-2894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9768960" y="4491720"/>
              <a:ext cx="360" cy="360"/>
            </p14:xfrm>
          </p:contentPart>
        </mc:Choice>
        <mc:Fallback xmlns="">
          <p:pic>
            <p:nvPicPr>
              <p:cNvPr id="5" name="Ink 4"/>
              <p:cNvPicPr/>
              <p:nvPr/>
            </p:nvPicPr>
            <p:blipFill>
              <a:blip r:embed="rId5"/>
              <a:stretch>
                <a:fillRect/>
              </a:stretch>
            </p:blipFill>
            <p:spPr>
              <a:xfrm>
                <a:off x="9759600" y="4482360"/>
                <a:ext cx="19080" cy="19080"/>
              </a:xfrm>
              <a:prstGeom prst="rect">
                <a:avLst/>
              </a:prstGeom>
            </p:spPr>
          </p:pic>
        </mc:Fallback>
      </mc:AlternateContent>
    </p:spTree>
    <p:extLst>
      <p:ext uri="{BB962C8B-B14F-4D97-AF65-F5344CB8AC3E}">
        <p14:creationId xmlns:p14="http://schemas.microsoft.com/office/powerpoint/2010/main" val="6833586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8763" y="512748"/>
            <a:ext cx="8396850" cy="584775"/>
          </a:xfrm>
          <a:prstGeom prst="rect">
            <a:avLst/>
          </a:prstGeom>
          <a:noFill/>
        </p:spPr>
        <p:txBody>
          <a:bodyPr wrap="none" rtlCol="0">
            <a:spAutoFit/>
          </a:bodyPr>
          <a:lstStyle/>
          <a:p>
            <a:r>
              <a:rPr lang="en-US" sz="3200" b="1" dirty="0"/>
              <a:t>Probability Density(Distribution) Function (PDF) </a:t>
            </a:r>
          </a:p>
        </p:txBody>
      </p:sp>
      <p:sp>
        <p:nvSpPr>
          <p:cNvPr id="3" name="TextBox 2"/>
          <p:cNvSpPr txBox="1"/>
          <p:nvPr/>
        </p:nvSpPr>
        <p:spPr>
          <a:xfrm>
            <a:off x="1512606" y="1606609"/>
            <a:ext cx="9819118" cy="1938992"/>
          </a:xfrm>
          <a:prstGeom prst="rect">
            <a:avLst/>
          </a:prstGeom>
          <a:noFill/>
        </p:spPr>
        <p:txBody>
          <a:bodyPr wrap="square" rtlCol="0">
            <a:spAutoFit/>
          </a:bodyPr>
          <a:lstStyle/>
          <a:p>
            <a:r>
              <a:rPr lang="en-US" sz="2000" dirty="0"/>
              <a:t>A CRV can’t be described by any mathematical equation but we can definitely describe the probability of CRV lying within a range around any possible value by a mathematical function.</a:t>
            </a:r>
          </a:p>
          <a:p>
            <a:endParaRPr lang="en-US" sz="2000" dirty="0"/>
          </a:p>
          <a:p>
            <a:r>
              <a:rPr lang="en-US" sz="2000" dirty="0"/>
              <a:t>This analytical function is known as PDF and is given by</a:t>
            </a:r>
          </a:p>
          <a:p>
            <a:endParaRPr lang="en-US" sz="2000" dirty="0"/>
          </a:p>
          <a:p>
            <a:endParaRPr lang="en-US" sz="2000" dirty="0"/>
          </a:p>
        </p:txBody>
      </p:sp>
      <mc:AlternateContent xmlns:mc="http://schemas.openxmlformats.org/markup-compatibility/2006" xmlns:a14="http://schemas.microsoft.com/office/drawing/2010/main">
        <mc:Choice Requires="a14">
          <p:sp>
            <p:nvSpPr>
              <p:cNvPr id="4" name="TextBox 3"/>
              <p:cNvSpPr txBox="1"/>
              <p:nvPr/>
            </p:nvSpPr>
            <p:spPr>
              <a:xfrm>
                <a:off x="3452501" y="3290131"/>
                <a:ext cx="5118931" cy="8091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𝑋</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𝑋</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num>
                        <m:den>
                          <m:r>
                            <a:rPr lang="en-US" sz="2400" b="0" i="1" smtClean="0">
                              <a:latin typeface="Cambria Math" panose="02040503050406030204" pitchFamily="18" charset="0"/>
                            </a:rPr>
                            <m:t>𝑑𝑥</m:t>
                          </m:r>
                        </m:den>
                      </m:f>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3452501" y="3290131"/>
                <a:ext cx="5118931" cy="8091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673920" y="4082040"/>
              <a:ext cx="7238160" cy="2244240"/>
            </p14:xfrm>
          </p:contentPart>
        </mc:Choice>
        <mc:Fallback xmlns="">
          <p:pic>
            <p:nvPicPr>
              <p:cNvPr id="5" name="Ink 4"/>
              <p:cNvPicPr/>
              <p:nvPr/>
            </p:nvPicPr>
            <p:blipFill>
              <a:blip r:embed="rId4"/>
              <a:stretch>
                <a:fillRect/>
              </a:stretch>
            </p:blipFill>
            <p:spPr>
              <a:xfrm>
                <a:off x="671040" y="4073760"/>
                <a:ext cx="7249320" cy="2255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4752360" y="2900880"/>
              <a:ext cx="2401560" cy="1539000"/>
            </p14:xfrm>
          </p:contentPart>
        </mc:Choice>
        <mc:Fallback xmlns="">
          <p:pic>
            <p:nvPicPr>
              <p:cNvPr id="6" name="Ink 5"/>
              <p:cNvPicPr/>
              <p:nvPr/>
            </p:nvPicPr>
            <p:blipFill>
              <a:blip r:embed="rId6"/>
              <a:stretch>
                <a:fillRect/>
              </a:stretch>
            </p:blipFill>
            <p:spPr>
              <a:xfrm>
                <a:off x="4744440" y="2893680"/>
                <a:ext cx="2416680" cy="1551240"/>
              </a:xfrm>
              <a:prstGeom prst="rect">
                <a:avLst/>
              </a:prstGeom>
            </p:spPr>
          </p:pic>
        </mc:Fallback>
      </mc:AlternateContent>
    </p:spTree>
    <p:extLst>
      <p:ext uri="{BB962C8B-B14F-4D97-AF65-F5344CB8AC3E}">
        <p14:creationId xmlns:p14="http://schemas.microsoft.com/office/powerpoint/2010/main" val="20944371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0217" y="521293"/>
            <a:ext cx="2443169" cy="461665"/>
          </a:xfrm>
          <a:prstGeom prst="rect">
            <a:avLst/>
          </a:prstGeom>
          <a:noFill/>
        </p:spPr>
        <p:txBody>
          <a:bodyPr wrap="none" rtlCol="0">
            <a:spAutoFit/>
          </a:bodyPr>
          <a:lstStyle/>
          <a:p>
            <a:r>
              <a:rPr lang="en-US" sz="2400" u="sng" dirty="0"/>
              <a:t>Properties of PDF:</a:t>
            </a:r>
          </a:p>
        </p:txBody>
      </p:sp>
      <mc:AlternateContent xmlns:mc="http://schemas.openxmlformats.org/markup-compatibility/2006" xmlns:a14="http://schemas.microsoft.com/office/drawing/2010/main">
        <mc:Choice Requires="a14">
          <p:sp>
            <p:nvSpPr>
              <p:cNvPr id="4" name="TextBox 3"/>
              <p:cNvSpPr txBox="1"/>
              <p:nvPr/>
            </p:nvSpPr>
            <p:spPr>
              <a:xfrm>
                <a:off x="1469876" y="982958"/>
                <a:ext cx="9596927" cy="5754139"/>
              </a:xfrm>
              <a:prstGeom prst="rect">
                <a:avLst/>
              </a:prstGeom>
              <a:noFill/>
            </p:spPr>
            <p:txBody>
              <a:bodyPr wrap="square" rtlCol="0">
                <a:spAutoFit/>
              </a:bodyPr>
              <a:lstStyle/>
              <a:p>
                <a:pPr marL="285750" indent="-285750">
                  <a:lnSpc>
                    <a:spcPct val="200000"/>
                  </a:lnSpc>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𝑋</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≥0</m:t>
                    </m:r>
                  </m:oMath>
                </a14:m>
                <a:r>
                  <a:rPr lang="en-US" sz="2000" dirty="0"/>
                  <a:t>   </a:t>
                </a:r>
              </a:p>
              <a:p>
                <a:pPr marL="742950" lvl="1" indent="-285750">
                  <a:lnSpc>
                    <a:spcPct val="200000"/>
                  </a:lnSpc>
                  <a:buFont typeface="Arial" panose="020B0604020202020204" pitchFamily="34" charset="0"/>
                  <a:buChar char="•"/>
                </a:pPr>
                <a:r>
                  <a:rPr lang="en-US" sz="2000" dirty="0"/>
                  <a:t>Since CDF is always a non-decreasing function of </a:t>
                </a:r>
                <a14:m>
                  <m:oMath xmlns:m="http://schemas.openxmlformats.org/officeDocument/2006/math">
                    <m:r>
                      <a:rPr lang="en-US" sz="2000" b="0" i="1" smtClean="0">
                        <a:latin typeface="Cambria Math" panose="02040503050406030204" pitchFamily="18" charset="0"/>
                      </a:rPr>
                      <m:t>𝑋</m:t>
                    </m:r>
                  </m:oMath>
                </a14:m>
                <a:r>
                  <a:rPr lang="en-US" sz="2000" dirty="0"/>
                  <a:t>, so its derivative will always be greater than or equal to zero.  </a:t>
                </a:r>
              </a:p>
              <a:p>
                <a:pPr marL="285750" indent="-285750">
                  <a:lnSpc>
                    <a:spcPct val="200000"/>
                  </a:lnSpc>
                  <a:buFont typeface="Arial" panose="020B0604020202020204" pitchFamily="34" charset="0"/>
                  <a:buChar char="•"/>
                </a:pPr>
                <a:r>
                  <a:rPr lang="en-US" sz="2000" dirty="0"/>
                  <a:t>Area under the PDF curve is always unity, i.e., </a:t>
                </a:r>
              </a:p>
              <a:p>
                <a:pPr marL="285750" indent="-285750">
                  <a:lnSpc>
                    <a:spcPct val="200000"/>
                  </a:lnSpc>
                  <a:buFont typeface="Arial" panose="020B0604020202020204" pitchFamily="34" charset="0"/>
                  <a:buChar char="•"/>
                </a:pPr>
                <a:endParaRPr lang="en-US" sz="2000" dirty="0"/>
              </a:p>
              <a:p>
                <a:pPr marL="285750" indent="-285750">
                  <a:lnSpc>
                    <a:spcPct val="200000"/>
                  </a:lnSpc>
                  <a:buFont typeface="Arial" panose="020B0604020202020204" pitchFamily="34" charset="0"/>
                  <a:buChar char="•"/>
                </a:pPr>
                <a:endParaRPr lang="en-US" sz="2000" dirty="0"/>
              </a:p>
              <a:p>
                <a:pPr marL="285750" indent="-285750">
                  <a:lnSpc>
                    <a:spcPct val="200000"/>
                  </a:lnSpc>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𝑋</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nary>
                      <m:naryPr>
                        <m:limLoc m:val="undOvr"/>
                        <m:ctrlPr>
                          <a:rPr lang="en-US" sz="2400" b="0" i="1" smtClean="0">
                            <a:latin typeface="Cambria Math" panose="02040503050406030204" pitchFamily="18" charset="0"/>
                          </a:rPr>
                        </m:ctrlPr>
                      </m:naryPr>
                      <m:sub>
                        <m:r>
                          <m:rPr>
                            <m:brk m:alnAt="24"/>
                          </m:rP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𝑥</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𝑋</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𝑑𝑥</m:t>
                        </m:r>
                      </m:e>
                    </m:nary>
                  </m:oMath>
                </a14:m>
                <a:endParaRPr lang="en-US" sz="2400" dirty="0"/>
              </a:p>
              <a:p>
                <a:pPr marL="285750" indent="-285750">
                  <a:lnSpc>
                    <a:spcPct val="200000"/>
                  </a:lnSpc>
                  <a:buFont typeface="Arial" panose="020B0604020202020204" pitchFamily="34" charset="0"/>
                  <a:buChar char="•"/>
                </a:pPr>
                <a14:m>
                  <m:oMath xmlns:m="http://schemas.openxmlformats.org/officeDocument/2006/math">
                    <m:r>
                      <m:rPr>
                        <m:sty m:val="p"/>
                      </m:rPr>
                      <a:rPr lang="en-US" sz="2400" b="0" i="0" smtClean="0">
                        <a:latin typeface="Cambria Math" panose="02040503050406030204" pitchFamily="18" charset="0"/>
                      </a:rPr>
                      <m:t>Pr</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e>
                    </m:d>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sSub>
                          <m:sSubPr>
                            <m:ctrlPr>
                              <a:rPr lang="en-US" sz="2400" b="0" i="1" smtClean="0">
                                <a:latin typeface="Cambria Math" panose="02040503050406030204" pitchFamily="18" charset="0"/>
                              </a:rPr>
                            </m:ctrlPr>
                          </m:sSubPr>
                          <m:e>
                            <m:r>
                              <m:rPr>
                                <m:brk m:alnAt="23"/>
                              </m:rPr>
                              <a:rPr lang="en-US" sz="2400" b="0" i="1" smtClean="0">
                                <a:latin typeface="Cambria Math" panose="02040503050406030204" pitchFamily="18" charset="0"/>
                              </a:rPr>
                              <m:t>𝑥</m:t>
                            </m:r>
                          </m:e>
                          <m:sub>
                            <m:r>
                              <m:rPr>
                                <m:brk m:alnAt="23"/>
                              </m:rPr>
                              <a:rPr lang="en-US" sz="2400" b="0" i="1" smtClean="0">
                                <a:latin typeface="Cambria Math" panose="02040503050406030204" pitchFamily="18" charset="0"/>
                              </a:rPr>
                              <m:t>1</m:t>
                            </m:r>
                          </m:sub>
                        </m:sSub>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𝑋</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𝑑𝑥</m:t>
                        </m:r>
                      </m:e>
                    </m:nary>
                  </m:oMath>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1469876" y="982958"/>
                <a:ext cx="9596927" cy="5754139"/>
              </a:xfrm>
              <a:prstGeom prst="rect">
                <a:avLst/>
              </a:prstGeom>
              <a:blipFill rotWithShape="0">
                <a:blip r:embed="rId2"/>
                <a:stretch>
                  <a:fillRect l="-5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384277" y="3425569"/>
                <a:ext cx="4281443" cy="9919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limLoc m:val="undOvr"/>
                          <m:ctrlPr>
                            <a:rPr lang="en-US" sz="2000" i="1" smtClean="0">
                              <a:latin typeface="Cambria Math" panose="02040503050406030204" pitchFamily="18" charset="0"/>
                            </a:rPr>
                          </m:ctrlPr>
                        </m:naryPr>
                        <m:sub>
                          <m:r>
                            <m:rPr>
                              <m:brk m:alnAt="24"/>
                            </m:rP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sub>
                        <m:sup>
                          <m:r>
                            <a:rPr lang="en-US" sz="2000" i="1" smtClean="0">
                              <a:latin typeface="Cambria Math" panose="02040503050406030204" pitchFamily="18" charset="0"/>
                              <a:ea typeface="Cambria Math" panose="02040503050406030204" pitchFamily="18" charset="0"/>
                            </a:rPr>
                            <m:t>∞</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𝑋</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e>
                      </m:nary>
                      <m:r>
                        <a:rPr lang="en-US" sz="2000" b="0" i="1" smtClean="0">
                          <a:latin typeface="Cambria Math" panose="02040503050406030204" pitchFamily="18" charset="0"/>
                        </a:rPr>
                        <m:t>𝑑𝑥</m:t>
                      </m:r>
                      <m:r>
                        <a:rPr lang="en-US" sz="2000" b="0" i="1" smtClean="0">
                          <a:latin typeface="Cambria Math" panose="02040503050406030204" pitchFamily="18" charset="0"/>
                        </a:rPr>
                        <m:t>=1</m:t>
                      </m:r>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2384277" y="3425569"/>
                <a:ext cx="4281443" cy="99193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94000" y="2397240"/>
              <a:ext cx="4351680" cy="4327560"/>
            </p14:xfrm>
          </p:contentPart>
        </mc:Choice>
        <mc:Fallback xmlns="">
          <p:pic>
            <p:nvPicPr>
              <p:cNvPr id="3" name="Ink 2"/>
              <p:cNvPicPr/>
              <p:nvPr/>
            </p:nvPicPr>
            <p:blipFill>
              <a:blip r:embed="rId5"/>
              <a:stretch>
                <a:fillRect/>
              </a:stretch>
            </p:blipFill>
            <p:spPr>
              <a:xfrm>
                <a:off x="1486800" y="2393640"/>
                <a:ext cx="4366800" cy="4339080"/>
              </a:xfrm>
              <a:prstGeom prst="rect">
                <a:avLst/>
              </a:prstGeom>
            </p:spPr>
          </p:pic>
        </mc:Fallback>
      </mc:AlternateContent>
    </p:spTree>
    <p:extLst>
      <p:ext uri="{BB962C8B-B14F-4D97-AF65-F5344CB8AC3E}">
        <p14:creationId xmlns:p14="http://schemas.microsoft.com/office/powerpoint/2010/main" val="6163884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392" y="442647"/>
            <a:ext cx="4034374" cy="523220"/>
          </a:xfrm>
          <a:prstGeom prst="rect">
            <a:avLst/>
          </a:prstGeom>
          <a:noFill/>
        </p:spPr>
        <p:txBody>
          <a:bodyPr wrap="none" rtlCol="0">
            <a:spAutoFit/>
          </a:bodyPr>
          <a:lstStyle/>
          <a:p>
            <a:pPr marL="342900" indent="-342900">
              <a:buFont typeface="Arial" panose="020B0604020202020204" pitchFamily="34" charset="0"/>
              <a:buChar char="•"/>
            </a:pPr>
            <a:r>
              <a:rPr lang="en-US" sz="2800" u="sng" dirty="0"/>
              <a:t>Mean or First Moment:-</a:t>
            </a:r>
          </a:p>
        </p:txBody>
      </p:sp>
      <p:sp>
        <p:nvSpPr>
          <p:cNvPr id="3" name="TextBox 2"/>
          <p:cNvSpPr txBox="1"/>
          <p:nvPr/>
        </p:nvSpPr>
        <p:spPr>
          <a:xfrm>
            <a:off x="1734796" y="1153682"/>
            <a:ext cx="8596584" cy="461665"/>
          </a:xfrm>
          <a:prstGeom prst="rect">
            <a:avLst/>
          </a:prstGeom>
          <a:noFill/>
        </p:spPr>
        <p:txBody>
          <a:bodyPr wrap="none" rtlCol="0">
            <a:spAutoFit/>
          </a:bodyPr>
          <a:lstStyle/>
          <a:p>
            <a:r>
              <a:rPr lang="en-US" sz="2400" dirty="0"/>
              <a:t>Mean is a measure of where distribution is centered and is given by</a:t>
            </a:r>
          </a:p>
        </p:txBody>
      </p:sp>
      <mc:AlternateContent xmlns:mc="http://schemas.openxmlformats.org/markup-compatibility/2006" xmlns:a14="http://schemas.microsoft.com/office/drawing/2010/main">
        <mc:Choice Requires="a14">
          <p:sp>
            <p:nvSpPr>
              <p:cNvPr id="4" name="TextBox 3"/>
              <p:cNvSpPr txBox="1"/>
              <p:nvPr/>
            </p:nvSpPr>
            <p:spPr>
              <a:xfrm>
                <a:off x="3520867" y="1803162"/>
                <a:ext cx="4092531" cy="12584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𝑥</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𝑋</m:t>
                          </m:r>
                        </m:e>
                      </m:d>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ea typeface="Cambria Math" panose="02040503050406030204" pitchFamily="18" charset="0"/>
                            </a:rPr>
                            <m:t>∞</m:t>
                          </m:r>
                        </m:sup>
                        <m:e>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𝑋</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𝑑𝑥</m:t>
                          </m:r>
                        </m:e>
                      </m:nary>
                    </m:oMath>
                  </m:oMathPara>
                </a14:m>
                <a:endParaRPr lang="en-US" sz="2400" dirty="0"/>
              </a:p>
              <a:p>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3520867" y="1803162"/>
                <a:ext cx="4092531" cy="1258486"/>
              </a:xfrm>
              <a:prstGeom prst="rect">
                <a:avLst/>
              </a:prstGeom>
              <a:blipFill rotWithShape="0">
                <a:blip r:embed="rId2"/>
                <a:stretch>
                  <a:fillRect/>
                </a:stretch>
              </a:blipFill>
            </p:spPr>
            <p:txBody>
              <a:bodyPr/>
              <a:lstStyle/>
              <a:p>
                <a:r>
                  <a:rPr lang="en-US">
                    <a:noFill/>
                  </a:rPr>
                  <a:t> </a:t>
                </a:r>
              </a:p>
            </p:txBody>
          </p:sp>
        </mc:Fallback>
      </mc:AlternateContent>
      <p:sp>
        <p:nvSpPr>
          <p:cNvPr id="5" name="TextBox 4"/>
          <p:cNvSpPr txBox="1"/>
          <p:nvPr/>
        </p:nvSpPr>
        <p:spPr>
          <a:xfrm>
            <a:off x="1375873" y="3061648"/>
            <a:ext cx="5716886" cy="646331"/>
          </a:xfrm>
          <a:prstGeom prst="rect">
            <a:avLst/>
          </a:prstGeom>
          <a:noFill/>
        </p:spPr>
        <p:txBody>
          <a:bodyPr wrap="none" rtlCol="0">
            <a:spAutoFit/>
          </a:bodyPr>
          <a:lstStyle/>
          <a:p>
            <a:r>
              <a:rPr lang="en-US" dirty="0"/>
              <a:t>Example: Find the mean of the following rectangular pulse:</a:t>
            </a:r>
          </a:p>
          <a:p>
            <a:endParaRPr lang="en-US" dirty="0"/>
          </a:p>
        </p:txBody>
      </p:sp>
      <p:cxnSp>
        <p:nvCxnSpPr>
          <p:cNvPr id="7" name="Straight Arrow Connector 6"/>
          <p:cNvCxnSpPr/>
          <p:nvPr/>
        </p:nvCxnSpPr>
        <p:spPr>
          <a:xfrm>
            <a:off x="2175296" y="5426387"/>
            <a:ext cx="318758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440215" y="4222108"/>
            <a:ext cx="0" cy="135667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192245" y="4776906"/>
            <a:ext cx="1341690" cy="658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3006521" y="5434428"/>
                <a:ext cx="3714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3006521" y="5434428"/>
                <a:ext cx="371448"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315893" y="5434428"/>
                <a:ext cx="3676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4315893" y="5434428"/>
                <a:ext cx="367665"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362877" y="5209455"/>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362877" y="5209455"/>
                <a:ext cx="367985"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199056" y="3847184"/>
                <a:ext cx="8074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2199056" y="3847184"/>
                <a:ext cx="807465" cy="369332"/>
              </a:xfrm>
              <a:prstGeom prst="rect">
                <a:avLst/>
              </a:prstGeom>
              <a:blipFill rotWithShape="0">
                <a:blip r:embed="rId6"/>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137874" y="539412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137874" y="5394121"/>
                <a:ext cx="365806" cy="36933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8151798" y="2535034"/>
                <a:ext cx="3213187" cy="369332"/>
              </a:xfrm>
              <a:prstGeom prst="rect">
                <a:avLst/>
              </a:prstGeom>
            </p:spPr>
            <p:txBody>
              <a:bodyPr wrap="none">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𝔼</m:t>
                    </m:r>
                  </m:oMath>
                </a14:m>
                <a:r>
                  <a:rPr lang="en-US" dirty="0"/>
                  <a:t> represents to the expectation.</a:t>
                </a:r>
              </a:p>
            </p:txBody>
          </p:sp>
        </mc:Choice>
        <mc:Fallback xmlns="">
          <p:sp>
            <p:nvSpPr>
              <p:cNvPr id="16" name="Rectangle 15"/>
              <p:cNvSpPr>
                <a:spLocks noRot="1" noChangeAspect="1" noMove="1" noResize="1" noEditPoints="1" noAdjustHandles="1" noChangeArrowheads="1" noChangeShapeType="1" noTextEdit="1"/>
              </p:cNvSpPr>
              <p:nvPr/>
            </p:nvSpPr>
            <p:spPr>
              <a:xfrm>
                <a:off x="8151798" y="2535034"/>
                <a:ext cx="3213187" cy="369332"/>
              </a:xfrm>
              <a:prstGeom prst="rect">
                <a:avLst/>
              </a:prstGeom>
              <a:blipFill rotWithShape="0">
                <a:blip r:embed="rId8"/>
                <a:stretch>
                  <a:fillRect t="-10000" r="-1328" b="-26667"/>
                </a:stretch>
              </a:blipFill>
            </p:spPr>
            <p:txBody>
              <a:bodyPr/>
              <a:lstStyle/>
              <a:p>
                <a:r>
                  <a:rPr lang="en-US">
                    <a:noFill/>
                  </a:rPr>
                  <a:t> </a:t>
                </a:r>
              </a:p>
            </p:txBody>
          </p:sp>
        </mc:Fallback>
      </mc:AlternateContent>
      <p:cxnSp>
        <p:nvCxnSpPr>
          <p:cNvPr id="18" name="Straight Connector 17"/>
          <p:cNvCxnSpPr/>
          <p:nvPr/>
        </p:nvCxnSpPr>
        <p:spPr>
          <a:xfrm>
            <a:off x="2354757" y="4776906"/>
            <a:ext cx="83748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1653122" y="4433448"/>
                <a:ext cx="777264"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den>
                      </m:f>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1653122" y="4433448"/>
                <a:ext cx="777264" cy="6127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7023773" y="3994374"/>
                <a:ext cx="4341212" cy="20913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𝔼</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e>
                      </m:d>
                      <m:r>
                        <a:rPr lang="en-US" i="1">
                          <a:latin typeface="Cambria Math" panose="02040503050406030204" pitchFamily="18" charset="0"/>
                        </a:rPr>
                        <m:t>=</m:t>
                      </m:r>
                      <m:nary>
                        <m:naryPr>
                          <m:ctrlPr>
                            <a:rPr lang="en-US" b="0" i="1" smtClean="0">
                              <a:latin typeface="Cambria Math" panose="02040503050406030204" pitchFamily="18" charset="0"/>
                            </a:rPr>
                          </m:ctrlPr>
                        </m:naryPr>
                        <m:sub>
                          <m:r>
                            <a:rPr lang="en-US" b="0" i="1" smtClean="0">
                              <a:latin typeface="Cambria Math" panose="02040503050406030204" pitchFamily="18" charset="0"/>
                            </a:rPr>
                            <m:t>𝑎</m:t>
                          </m:r>
                        </m:sub>
                        <m:sup>
                          <m:r>
                            <a:rPr lang="en-US" b="0" i="1" smtClean="0">
                              <a:latin typeface="Cambria Math" panose="02040503050406030204" pitchFamily="18" charset="0"/>
                            </a:rPr>
                            <m:t>𝑏</m:t>
                          </m:r>
                        </m:sup>
                        <m:e>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den>
                          </m:f>
                          <m:r>
                            <a:rPr lang="en-US" b="0" i="1" smtClean="0">
                              <a:latin typeface="Cambria Math" panose="02040503050406030204" pitchFamily="18" charset="0"/>
                            </a:rPr>
                            <m:t> </m:t>
                          </m:r>
                          <m:r>
                            <a:rPr lang="en-US" b="0" i="1" smtClean="0">
                              <a:latin typeface="Cambria Math" panose="02040503050406030204" pitchFamily="18" charset="0"/>
                            </a:rPr>
                            <m:t>𝑑𝑥</m:t>
                          </m:r>
                        </m:e>
                      </m:nary>
                      <m:r>
                        <a:rPr lang="en-US" b="0" i="1" smtClean="0">
                          <a:latin typeface="Cambria Math" panose="02040503050406030204" pitchFamily="18" charset="0"/>
                        </a:rPr>
                        <m:t> </m:t>
                      </m:r>
                    </m:oMath>
                  </m:oMathPara>
                </a14:m>
                <a:endParaRPr lang="en-US" b="0"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den>
                      </m:f>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e>
                      </m:d>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num>
                        <m:den>
                          <m:r>
                            <a:rPr lang="en-US" b="0" i="1" smtClean="0">
                              <a:latin typeface="Cambria Math" panose="02040503050406030204" pitchFamily="18" charset="0"/>
                            </a:rPr>
                            <m:t>2</m:t>
                          </m:r>
                        </m:den>
                      </m:f>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7023773" y="3994374"/>
                <a:ext cx="4341212" cy="2091342"/>
              </a:xfrm>
              <a:prstGeom prst="rect">
                <a:avLst/>
              </a:prstGeom>
              <a:blipFill rotWithShape="0">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487959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392" y="442647"/>
            <a:ext cx="3564694" cy="523220"/>
          </a:xfrm>
          <a:prstGeom prst="rect">
            <a:avLst/>
          </a:prstGeom>
          <a:noFill/>
        </p:spPr>
        <p:txBody>
          <a:bodyPr wrap="none" rtlCol="0">
            <a:spAutoFit/>
          </a:bodyPr>
          <a:lstStyle/>
          <a:p>
            <a:pPr marL="342900" indent="-342900">
              <a:buFont typeface="Arial" panose="020B0604020202020204" pitchFamily="34" charset="0"/>
              <a:buChar char="•"/>
            </a:pPr>
            <a:r>
              <a:rPr lang="en-US" sz="2800" u="sng" dirty="0"/>
              <a:t>Mean Square Value:-</a:t>
            </a:r>
          </a:p>
        </p:txBody>
      </p:sp>
      <mc:AlternateContent xmlns:mc="http://schemas.openxmlformats.org/markup-compatibility/2006" xmlns:a14="http://schemas.microsoft.com/office/drawing/2010/main">
        <mc:Choice Requires="a14">
          <p:sp>
            <p:nvSpPr>
              <p:cNvPr id="3" name="TextBox 2"/>
              <p:cNvSpPr txBox="1"/>
              <p:nvPr/>
            </p:nvSpPr>
            <p:spPr>
              <a:xfrm>
                <a:off x="1734796" y="1153682"/>
                <a:ext cx="9854685" cy="461665"/>
              </a:xfrm>
              <a:prstGeom prst="rect">
                <a:avLst/>
              </a:prstGeom>
              <a:noFill/>
            </p:spPr>
            <p:txBody>
              <a:bodyPr wrap="none" rtlCol="0">
                <a:spAutoFit/>
              </a:bodyPr>
              <a:lstStyle/>
              <a:p>
                <a:r>
                  <a:rPr lang="en-US" sz="2400" dirty="0"/>
                  <a:t>The mean square value of a random variable </a:t>
                </a:r>
                <a14:m>
                  <m:oMath xmlns:m="http://schemas.openxmlformats.org/officeDocument/2006/math">
                    <m:r>
                      <a:rPr lang="en-US" sz="2400" b="0" i="1" smtClean="0">
                        <a:latin typeface="Cambria Math" panose="02040503050406030204" pitchFamily="18" charset="0"/>
                      </a:rPr>
                      <m:t>𝑋</m:t>
                    </m:r>
                  </m:oMath>
                </a14:m>
                <a:r>
                  <a:rPr lang="en-US" sz="2400" dirty="0"/>
                  <a:t> is given by expectation of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𝑋</m:t>
                        </m:r>
                      </m:e>
                      <m:sup>
                        <m:r>
                          <a:rPr lang="en-US" sz="2400" b="0" i="1" smtClean="0">
                            <a:latin typeface="Cambria Math" panose="02040503050406030204" pitchFamily="18" charset="0"/>
                          </a:rPr>
                          <m:t>2</m:t>
                        </m:r>
                      </m:sup>
                    </m:sSup>
                  </m:oMath>
                </a14:m>
                <a:r>
                  <a:rPr lang="en-US" sz="2400" dirty="0"/>
                  <a:t>.</a:t>
                </a:r>
              </a:p>
            </p:txBody>
          </p:sp>
        </mc:Choice>
        <mc:Fallback xmlns="">
          <p:sp>
            <p:nvSpPr>
              <p:cNvPr id="3" name="TextBox 2"/>
              <p:cNvSpPr txBox="1">
                <a:spLocks noRot="1" noChangeAspect="1" noMove="1" noResize="1" noEditPoints="1" noAdjustHandles="1" noChangeArrowheads="1" noChangeShapeType="1" noTextEdit="1"/>
              </p:cNvSpPr>
              <p:nvPr/>
            </p:nvSpPr>
            <p:spPr>
              <a:xfrm>
                <a:off x="1734796" y="1153682"/>
                <a:ext cx="9854685" cy="461665"/>
              </a:xfrm>
              <a:prstGeom prst="rect">
                <a:avLst/>
              </a:prstGeom>
              <a:blipFill rotWithShape="0">
                <a:blip r:embed="rId2"/>
                <a:stretch>
                  <a:fillRect l="-990"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717687" y="1706108"/>
                <a:ext cx="3530582" cy="11717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𝑋</m:t>
                              </m:r>
                            </m:e>
                            <m:sup>
                              <m:r>
                                <a:rPr lang="en-US" sz="2400" b="0" i="1" smtClean="0">
                                  <a:latin typeface="Cambria Math" panose="02040503050406030204" pitchFamily="18" charset="0"/>
                                  <a:ea typeface="Cambria Math" panose="02040503050406030204" pitchFamily="18" charset="0"/>
                                </a:rPr>
                                <m:t>2</m:t>
                              </m:r>
                            </m:sup>
                          </m:sSup>
                        </m:e>
                      </m:d>
                      <m:r>
                        <a:rPr lang="en-US" sz="2400" b="0" i="1" smtClean="0">
                          <a:latin typeface="Cambria Math" panose="02040503050406030204" pitchFamily="18" charset="0"/>
                          <a:ea typeface="Cambria Math" panose="02040503050406030204" pitchFamily="18" charset="0"/>
                        </a:rPr>
                        <m:t>=</m:t>
                      </m:r>
                      <m:nary>
                        <m:naryPr>
                          <m:limLoc m:val="undOvr"/>
                          <m:ctrlPr>
                            <a:rPr lang="en-US" sz="2400" b="0" i="1" smtClean="0">
                              <a:latin typeface="Cambria Math" panose="02040503050406030204" pitchFamily="18" charset="0"/>
                              <a:ea typeface="Cambria Math" panose="02040503050406030204" pitchFamily="18" charset="0"/>
                            </a:rPr>
                          </m:ctrlPr>
                        </m:naryPr>
                        <m:sub>
                          <m:r>
                            <m:rPr>
                              <m:brk m:alnAt="24"/>
                            </m:rP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ea typeface="Cambria Math" panose="02040503050406030204" pitchFamily="18" charset="0"/>
                            </a:rPr>
                            <m:t>∞</m:t>
                          </m:r>
                        </m:sup>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𝑝</m:t>
                              </m:r>
                            </m:e>
                            <m:sub>
                              <m:r>
                                <a:rPr lang="en-US" sz="2400" b="0" i="1" smtClean="0">
                                  <a:latin typeface="Cambria Math" panose="02040503050406030204" pitchFamily="18" charset="0"/>
                                  <a:ea typeface="Cambria Math" panose="02040503050406030204" pitchFamily="18" charset="0"/>
                                </a:rPr>
                                <m:t>𝑋</m:t>
                              </m:r>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𝑑𝑥</m:t>
                          </m:r>
                        </m:e>
                      </m:nary>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3717687" y="1706108"/>
                <a:ext cx="3530582" cy="1171731"/>
              </a:xfrm>
              <a:prstGeom prst="rect">
                <a:avLst/>
              </a:prstGeom>
              <a:blipFill rotWithShape="0">
                <a:blip r:embed="rId3"/>
                <a:stretch>
                  <a:fillRect/>
                </a:stretch>
              </a:blipFill>
            </p:spPr>
            <p:txBody>
              <a:bodyPr/>
              <a:lstStyle/>
              <a:p>
                <a:r>
                  <a:rPr lang="en-US">
                    <a:noFill/>
                  </a:rPr>
                  <a:t> </a:t>
                </a:r>
              </a:p>
            </p:txBody>
          </p:sp>
        </mc:Fallback>
      </mc:AlternateContent>
      <p:sp>
        <p:nvSpPr>
          <p:cNvPr id="5" name="TextBox 4"/>
          <p:cNvSpPr txBox="1"/>
          <p:nvPr/>
        </p:nvSpPr>
        <p:spPr>
          <a:xfrm>
            <a:off x="7248269" y="2783934"/>
            <a:ext cx="3449149" cy="369332"/>
          </a:xfrm>
          <a:prstGeom prst="rect">
            <a:avLst/>
          </a:prstGeom>
          <a:noFill/>
        </p:spPr>
        <p:txBody>
          <a:bodyPr wrap="none" rtlCol="0">
            <a:spAutoFit/>
          </a:bodyPr>
          <a:lstStyle/>
          <a:p>
            <a:r>
              <a:rPr lang="en-US" dirty="0"/>
              <a:t>Also known as total average power</a:t>
            </a:r>
          </a:p>
        </p:txBody>
      </p:sp>
      <p:sp>
        <p:nvSpPr>
          <p:cNvPr id="6" name="TextBox 5"/>
          <p:cNvSpPr txBox="1"/>
          <p:nvPr/>
        </p:nvSpPr>
        <p:spPr>
          <a:xfrm>
            <a:off x="196553" y="3887146"/>
            <a:ext cx="6907917" cy="646331"/>
          </a:xfrm>
          <a:prstGeom prst="rect">
            <a:avLst/>
          </a:prstGeom>
          <a:noFill/>
        </p:spPr>
        <p:txBody>
          <a:bodyPr wrap="none" rtlCol="0">
            <a:spAutoFit/>
          </a:bodyPr>
          <a:lstStyle/>
          <a:p>
            <a:r>
              <a:rPr lang="en-US" dirty="0"/>
              <a:t>Example: Find the mean square value of the following rectangular pulse:</a:t>
            </a:r>
          </a:p>
          <a:p>
            <a:endParaRPr lang="en-US" dirty="0"/>
          </a:p>
        </p:txBody>
      </p:sp>
      <p:cxnSp>
        <p:nvCxnSpPr>
          <p:cNvPr id="15" name="Straight Arrow Connector 14"/>
          <p:cNvCxnSpPr/>
          <p:nvPr/>
        </p:nvCxnSpPr>
        <p:spPr>
          <a:xfrm>
            <a:off x="1577090" y="6221146"/>
            <a:ext cx="318758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1842009" y="5016867"/>
            <a:ext cx="0" cy="135667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594039" y="5571665"/>
            <a:ext cx="1341690" cy="658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p:cNvSpPr txBox="1"/>
              <p:nvPr/>
            </p:nvSpPr>
            <p:spPr>
              <a:xfrm>
                <a:off x="2408315" y="6229187"/>
                <a:ext cx="3714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2408315" y="6229187"/>
                <a:ext cx="371448"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717687" y="6229187"/>
                <a:ext cx="3676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3717687" y="6229187"/>
                <a:ext cx="367665"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764671" y="6004214"/>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4764671" y="6004214"/>
                <a:ext cx="367985"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1600850" y="4641943"/>
                <a:ext cx="8074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1600850" y="4641943"/>
                <a:ext cx="807465" cy="369332"/>
              </a:xfrm>
              <a:prstGeom prst="rect">
                <a:avLst/>
              </a:prstGeom>
              <a:blipFill rotWithShape="0">
                <a:blip r:embed="rId7"/>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539668" y="6188880"/>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1539668" y="6188880"/>
                <a:ext cx="365806" cy="369332"/>
              </a:xfrm>
              <a:prstGeom prst="rect">
                <a:avLst/>
              </a:prstGeom>
              <a:blipFill rotWithShape="0">
                <a:blip r:embed="rId8"/>
                <a:stretch>
                  <a:fillRect/>
                </a:stretch>
              </a:blipFill>
            </p:spPr>
            <p:txBody>
              <a:bodyPr/>
              <a:lstStyle/>
              <a:p>
                <a:r>
                  <a:rPr lang="en-US">
                    <a:noFill/>
                  </a:rPr>
                  <a:t> </a:t>
                </a:r>
              </a:p>
            </p:txBody>
          </p:sp>
        </mc:Fallback>
      </mc:AlternateContent>
      <p:cxnSp>
        <p:nvCxnSpPr>
          <p:cNvPr id="23" name="Straight Connector 22"/>
          <p:cNvCxnSpPr/>
          <p:nvPr/>
        </p:nvCxnSpPr>
        <p:spPr>
          <a:xfrm>
            <a:off x="1756551" y="5571665"/>
            <a:ext cx="83748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1054916" y="5228207"/>
                <a:ext cx="777264"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den>
                      </m:f>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1054916" y="5228207"/>
                <a:ext cx="777264" cy="612732"/>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66852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392" y="442647"/>
            <a:ext cx="1990481" cy="523220"/>
          </a:xfrm>
          <a:prstGeom prst="rect">
            <a:avLst/>
          </a:prstGeom>
          <a:noFill/>
        </p:spPr>
        <p:txBody>
          <a:bodyPr wrap="none" rtlCol="0">
            <a:spAutoFit/>
          </a:bodyPr>
          <a:lstStyle/>
          <a:p>
            <a:pPr marL="342900" indent="-342900">
              <a:buFont typeface="Arial" panose="020B0604020202020204" pitchFamily="34" charset="0"/>
              <a:buChar char="•"/>
            </a:pPr>
            <a:r>
              <a:rPr lang="en-US" sz="2800" u="sng" dirty="0"/>
              <a:t>Variance:-</a:t>
            </a:r>
          </a:p>
        </p:txBody>
      </p:sp>
      <p:sp>
        <p:nvSpPr>
          <p:cNvPr id="3" name="TextBox 2"/>
          <p:cNvSpPr txBox="1"/>
          <p:nvPr/>
        </p:nvSpPr>
        <p:spPr>
          <a:xfrm>
            <a:off x="1897166" y="1153683"/>
            <a:ext cx="6603474" cy="707886"/>
          </a:xfrm>
          <a:prstGeom prst="rect">
            <a:avLst/>
          </a:prstGeom>
          <a:noFill/>
        </p:spPr>
        <p:txBody>
          <a:bodyPr wrap="none" rtlCol="0">
            <a:spAutoFit/>
          </a:bodyPr>
          <a:lstStyle/>
          <a:p>
            <a:pPr marL="285750" indent="-285750">
              <a:buFont typeface="Arial" panose="020B0604020202020204" pitchFamily="34" charset="0"/>
              <a:buChar char="•"/>
            </a:pPr>
            <a:r>
              <a:rPr lang="en-US" sz="2000" dirty="0"/>
              <a:t>It measures the spread of distribution about its mean. </a:t>
            </a:r>
          </a:p>
          <a:p>
            <a:pPr marL="285750" indent="-285750">
              <a:buFont typeface="Arial" panose="020B0604020202020204" pitchFamily="34" charset="0"/>
              <a:buChar char="•"/>
            </a:pPr>
            <a:r>
              <a:rPr lang="en-US" sz="2000" dirty="0"/>
              <a:t>The less the spread, smaller is the variance and vice-versa. </a:t>
            </a:r>
          </a:p>
        </p:txBody>
      </p:sp>
      <mc:AlternateContent xmlns:mc="http://schemas.openxmlformats.org/markup-compatibility/2006" xmlns:a14="http://schemas.microsoft.com/office/drawing/2010/main">
        <mc:Choice Requires="a14">
          <p:sp>
            <p:nvSpPr>
              <p:cNvPr id="4" name="TextBox 3"/>
              <p:cNvSpPr txBox="1"/>
              <p:nvPr/>
            </p:nvSpPr>
            <p:spPr>
              <a:xfrm>
                <a:off x="1298960" y="4230169"/>
                <a:ext cx="4607672" cy="369332"/>
              </a:xfrm>
              <a:prstGeom prst="rect">
                <a:avLst/>
              </a:prstGeom>
              <a:noFill/>
            </p:spPr>
            <p:txBody>
              <a:bodyPr wrap="none" rtlCol="0">
                <a:spAutoFit/>
              </a:bodyPr>
              <a:lstStyle/>
              <a:p>
                <a:r>
                  <a:rPr lang="en-US" dirty="0"/>
                  <a:t>The variance of a random variable </a:t>
                </a:r>
                <a14:m>
                  <m:oMath xmlns:m="http://schemas.openxmlformats.org/officeDocument/2006/math">
                    <m:r>
                      <a:rPr lang="en-US" b="0" i="1" smtClean="0">
                        <a:latin typeface="Cambria Math" panose="02040503050406030204" pitchFamily="18" charset="0"/>
                      </a:rPr>
                      <m:t>𝑋</m:t>
                    </m:r>
                  </m:oMath>
                </a14:m>
                <a:r>
                  <a:rPr lang="en-US" dirty="0"/>
                  <a:t> is given by</a:t>
                </a:r>
              </a:p>
            </p:txBody>
          </p:sp>
        </mc:Choice>
        <mc:Fallback xmlns="">
          <p:sp>
            <p:nvSpPr>
              <p:cNvPr id="4" name="TextBox 3"/>
              <p:cNvSpPr txBox="1">
                <a:spLocks noRot="1" noChangeAspect="1" noMove="1" noResize="1" noEditPoints="1" noAdjustHandles="1" noChangeArrowheads="1" noChangeShapeType="1" noTextEdit="1"/>
              </p:cNvSpPr>
              <p:nvPr/>
            </p:nvSpPr>
            <p:spPr>
              <a:xfrm>
                <a:off x="1298960" y="4230169"/>
                <a:ext cx="4607672" cy="369332"/>
              </a:xfrm>
              <a:prstGeom prst="rect">
                <a:avLst/>
              </a:prstGeom>
              <a:blipFill rotWithShape="0">
                <a:blip r:embed="rId2"/>
                <a:stretch>
                  <a:fillRect l="-1058" t="-9836" r="-26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19294" y="4707259"/>
                <a:ext cx="6301212" cy="11717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𝜎</m:t>
                          </m:r>
                        </m:e>
                        <m:sub>
                          <m:r>
                            <a:rPr lang="en-US" sz="2400" b="0" i="1" smtClean="0">
                              <a:latin typeface="Cambria Math" panose="02040503050406030204" pitchFamily="18" charset="0"/>
                            </a:rPr>
                            <m:t>𝑥</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p>
                            <m:sSupPr>
                              <m:ctrlPr>
                                <a:rPr lang="en-US" sz="2400" b="0" i="1" smtClean="0">
                                  <a:latin typeface="Cambria Math" panose="02040503050406030204" pitchFamily="18" charset="0"/>
                                  <a:ea typeface="Cambria Math" panose="02040503050406030204" pitchFamily="18" charset="0"/>
                                </a:rPr>
                              </m:ctrlPr>
                            </m:sSupPr>
                            <m:e>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𝑋</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𝑚</m:t>
                                      </m:r>
                                    </m:e>
                                    <m:sub>
                                      <m:r>
                                        <a:rPr lang="en-US" sz="2400" b="0" i="1" smtClean="0">
                                          <a:latin typeface="Cambria Math" panose="02040503050406030204" pitchFamily="18" charset="0"/>
                                          <a:ea typeface="Cambria Math" panose="02040503050406030204" pitchFamily="18" charset="0"/>
                                        </a:rPr>
                                        <m:t>𝑥</m:t>
                                      </m:r>
                                    </m:sub>
                                  </m:sSub>
                                </m:e>
                              </m:d>
                            </m:e>
                            <m:sup>
                              <m:r>
                                <a:rPr lang="en-US" sz="2400" b="0" i="1" smtClean="0">
                                  <a:latin typeface="Cambria Math" panose="02040503050406030204" pitchFamily="18" charset="0"/>
                                  <a:ea typeface="Cambria Math" panose="02040503050406030204" pitchFamily="18" charset="0"/>
                                </a:rPr>
                                <m:t>2</m:t>
                              </m:r>
                            </m:sup>
                          </m:sSup>
                        </m:e>
                      </m:d>
                      <m:r>
                        <a:rPr lang="en-US" sz="2400" b="0" i="1" smtClean="0">
                          <a:latin typeface="Cambria Math" panose="02040503050406030204" pitchFamily="18" charset="0"/>
                          <a:ea typeface="Cambria Math" panose="02040503050406030204" pitchFamily="18" charset="0"/>
                        </a:rPr>
                        <m:t>=</m:t>
                      </m:r>
                      <m:nary>
                        <m:naryPr>
                          <m:limLoc m:val="undOvr"/>
                          <m:ctrlPr>
                            <a:rPr lang="en-US" sz="2400" b="0" i="1" smtClean="0">
                              <a:latin typeface="Cambria Math" panose="02040503050406030204" pitchFamily="18" charset="0"/>
                              <a:ea typeface="Cambria Math" panose="02040503050406030204" pitchFamily="18" charset="0"/>
                            </a:rPr>
                          </m:ctrlPr>
                        </m:naryPr>
                        <m:sub>
                          <m:r>
                            <m:rPr>
                              <m:brk m:alnAt="24"/>
                            </m:rP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ea typeface="Cambria Math" panose="02040503050406030204" pitchFamily="18" charset="0"/>
                            </a:rPr>
                            <m:t>∞</m:t>
                          </m:r>
                        </m:sup>
                        <m:e>
                          <m:sSup>
                            <m:sSupPr>
                              <m:ctrlPr>
                                <a:rPr lang="en-US" sz="2400" i="1">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𝑋</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𝑚</m:t>
                                      </m:r>
                                    </m:e>
                                    <m:sub>
                                      <m:r>
                                        <a:rPr lang="en-US" sz="2400" i="1">
                                          <a:latin typeface="Cambria Math" panose="02040503050406030204" pitchFamily="18" charset="0"/>
                                          <a:ea typeface="Cambria Math" panose="02040503050406030204" pitchFamily="18" charset="0"/>
                                        </a:rPr>
                                        <m:t>𝑥</m:t>
                                      </m:r>
                                    </m:sub>
                                  </m:sSub>
                                </m:e>
                              </m:d>
                            </m:e>
                            <m:sup>
                              <m:r>
                                <a:rPr lang="en-US" sz="2400" i="1">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𝑝</m:t>
                              </m:r>
                            </m:e>
                            <m:sub>
                              <m:r>
                                <a:rPr lang="en-US" sz="2400" b="0" i="1" smtClean="0">
                                  <a:latin typeface="Cambria Math" panose="02040503050406030204" pitchFamily="18" charset="0"/>
                                  <a:ea typeface="Cambria Math" panose="02040503050406030204" pitchFamily="18" charset="0"/>
                                </a:rPr>
                                <m:t>𝑋</m:t>
                              </m:r>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𝑑𝑥</m:t>
                          </m:r>
                        </m:e>
                      </m:nary>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619294" y="4707259"/>
                <a:ext cx="6301212" cy="1171731"/>
              </a:xfrm>
              <a:prstGeom prst="rect">
                <a:avLst/>
              </a:prstGeom>
              <a:blipFill rotWithShape="0">
                <a:blip r:embed="rId3"/>
                <a:stretch>
                  <a:fillRect/>
                </a:stretch>
              </a:blipFill>
            </p:spPr>
            <p:txBody>
              <a:bodyPr/>
              <a:lstStyle/>
              <a:p>
                <a:r>
                  <a:rPr lang="en-US">
                    <a:noFill/>
                  </a:rPr>
                  <a:t> </a:t>
                </a:r>
              </a:p>
            </p:txBody>
          </p:sp>
        </mc:Fallback>
      </mc:AlternateContent>
      <p:cxnSp>
        <p:nvCxnSpPr>
          <p:cNvPr id="7" name="Straight Connector 6"/>
          <p:cNvCxnSpPr/>
          <p:nvPr/>
        </p:nvCxnSpPr>
        <p:spPr>
          <a:xfrm>
            <a:off x="2085174" y="3597779"/>
            <a:ext cx="2512463" cy="0"/>
          </a:xfrm>
          <a:prstGeom prst="line">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9648" y="1861569"/>
            <a:ext cx="0" cy="2149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3237094" y="1832204"/>
                <a:ext cx="9015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𝑋</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3237094" y="1832204"/>
                <a:ext cx="901529" cy="369332"/>
              </a:xfrm>
              <a:prstGeom prst="rect">
                <a:avLst/>
              </a:prstGeom>
              <a:blipFill rotWithShape="0">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534311" y="341311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4534311" y="3413113"/>
                <a:ext cx="367985" cy="369332"/>
              </a:xfrm>
              <a:prstGeom prst="rect">
                <a:avLst/>
              </a:prstGeom>
              <a:blipFill rotWithShape="0">
                <a:blip r:embed="rId5"/>
                <a:stretch>
                  <a:fillRect/>
                </a:stretch>
              </a:blipFill>
            </p:spPr>
            <p:txBody>
              <a:bodyPr/>
              <a:lstStyle/>
              <a:p>
                <a:r>
                  <a:rPr lang="en-US">
                    <a:noFill/>
                  </a:rPr>
                  <a:t> </a:t>
                </a:r>
              </a:p>
            </p:txBody>
          </p:sp>
        </mc:Fallback>
      </mc:AlternateContent>
      <p:sp>
        <p:nvSpPr>
          <p:cNvPr id="13" name="Freeform 12"/>
          <p:cNvSpPr/>
          <p:nvPr/>
        </p:nvSpPr>
        <p:spPr>
          <a:xfrm>
            <a:off x="2206870" y="2294436"/>
            <a:ext cx="2060448" cy="1185319"/>
          </a:xfrm>
          <a:custGeom>
            <a:avLst/>
            <a:gdLst>
              <a:gd name="connsiteX0" fmla="*/ 0 w 2084832"/>
              <a:gd name="connsiteY0" fmla="*/ 1122172 h 1172294"/>
              <a:gd name="connsiteX1" fmla="*/ 469392 w 2084832"/>
              <a:gd name="connsiteY1" fmla="*/ 1079500 h 1172294"/>
              <a:gd name="connsiteX2" fmla="*/ 829056 w 2084832"/>
              <a:gd name="connsiteY2" fmla="*/ 274828 h 1172294"/>
              <a:gd name="connsiteX3" fmla="*/ 1097280 w 2084832"/>
              <a:gd name="connsiteY3" fmla="*/ 508 h 1172294"/>
              <a:gd name="connsiteX4" fmla="*/ 1316736 w 2084832"/>
              <a:gd name="connsiteY4" fmla="*/ 232156 h 1172294"/>
              <a:gd name="connsiteX5" fmla="*/ 1584960 w 2084832"/>
              <a:gd name="connsiteY5" fmla="*/ 1030732 h 1172294"/>
              <a:gd name="connsiteX6" fmla="*/ 2084832 w 2084832"/>
              <a:gd name="connsiteY6" fmla="*/ 1134364 h 1172294"/>
              <a:gd name="connsiteX0" fmla="*/ 0 w 2084832"/>
              <a:gd name="connsiteY0" fmla="*/ 1122048 h 1172558"/>
              <a:gd name="connsiteX1" fmla="*/ 469392 w 2084832"/>
              <a:gd name="connsiteY1" fmla="*/ 1079376 h 1172558"/>
              <a:gd name="connsiteX2" fmla="*/ 847344 w 2084832"/>
              <a:gd name="connsiteY2" fmla="*/ 268608 h 1172558"/>
              <a:gd name="connsiteX3" fmla="*/ 1097280 w 2084832"/>
              <a:gd name="connsiteY3" fmla="*/ 384 h 1172558"/>
              <a:gd name="connsiteX4" fmla="*/ 1316736 w 2084832"/>
              <a:gd name="connsiteY4" fmla="*/ 232032 h 1172558"/>
              <a:gd name="connsiteX5" fmla="*/ 1584960 w 2084832"/>
              <a:gd name="connsiteY5" fmla="*/ 1030608 h 1172558"/>
              <a:gd name="connsiteX6" fmla="*/ 2084832 w 2084832"/>
              <a:gd name="connsiteY6" fmla="*/ 1134240 h 1172558"/>
              <a:gd name="connsiteX0" fmla="*/ 0 w 2084832"/>
              <a:gd name="connsiteY0" fmla="*/ 1121673 h 1172183"/>
              <a:gd name="connsiteX1" fmla="*/ 469392 w 2084832"/>
              <a:gd name="connsiteY1" fmla="*/ 1079001 h 1172183"/>
              <a:gd name="connsiteX2" fmla="*/ 847344 w 2084832"/>
              <a:gd name="connsiteY2" fmla="*/ 268233 h 1172183"/>
              <a:gd name="connsiteX3" fmla="*/ 1097280 w 2084832"/>
              <a:gd name="connsiteY3" fmla="*/ 9 h 1172183"/>
              <a:gd name="connsiteX4" fmla="*/ 1353312 w 2084832"/>
              <a:gd name="connsiteY4" fmla="*/ 262137 h 1172183"/>
              <a:gd name="connsiteX5" fmla="*/ 1584960 w 2084832"/>
              <a:gd name="connsiteY5" fmla="*/ 1030233 h 1172183"/>
              <a:gd name="connsiteX6" fmla="*/ 2084832 w 2084832"/>
              <a:gd name="connsiteY6" fmla="*/ 1133865 h 1172183"/>
              <a:gd name="connsiteX0" fmla="*/ 0 w 2084832"/>
              <a:gd name="connsiteY0" fmla="*/ 1133863 h 1184373"/>
              <a:gd name="connsiteX1" fmla="*/ 469392 w 2084832"/>
              <a:gd name="connsiteY1" fmla="*/ 1091191 h 1184373"/>
              <a:gd name="connsiteX2" fmla="*/ 847344 w 2084832"/>
              <a:gd name="connsiteY2" fmla="*/ 280423 h 1184373"/>
              <a:gd name="connsiteX3" fmla="*/ 1103376 w 2084832"/>
              <a:gd name="connsiteY3" fmla="*/ 7 h 1184373"/>
              <a:gd name="connsiteX4" fmla="*/ 1353312 w 2084832"/>
              <a:gd name="connsiteY4" fmla="*/ 274327 h 1184373"/>
              <a:gd name="connsiteX5" fmla="*/ 1584960 w 2084832"/>
              <a:gd name="connsiteY5" fmla="*/ 1042423 h 1184373"/>
              <a:gd name="connsiteX6" fmla="*/ 2084832 w 2084832"/>
              <a:gd name="connsiteY6" fmla="*/ 1146055 h 1184373"/>
              <a:gd name="connsiteX0" fmla="*/ 0 w 2078736"/>
              <a:gd name="connsiteY0" fmla="*/ 1139959 h 1187780"/>
              <a:gd name="connsiteX1" fmla="*/ 463296 w 2078736"/>
              <a:gd name="connsiteY1" fmla="*/ 1091191 h 1187780"/>
              <a:gd name="connsiteX2" fmla="*/ 841248 w 2078736"/>
              <a:gd name="connsiteY2" fmla="*/ 280423 h 1187780"/>
              <a:gd name="connsiteX3" fmla="*/ 1097280 w 2078736"/>
              <a:gd name="connsiteY3" fmla="*/ 7 h 1187780"/>
              <a:gd name="connsiteX4" fmla="*/ 1347216 w 2078736"/>
              <a:gd name="connsiteY4" fmla="*/ 274327 h 1187780"/>
              <a:gd name="connsiteX5" fmla="*/ 1578864 w 2078736"/>
              <a:gd name="connsiteY5" fmla="*/ 1042423 h 1187780"/>
              <a:gd name="connsiteX6" fmla="*/ 2078736 w 2078736"/>
              <a:gd name="connsiteY6" fmla="*/ 1146055 h 1187780"/>
              <a:gd name="connsiteX0" fmla="*/ 0 w 2060448"/>
              <a:gd name="connsiteY0" fmla="*/ 1139959 h 1187780"/>
              <a:gd name="connsiteX1" fmla="*/ 445008 w 2060448"/>
              <a:gd name="connsiteY1" fmla="*/ 1091191 h 1187780"/>
              <a:gd name="connsiteX2" fmla="*/ 822960 w 2060448"/>
              <a:gd name="connsiteY2" fmla="*/ 280423 h 1187780"/>
              <a:gd name="connsiteX3" fmla="*/ 1078992 w 2060448"/>
              <a:gd name="connsiteY3" fmla="*/ 7 h 1187780"/>
              <a:gd name="connsiteX4" fmla="*/ 1328928 w 2060448"/>
              <a:gd name="connsiteY4" fmla="*/ 274327 h 1187780"/>
              <a:gd name="connsiteX5" fmla="*/ 1560576 w 2060448"/>
              <a:gd name="connsiteY5" fmla="*/ 1042423 h 1187780"/>
              <a:gd name="connsiteX6" fmla="*/ 2060448 w 2060448"/>
              <a:gd name="connsiteY6" fmla="*/ 1146055 h 1187780"/>
              <a:gd name="connsiteX0" fmla="*/ 0 w 2060448"/>
              <a:gd name="connsiteY0" fmla="*/ 1139959 h 1178865"/>
              <a:gd name="connsiteX1" fmla="*/ 445008 w 2060448"/>
              <a:gd name="connsiteY1" fmla="*/ 1091191 h 1178865"/>
              <a:gd name="connsiteX2" fmla="*/ 822960 w 2060448"/>
              <a:gd name="connsiteY2" fmla="*/ 280423 h 1178865"/>
              <a:gd name="connsiteX3" fmla="*/ 1078992 w 2060448"/>
              <a:gd name="connsiteY3" fmla="*/ 7 h 1178865"/>
              <a:gd name="connsiteX4" fmla="*/ 1328928 w 2060448"/>
              <a:gd name="connsiteY4" fmla="*/ 274327 h 1178865"/>
              <a:gd name="connsiteX5" fmla="*/ 1560576 w 2060448"/>
              <a:gd name="connsiteY5" fmla="*/ 1042423 h 1178865"/>
              <a:gd name="connsiteX6" fmla="*/ 2060448 w 2060448"/>
              <a:gd name="connsiteY6" fmla="*/ 1146055 h 1178865"/>
              <a:gd name="connsiteX0" fmla="*/ 0 w 2060448"/>
              <a:gd name="connsiteY0" fmla="*/ 1176535 h 1200421"/>
              <a:gd name="connsiteX1" fmla="*/ 445008 w 2060448"/>
              <a:gd name="connsiteY1" fmla="*/ 1091191 h 1200421"/>
              <a:gd name="connsiteX2" fmla="*/ 822960 w 2060448"/>
              <a:gd name="connsiteY2" fmla="*/ 280423 h 1200421"/>
              <a:gd name="connsiteX3" fmla="*/ 1078992 w 2060448"/>
              <a:gd name="connsiteY3" fmla="*/ 7 h 1200421"/>
              <a:gd name="connsiteX4" fmla="*/ 1328928 w 2060448"/>
              <a:gd name="connsiteY4" fmla="*/ 274327 h 1200421"/>
              <a:gd name="connsiteX5" fmla="*/ 1560576 w 2060448"/>
              <a:gd name="connsiteY5" fmla="*/ 1042423 h 1200421"/>
              <a:gd name="connsiteX6" fmla="*/ 2060448 w 2060448"/>
              <a:gd name="connsiteY6" fmla="*/ 1146055 h 1200421"/>
              <a:gd name="connsiteX0" fmla="*/ 0 w 2060448"/>
              <a:gd name="connsiteY0" fmla="*/ 1176535 h 1185319"/>
              <a:gd name="connsiteX1" fmla="*/ 493776 w 2060448"/>
              <a:gd name="connsiteY1" fmla="*/ 1030231 h 1185319"/>
              <a:gd name="connsiteX2" fmla="*/ 822960 w 2060448"/>
              <a:gd name="connsiteY2" fmla="*/ 280423 h 1185319"/>
              <a:gd name="connsiteX3" fmla="*/ 1078992 w 2060448"/>
              <a:gd name="connsiteY3" fmla="*/ 7 h 1185319"/>
              <a:gd name="connsiteX4" fmla="*/ 1328928 w 2060448"/>
              <a:gd name="connsiteY4" fmla="*/ 274327 h 1185319"/>
              <a:gd name="connsiteX5" fmla="*/ 1560576 w 2060448"/>
              <a:gd name="connsiteY5" fmla="*/ 1042423 h 1185319"/>
              <a:gd name="connsiteX6" fmla="*/ 2060448 w 2060448"/>
              <a:gd name="connsiteY6" fmla="*/ 1146055 h 1185319"/>
              <a:gd name="connsiteX0" fmla="*/ 0 w 2060448"/>
              <a:gd name="connsiteY0" fmla="*/ 1176535 h 1185319"/>
              <a:gd name="connsiteX1" fmla="*/ 493776 w 2060448"/>
              <a:gd name="connsiteY1" fmla="*/ 1030231 h 1185319"/>
              <a:gd name="connsiteX2" fmla="*/ 822960 w 2060448"/>
              <a:gd name="connsiteY2" fmla="*/ 280423 h 1185319"/>
              <a:gd name="connsiteX3" fmla="*/ 1078992 w 2060448"/>
              <a:gd name="connsiteY3" fmla="*/ 7 h 1185319"/>
              <a:gd name="connsiteX4" fmla="*/ 1328928 w 2060448"/>
              <a:gd name="connsiteY4" fmla="*/ 274327 h 1185319"/>
              <a:gd name="connsiteX5" fmla="*/ 1578864 w 2060448"/>
              <a:gd name="connsiteY5" fmla="*/ 999751 h 1185319"/>
              <a:gd name="connsiteX6" fmla="*/ 2060448 w 2060448"/>
              <a:gd name="connsiteY6" fmla="*/ 1146055 h 1185319"/>
              <a:gd name="connsiteX0" fmla="*/ 0 w 2060448"/>
              <a:gd name="connsiteY0" fmla="*/ 1176535 h 1185319"/>
              <a:gd name="connsiteX1" fmla="*/ 493776 w 2060448"/>
              <a:gd name="connsiteY1" fmla="*/ 1030231 h 1185319"/>
              <a:gd name="connsiteX2" fmla="*/ 822960 w 2060448"/>
              <a:gd name="connsiteY2" fmla="*/ 280423 h 1185319"/>
              <a:gd name="connsiteX3" fmla="*/ 1078992 w 2060448"/>
              <a:gd name="connsiteY3" fmla="*/ 7 h 1185319"/>
              <a:gd name="connsiteX4" fmla="*/ 1328928 w 2060448"/>
              <a:gd name="connsiteY4" fmla="*/ 274327 h 1185319"/>
              <a:gd name="connsiteX5" fmla="*/ 1578864 w 2060448"/>
              <a:gd name="connsiteY5" fmla="*/ 999751 h 1185319"/>
              <a:gd name="connsiteX6" fmla="*/ 2060448 w 2060448"/>
              <a:gd name="connsiteY6" fmla="*/ 1146055 h 1185319"/>
              <a:gd name="connsiteX0" fmla="*/ 0 w 2060448"/>
              <a:gd name="connsiteY0" fmla="*/ 1176535 h 1185319"/>
              <a:gd name="connsiteX1" fmla="*/ 493776 w 2060448"/>
              <a:gd name="connsiteY1" fmla="*/ 1030231 h 1185319"/>
              <a:gd name="connsiteX2" fmla="*/ 822960 w 2060448"/>
              <a:gd name="connsiteY2" fmla="*/ 280423 h 1185319"/>
              <a:gd name="connsiteX3" fmla="*/ 1078992 w 2060448"/>
              <a:gd name="connsiteY3" fmla="*/ 7 h 1185319"/>
              <a:gd name="connsiteX4" fmla="*/ 1328928 w 2060448"/>
              <a:gd name="connsiteY4" fmla="*/ 274327 h 1185319"/>
              <a:gd name="connsiteX5" fmla="*/ 1578864 w 2060448"/>
              <a:gd name="connsiteY5" fmla="*/ 999751 h 1185319"/>
              <a:gd name="connsiteX6" fmla="*/ 2060448 w 2060448"/>
              <a:gd name="connsiteY6" fmla="*/ 1176535 h 118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448" h="1185319">
                <a:moveTo>
                  <a:pt x="0" y="1176535"/>
                </a:moveTo>
                <a:cubicBezTo>
                  <a:pt x="183896" y="1201427"/>
                  <a:pt x="356616" y="1179583"/>
                  <a:pt x="493776" y="1030231"/>
                </a:cubicBezTo>
                <a:cubicBezTo>
                  <a:pt x="630936" y="880879"/>
                  <a:pt x="725424" y="452127"/>
                  <a:pt x="822960" y="280423"/>
                </a:cubicBezTo>
                <a:cubicBezTo>
                  <a:pt x="920496" y="108719"/>
                  <a:pt x="994664" y="1023"/>
                  <a:pt x="1078992" y="7"/>
                </a:cubicBezTo>
                <a:cubicBezTo>
                  <a:pt x="1163320" y="-1009"/>
                  <a:pt x="1245616" y="107703"/>
                  <a:pt x="1328928" y="274327"/>
                </a:cubicBezTo>
                <a:cubicBezTo>
                  <a:pt x="1412240" y="440951"/>
                  <a:pt x="1456944" y="849383"/>
                  <a:pt x="1578864" y="999751"/>
                </a:cubicBezTo>
                <a:cubicBezTo>
                  <a:pt x="1700784" y="1150119"/>
                  <a:pt x="1874520" y="1175519"/>
                  <a:pt x="2060448" y="11765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5988177" y="3597779"/>
            <a:ext cx="4369326" cy="0"/>
          </a:xfrm>
          <a:prstGeom prst="line">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8217406" y="1861569"/>
            <a:ext cx="0" cy="2149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8172840" y="1784661"/>
                <a:ext cx="9015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𝑋</m:t>
                          </m:r>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8172840" y="1784661"/>
                <a:ext cx="901529" cy="369332"/>
              </a:xfrm>
              <a:prstGeom prst="rect">
                <a:avLst/>
              </a:prstGeom>
              <a:blipFill rotWithShape="0">
                <a:blip r:embed="rId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0315127" y="341311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0315127" y="3413113"/>
                <a:ext cx="367985" cy="369332"/>
              </a:xfrm>
              <a:prstGeom prst="rect">
                <a:avLst/>
              </a:prstGeom>
              <a:blipFill rotWithShape="0">
                <a:blip r:embed="rId7"/>
                <a:stretch>
                  <a:fillRect/>
                </a:stretch>
              </a:blipFill>
            </p:spPr>
            <p:txBody>
              <a:bodyPr/>
              <a:lstStyle/>
              <a:p>
                <a:r>
                  <a:rPr lang="en-US">
                    <a:noFill/>
                  </a:rPr>
                  <a:t> </a:t>
                </a:r>
              </a:p>
            </p:txBody>
          </p:sp>
        </mc:Fallback>
      </mc:AlternateContent>
      <p:sp>
        <p:nvSpPr>
          <p:cNvPr id="18" name="Freeform 17"/>
          <p:cNvSpPr/>
          <p:nvPr/>
        </p:nvSpPr>
        <p:spPr>
          <a:xfrm>
            <a:off x="6321549" y="2288987"/>
            <a:ext cx="3700272" cy="1178289"/>
          </a:xfrm>
          <a:custGeom>
            <a:avLst/>
            <a:gdLst>
              <a:gd name="connsiteX0" fmla="*/ 0 w 2084832"/>
              <a:gd name="connsiteY0" fmla="*/ 1122172 h 1172294"/>
              <a:gd name="connsiteX1" fmla="*/ 469392 w 2084832"/>
              <a:gd name="connsiteY1" fmla="*/ 1079500 h 1172294"/>
              <a:gd name="connsiteX2" fmla="*/ 829056 w 2084832"/>
              <a:gd name="connsiteY2" fmla="*/ 274828 h 1172294"/>
              <a:gd name="connsiteX3" fmla="*/ 1097280 w 2084832"/>
              <a:gd name="connsiteY3" fmla="*/ 508 h 1172294"/>
              <a:gd name="connsiteX4" fmla="*/ 1316736 w 2084832"/>
              <a:gd name="connsiteY4" fmla="*/ 232156 h 1172294"/>
              <a:gd name="connsiteX5" fmla="*/ 1584960 w 2084832"/>
              <a:gd name="connsiteY5" fmla="*/ 1030732 h 1172294"/>
              <a:gd name="connsiteX6" fmla="*/ 2084832 w 2084832"/>
              <a:gd name="connsiteY6" fmla="*/ 1134364 h 1172294"/>
              <a:gd name="connsiteX0" fmla="*/ 0 w 2084832"/>
              <a:gd name="connsiteY0" fmla="*/ 1122048 h 1172558"/>
              <a:gd name="connsiteX1" fmla="*/ 469392 w 2084832"/>
              <a:gd name="connsiteY1" fmla="*/ 1079376 h 1172558"/>
              <a:gd name="connsiteX2" fmla="*/ 847344 w 2084832"/>
              <a:gd name="connsiteY2" fmla="*/ 268608 h 1172558"/>
              <a:gd name="connsiteX3" fmla="*/ 1097280 w 2084832"/>
              <a:gd name="connsiteY3" fmla="*/ 384 h 1172558"/>
              <a:gd name="connsiteX4" fmla="*/ 1316736 w 2084832"/>
              <a:gd name="connsiteY4" fmla="*/ 232032 h 1172558"/>
              <a:gd name="connsiteX5" fmla="*/ 1584960 w 2084832"/>
              <a:gd name="connsiteY5" fmla="*/ 1030608 h 1172558"/>
              <a:gd name="connsiteX6" fmla="*/ 2084832 w 2084832"/>
              <a:gd name="connsiteY6" fmla="*/ 1134240 h 1172558"/>
              <a:gd name="connsiteX0" fmla="*/ 0 w 2084832"/>
              <a:gd name="connsiteY0" fmla="*/ 1121673 h 1172183"/>
              <a:gd name="connsiteX1" fmla="*/ 469392 w 2084832"/>
              <a:gd name="connsiteY1" fmla="*/ 1079001 h 1172183"/>
              <a:gd name="connsiteX2" fmla="*/ 847344 w 2084832"/>
              <a:gd name="connsiteY2" fmla="*/ 268233 h 1172183"/>
              <a:gd name="connsiteX3" fmla="*/ 1097280 w 2084832"/>
              <a:gd name="connsiteY3" fmla="*/ 9 h 1172183"/>
              <a:gd name="connsiteX4" fmla="*/ 1353312 w 2084832"/>
              <a:gd name="connsiteY4" fmla="*/ 262137 h 1172183"/>
              <a:gd name="connsiteX5" fmla="*/ 1584960 w 2084832"/>
              <a:gd name="connsiteY5" fmla="*/ 1030233 h 1172183"/>
              <a:gd name="connsiteX6" fmla="*/ 2084832 w 2084832"/>
              <a:gd name="connsiteY6" fmla="*/ 1133865 h 1172183"/>
              <a:gd name="connsiteX0" fmla="*/ 0 w 2084832"/>
              <a:gd name="connsiteY0" fmla="*/ 1133863 h 1184373"/>
              <a:gd name="connsiteX1" fmla="*/ 469392 w 2084832"/>
              <a:gd name="connsiteY1" fmla="*/ 1091191 h 1184373"/>
              <a:gd name="connsiteX2" fmla="*/ 847344 w 2084832"/>
              <a:gd name="connsiteY2" fmla="*/ 280423 h 1184373"/>
              <a:gd name="connsiteX3" fmla="*/ 1103376 w 2084832"/>
              <a:gd name="connsiteY3" fmla="*/ 7 h 1184373"/>
              <a:gd name="connsiteX4" fmla="*/ 1353312 w 2084832"/>
              <a:gd name="connsiteY4" fmla="*/ 274327 h 1184373"/>
              <a:gd name="connsiteX5" fmla="*/ 1584960 w 2084832"/>
              <a:gd name="connsiteY5" fmla="*/ 1042423 h 1184373"/>
              <a:gd name="connsiteX6" fmla="*/ 2084832 w 2084832"/>
              <a:gd name="connsiteY6" fmla="*/ 1146055 h 1184373"/>
              <a:gd name="connsiteX0" fmla="*/ 0 w 2078736"/>
              <a:gd name="connsiteY0" fmla="*/ 1139959 h 1187780"/>
              <a:gd name="connsiteX1" fmla="*/ 463296 w 2078736"/>
              <a:gd name="connsiteY1" fmla="*/ 1091191 h 1187780"/>
              <a:gd name="connsiteX2" fmla="*/ 841248 w 2078736"/>
              <a:gd name="connsiteY2" fmla="*/ 280423 h 1187780"/>
              <a:gd name="connsiteX3" fmla="*/ 1097280 w 2078736"/>
              <a:gd name="connsiteY3" fmla="*/ 7 h 1187780"/>
              <a:gd name="connsiteX4" fmla="*/ 1347216 w 2078736"/>
              <a:gd name="connsiteY4" fmla="*/ 274327 h 1187780"/>
              <a:gd name="connsiteX5" fmla="*/ 1578864 w 2078736"/>
              <a:gd name="connsiteY5" fmla="*/ 1042423 h 1187780"/>
              <a:gd name="connsiteX6" fmla="*/ 2078736 w 2078736"/>
              <a:gd name="connsiteY6" fmla="*/ 1146055 h 1187780"/>
              <a:gd name="connsiteX0" fmla="*/ 0 w 2060448"/>
              <a:gd name="connsiteY0" fmla="*/ 1139959 h 1187780"/>
              <a:gd name="connsiteX1" fmla="*/ 445008 w 2060448"/>
              <a:gd name="connsiteY1" fmla="*/ 1091191 h 1187780"/>
              <a:gd name="connsiteX2" fmla="*/ 822960 w 2060448"/>
              <a:gd name="connsiteY2" fmla="*/ 280423 h 1187780"/>
              <a:gd name="connsiteX3" fmla="*/ 1078992 w 2060448"/>
              <a:gd name="connsiteY3" fmla="*/ 7 h 1187780"/>
              <a:gd name="connsiteX4" fmla="*/ 1328928 w 2060448"/>
              <a:gd name="connsiteY4" fmla="*/ 274327 h 1187780"/>
              <a:gd name="connsiteX5" fmla="*/ 1560576 w 2060448"/>
              <a:gd name="connsiteY5" fmla="*/ 1042423 h 1187780"/>
              <a:gd name="connsiteX6" fmla="*/ 2060448 w 2060448"/>
              <a:gd name="connsiteY6" fmla="*/ 1146055 h 1187780"/>
              <a:gd name="connsiteX0" fmla="*/ 0 w 2060448"/>
              <a:gd name="connsiteY0" fmla="*/ 1139959 h 1178865"/>
              <a:gd name="connsiteX1" fmla="*/ 445008 w 2060448"/>
              <a:gd name="connsiteY1" fmla="*/ 1091191 h 1178865"/>
              <a:gd name="connsiteX2" fmla="*/ 822960 w 2060448"/>
              <a:gd name="connsiteY2" fmla="*/ 280423 h 1178865"/>
              <a:gd name="connsiteX3" fmla="*/ 1078992 w 2060448"/>
              <a:gd name="connsiteY3" fmla="*/ 7 h 1178865"/>
              <a:gd name="connsiteX4" fmla="*/ 1328928 w 2060448"/>
              <a:gd name="connsiteY4" fmla="*/ 274327 h 1178865"/>
              <a:gd name="connsiteX5" fmla="*/ 1560576 w 2060448"/>
              <a:gd name="connsiteY5" fmla="*/ 1042423 h 1178865"/>
              <a:gd name="connsiteX6" fmla="*/ 2060448 w 2060448"/>
              <a:gd name="connsiteY6" fmla="*/ 1146055 h 1178865"/>
              <a:gd name="connsiteX0" fmla="*/ 0 w 2060448"/>
              <a:gd name="connsiteY0" fmla="*/ 1176535 h 1200421"/>
              <a:gd name="connsiteX1" fmla="*/ 445008 w 2060448"/>
              <a:gd name="connsiteY1" fmla="*/ 1091191 h 1200421"/>
              <a:gd name="connsiteX2" fmla="*/ 822960 w 2060448"/>
              <a:gd name="connsiteY2" fmla="*/ 280423 h 1200421"/>
              <a:gd name="connsiteX3" fmla="*/ 1078992 w 2060448"/>
              <a:gd name="connsiteY3" fmla="*/ 7 h 1200421"/>
              <a:gd name="connsiteX4" fmla="*/ 1328928 w 2060448"/>
              <a:gd name="connsiteY4" fmla="*/ 274327 h 1200421"/>
              <a:gd name="connsiteX5" fmla="*/ 1560576 w 2060448"/>
              <a:gd name="connsiteY5" fmla="*/ 1042423 h 1200421"/>
              <a:gd name="connsiteX6" fmla="*/ 2060448 w 2060448"/>
              <a:gd name="connsiteY6" fmla="*/ 1146055 h 1200421"/>
              <a:gd name="connsiteX0" fmla="*/ 0 w 2060448"/>
              <a:gd name="connsiteY0" fmla="*/ 1176535 h 1185319"/>
              <a:gd name="connsiteX1" fmla="*/ 493776 w 2060448"/>
              <a:gd name="connsiteY1" fmla="*/ 1030231 h 1185319"/>
              <a:gd name="connsiteX2" fmla="*/ 822960 w 2060448"/>
              <a:gd name="connsiteY2" fmla="*/ 280423 h 1185319"/>
              <a:gd name="connsiteX3" fmla="*/ 1078992 w 2060448"/>
              <a:gd name="connsiteY3" fmla="*/ 7 h 1185319"/>
              <a:gd name="connsiteX4" fmla="*/ 1328928 w 2060448"/>
              <a:gd name="connsiteY4" fmla="*/ 274327 h 1185319"/>
              <a:gd name="connsiteX5" fmla="*/ 1560576 w 2060448"/>
              <a:gd name="connsiteY5" fmla="*/ 1042423 h 1185319"/>
              <a:gd name="connsiteX6" fmla="*/ 2060448 w 2060448"/>
              <a:gd name="connsiteY6" fmla="*/ 1146055 h 1185319"/>
              <a:gd name="connsiteX0" fmla="*/ 0 w 2060448"/>
              <a:gd name="connsiteY0" fmla="*/ 1176535 h 1185319"/>
              <a:gd name="connsiteX1" fmla="*/ 493776 w 2060448"/>
              <a:gd name="connsiteY1" fmla="*/ 1030231 h 1185319"/>
              <a:gd name="connsiteX2" fmla="*/ 822960 w 2060448"/>
              <a:gd name="connsiteY2" fmla="*/ 280423 h 1185319"/>
              <a:gd name="connsiteX3" fmla="*/ 1078992 w 2060448"/>
              <a:gd name="connsiteY3" fmla="*/ 7 h 1185319"/>
              <a:gd name="connsiteX4" fmla="*/ 1328928 w 2060448"/>
              <a:gd name="connsiteY4" fmla="*/ 274327 h 1185319"/>
              <a:gd name="connsiteX5" fmla="*/ 1578864 w 2060448"/>
              <a:gd name="connsiteY5" fmla="*/ 999751 h 1185319"/>
              <a:gd name="connsiteX6" fmla="*/ 2060448 w 2060448"/>
              <a:gd name="connsiteY6" fmla="*/ 1146055 h 1185319"/>
              <a:gd name="connsiteX0" fmla="*/ 0 w 2060448"/>
              <a:gd name="connsiteY0" fmla="*/ 1176535 h 1185319"/>
              <a:gd name="connsiteX1" fmla="*/ 493776 w 2060448"/>
              <a:gd name="connsiteY1" fmla="*/ 1030231 h 1185319"/>
              <a:gd name="connsiteX2" fmla="*/ 822960 w 2060448"/>
              <a:gd name="connsiteY2" fmla="*/ 280423 h 1185319"/>
              <a:gd name="connsiteX3" fmla="*/ 1078992 w 2060448"/>
              <a:gd name="connsiteY3" fmla="*/ 7 h 1185319"/>
              <a:gd name="connsiteX4" fmla="*/ 1328928 w 2060448"/>
              <a:gd name="connsiteY4" fmla="*/ 274327 h 1185319"/>
              <a:gd name="connsiteX5" fmla="*/ 1578864 w 2060448"/>
              <a:gd name="connsiteY5" fmla="*/ 999751 h 1185319"/>
              <a:gd name="connsiteX6" fmla="*/ 2060448 w 2060448"/>
              <a:gd name="connsiteY6" fmla="*/ 1146055 h 1185319"/>
              <a:gd name="connsiteX0" fmla="*/ 0 w 2060448"/>
              <a:gd name="connsiteY0" fmla="*/ 1176535 h 1185319"/>
              <a:gd name="connsiteX1" fmla="*/ 493776 w 2060448"/>
              <a:gd name="connsiteY1" fmla="*/ 1030231 h 1185319"/>
              <a:gd name="connsiteX2" fmla="*/ 822960 w 2060448"/>
              <a:gd name="connsiteY2" fmla="*/ 280423 h 1185319"/>
              <a:gd name="connsiteX3" fmla="*/ 1078992 w 2060448"/>
              <a:gd name="connsiteY3" fmla="*/ 7 h 1185319"/>
              <a:gd name="connsiteX4" fmla="*/ 1328928 w 2060448"/>
              <a:gd name="connsiteY4" fmla="*/ 274327 h 1185319"/>
              <a:gd name="connsiteX5" fmla="*/ 1578864 w 2060448"/>
              <a:gd name="connsiteY5" fmla="*/ 999751 h 1185319"/>
              <a:gd name="connsiteX6" fmla="*/ 2060448 w 2060448"/>
              <a:gd name="connsiteY6" fmla="*/ 1176535 h 1185319"/>
              <a:gd name="connsiteX0" fmla="*/ 0 w 2060448"/>
              <a:gd name="connsiteY0" fmla="*/ 1176535 h 1185319"/>
              <a:gd name="connsiteX1" fmla="*/ 493776 w 2060448"/>
              <a:gd name="connsiteY1" fmla="*/ 1030231 h 1185319"/>
              <a:gd name="connsiteX2" fmla="*/ 530352 w 2060448"/>
              <a:gd name="connsiteY2" fmla="*/ 280423 h 1185319"/>
              <a:gd name="connsiteX3" fmla="*/ 1078992 w 2060448"/>
              <a:gd name="connsiteY3" fmla="*/ 7 h 1185319"/>
              <a:gd name="connsiteX4" fmla="*/ 1328928 w 2060448"/>
              <a:gd name="connsiteY4" fmla="*/ 274327 h 1185319"/>
              <a:gd name="connsiteX5" fmla="*/ 1578864 w 2060448"/>
              <a:gd name="connsiteY5" fmla="*/ 999751 h 1185319"/>
              <a:gd name="connsiteX6" fmla="*/ 2060448 w 2060448"/>
              <a:gd name="connsiteY6" fmla="*/ 1176535 h 1185319"/>
              <a:gd name="connsiteX0" fmla="*/ 35473 w 2095921"/>
              <a:gd name="connsiteY0" fmla="*/ 1176535 h 1178854"/>
              <a:gd name="connsiteX1" fmla="*/ 17185 w 2095921"/>
              <a:gd name="connsiteY1" fmla="*/ 871735 h 1178854"/>
              <a:gd name="connsiteX2" fmla="*/ 565825 w 2095921"/>
              <a:gd name="connsiteY2" fmla="*/ 280423 h 1178854"/>
              <a:gd name="connsiteX3" fmla="*/ 1114465 w 2095921"/>
              <a:gd name="connsiteY3" fmla="*/ 7 h 1178854"/>
              <a:gd name="connsiteX4" fmla="*/ 1364401 w 2095921"/>
              <a:gd name="connsiteY4" fmla="*/ 274327 h 1178854"/>
              <a:gd name="connsiteX5" fmla="*/ 1614337 w 2095921"/>
              <a:gd name="connsiteY5" fmla="*/ 999751 h 1178854"/>
              <a:gd name="connsiteX6" fmla="*/ 2095921 w 2095921"/>
              <a:gd name="connsiteY6" fmla="*/ 1176535 h 1178854"/>
              <a:gd name="connsiteX0" fmla="*/ 0 w 2737104"/>
              <a:gd name="connsiteY0" fmla="*/ 1121671 h 1176535"/>
              <a:gd name="connsiteX1" fmla="*/ 658368 w 2737104"/>
              <a:gd name="connsiteY1" fmla="*/ 871735 h 1176535"/>
              <a:gd name="connsiteX2" fmla="*/ 1207008 w 2737104"/>
              <a:gd name="connsiteY2" fmla="*/ 280423 h 1176535"/>
              <a:gd name="connsiteX3" fmla="*/ 1755648 w 2737104"/>
              <a:gd name="connsiteY3" fmla="*/ 7 h 1176535"/>
              <a:gd name="connsiteX4" fmla="*/ 2005584 w 2737104"/>
              <a:gd name="connsiteY4" fmla="*/ 274327 h 1176535"/>
              <a:gd name="connsiteX5" fmla="*/ 2255520 w 2737104"/>
              <a:gd name="connsiteY5" fmla="*/ 999751 h 1176535"/>
              <a:gd name="connsiteX6" fmla="*/ 2737104 w 2737104"/>
              <a:gd name="connsiteY6" fmla="*/ 1176535 h 1176535"/>
              <a:gd name="connsiteX0" fmla="*/ 0 w 2926080"/>
              <a:gd name="connsiteY0" fmla="*/ 1170439 h 1176535"/>
              <a:gd name="connsiteX1" fmla="*/ 847344 w 2926080"/>
              <a:gd name="connsiteY1" fmla="*/ 871735 h 1176535"/>
              <a:gd name="connsiteX2" fmla="*/ 1395984 w 2926080"/>
              <a:gd name="connsiteY2" fmla="*/ 280423 h 1176535"/>
              <a:gd name="connsiteX3" fmla="*/ 1944624 w 2926080"/>
              <a:gd name="connsiteY3" fmla="*/ 7 h 1176535"/>
              <a:gd name="connsiteX4" fmla="*/ 2194560 w 2926080"/>
              <a:gd name="connsiteY4" fmla="*/ 274327 h 1176535"/>
              <a:gd name="connsiteX5" fmla="*/ 2444496 w 2926080"/>
              <a:gd name="connsiteY5" fmla="*/ 999751 h 1176535"/>
              <a:gd name="connsiteX6" fmla="*/ 2926080 w 2926080"/>
              <a:gd name="connsiteY6" fmla="*/ 1176535 h 1176535"/>
              <a:gd name="connsiteX0" fmla="*/ 0 w 2926080"/>
              <a:gd name="connsiteY0" fmla="*/ 1170439 h 1176535"/>
              <a:gd name="connsiteX1" fmla="*/ 737616 w 2926080"/>
              <a:gd name="connsiteY1" fmla="*/ 871735 h 1176535"/>
              <a:gd name="connsiteX2" fmla="*/ 1395984 w 2926080"/>
              <a:gd name="connsiteY2" fmla="*/ 280423 h 1176535"/>
              <a:gd name="connsiteX3" fmla="*/ 1944624 w 2926080"/>
              <a:gd name="connsiteY3" fmla="*/ 7 h 1176535"/>
              <a:gd name="connsiteX4" fmla="*/ 2194560 w 2926080"/>
              <a:gd name="connsiteY4" fmla="*/ 274327 h 1176535"/>
              <a:gd name="connsiteX5" fmla="*/ 2444496 w 2926080"/>
              <a:gd name="connsiteY5" fmla="*/ 999751 h 1176535"/>
              <a:gd name="connsiteX6" fmla="*/ 2926080 w 2926080"/>
              <a:gd name="connsiteY6" fmla="*/ 1176535 h 1176535"/>
              <a:gd name="connsiteX0" fmla="*/ 0 w 2926080"/>
              <a:gd name="connsiteY0" fmla="*/ 1170439 h 1176535"/>
              <a:gd name="connsiteX1" fmla="*/ 737616 w 2926080"/>
              <a:gd name="connsiteY1" fmla="*/ 871735 h 1176535"/>
              <a:gd name="connsiteX2" fmla="*/ 1395984 w 2926080"/>
              <a:gd name="connsiteY2" fmla="*/ 280423 h 1176535"/>
              <a:gd name="connsiteX3" fmla="*/ 1944624 w 2926080"/>
              <a:gd name="connsiteY3" fmla="*/ 7 h 1176535"/>
              <a:gd name="connsiteX4" fmla="*/ 2194560 w 2926080"/>
              <a:gd name="connsiteY4" fmla="*/ 274327 h 1176535"/>
              <a:gd name="connsiteX5" fmla="*/ 2444496 w 2926080"/>
              <a:gd name="connsiteY5" fmla="*/ 999751 h 1176535"/>
              <a:gd name="connsiteX6" fmla="*/ 2926080 w 2926080"/>
              <a:gd name="connsiteY6" fmla="*/ 1176535 h 1176535"/>
              <a:gd name="connsiteX0" fmla="*/ 0 w 2926080"/>
              <a:gd name="connsiteY0" fmla="*/ 1170439 h 1176535"/>
              <a:gd name="connsiteX1" fmla="*/ 737616 w 2926080"/>
              <a:gd name="connsiteY1" fmla="*/ 871735 h 1176535"/>
              <a:gd name="connsiteX2" fmla="*/ 1371600 w 2926080"/>
              <a:gd name="connsiteY2" fmla="*/ 268231 h 1176535"/>
              <a:gd name="connsiteX3" fmla="*/ 1944624 w 2926080"/>
              <a:gd name="connsiteY3" fmla="*/ 7 h 1176535"/>
              <a:gd name="connsiteX4" fmla="*/ 2194560 w 2926080"/>
              <a:gd name="connsiteY4" fmla="*/ 274327 h 1176535"/>
              <a:gd name="connsiteX5" fmla="*/ 2444496 w 2926080"/>
              <a:gd name="connsiteY5" fmla="*/ 999751 h 1176535"/>
              <a:gd name="connsiteX6" fmla="*/ 2926080 w 2926080"/>
              <a:gd name="connsiteY6" fmla="*/ 1176535 h 1176535"/>
              <a:gd name="connsiteX0" fmla="*/ 0 w 2926080"/>
              <a:gd name="connsiteY0" fmla="*/ 1170439 h 1176535"/>
              <a:gd name="connsiteX1" fmla="*/ 737616 w 2926080"/>
              <a:gd name="connsiteY1" fmla="*/ 871735 h 1176535"/>
              <a:gd name="connsiteX2" fmla="*/ 1371600 w 2926080"/>
              <a:gd name="connsiteY2" fmla="*/ 268231 h 1176535"/>
              <a:gd name="connsiteX3" fmla="*/ 1883664 w 2926080"/>
              <a:gd name="connsiteY3" fmla="*/ 7 h 1176535"/>
              <a:gd name="connsiteX4" fmla="*/ 2194560 w 2926080"/>
              <a:gd name="connsiteY4" fmla="*/ 274327 h 1176535"/>
              <a:gd name="connsiteX5" fmla="*/ 2444496 w 2926080"/>
              <a:gd name="connsiteY5" fmla="*/ 999751 h 1176535"/>
              <a:gd name="connsiteX6" fmla="*/ 2926080 w 2926080"/>
              <a:gd name="connsiteY6" fmla="*/ 1176535 h 1176535"/>
              <a:gd name="connsiteX0" fmla="*/ 0 w 2926080"/>
              <a:gd name="connsiteY0" fmla="*/ 1171320 h 1177416"/>
              <a:gd name="connsiteX1" fmla="*/ 737616 w 2926080"/>
              <a:gd name="connsiteY1" fmla="*/ 872616 h 1177416"/>
              <a:gd name="connsiteX2" fmla="*/ 1371600 w 2926080"/>
              <a:gd name="connsiteY2" fmla="*/ 269112 h 1177416"/>
              <a:gd name="connsiteX3" fmla="*/ 1883664 w 2926080"/>
              <a:gd name="connsiteY3" fmla="*/ 888 h 1177416"/>
              <a:gd name="connsiteX4" fmla="*/ 2499360 w 2926080"/>
              <a:gd name="connsiteY4" fmla="*/ 348360 h 1177416"/>
              <a:gd name="connsiteX5" fmla="*/ 2444496 w 2926080"/>
              <a:gd name="connsiteY5" fmla="*/ 1000632 h 1177416"/>
              <a:gd name="connsiteX6" fmla="*/ 2926080 w 2926080"/>
              <a:gd name="connsiteY6" fmla="*/ 1177416 h 1177416"/>
              <a:gd name="connsiteX0" fmla="*/ 0 w 2926080"/>
              <a:gd name="connsiteY0" fmla="*/ 1171320 h 1177416"/>
              <a:gd name="connsiteX1" fmla="*/ 737616 w 2926080"/>
              <a:gd name="connsiteY1" fmla="*/ 872616 h 1177416"/>
              <a:gd name="connsiteX2" fmla="*/ 1371600 w 2926080"/>
              <a:gd name="connsiteY2" fmla="*/ 269112 h 1177416"/>
              <a:gd name="connsiteX3" fmla="*/ 1883664 w 2926080"/>
              <a:gd name="connsiteY3" fmla="*/ 888 h 1177416"/>
              <a:gd name="connsiteX4" fmla="*/ 2499360 w 2926080"/>
              <a:gd name="connsiteY4" fmla="*/ 348360 h 1177416"/>
              <a:gd name="connsiteX5" fmla="*/ 2444496 w 2926080"/>
              <a:gd name="connsiteY5" fmla="*/ 1000632 h 1177416"/>
              <a:gd name="connsiteX6" fmla="*/ 2926080 w 2926080"/>
              <a:gd name="connsiteY6" fmla="*/ 1177416 h 1177416"/>
              <a:gd name="connsiteX0" fmla="*/ 0 w 3110824"/>
              <a:gd name="connsiteY0" fmla="*/ 1171320 h 1177416"/>
              <a:gd name="connsiteX1" fmla="*/ 737616 w 3110824"/>
              <a:gd name="connsiteY1" fmla="*/ 872616 h 1177416"/>
              <a:gd name="connsiteX2" fmla="*/ 1371600 w 3110824"/>
              <a:gd name="connsiteY2" fmla="*/ 269112 h 1177416"/>
              <a:gd name="connsiteX3" fmla="*/ 1883664 w 3110824"/>
              <a:gd name="connsiteY3" fmla="*/ 888 h 1177416"/>
              <a:gd name="connsiteX4" fmla="*/ 2499360 w 3110824"/>
              <a:gd name="connsiteY4" fmla="*/ 348360 h 1177416"/>
              <a:gd name="connsiteX5" fmla="*/ 3102864 w 3110824"/>
              <a:gd name="connsiteY5" fmla="*/ 884808 h 1177416"/>
              <a:gd name="connsiteX6" fmla="*/ 2926080 w 3110824"/>
              <a:gd name="connsiteY6" fmla="*/ 1177416 h 1177416"/>
              <a:gd name="connsiteX0" fmla="*/ 0 w 3700272"/>
              <a:gd name="connsiteY0" fmla="*/ 1171320 h 1173723"/>
              <a:gd name="connsiteX1" fmla="*/ 737616 w 3700272"/>
              <a:gd name="connsiteY1" fmla="*/ 872616 h 1173723"/>
              <a:gd name="connsiteX2" fmla="*/ 1371600 w 3700272"/>
              <a:gd name="connsiteY2" fmla="*/ 269112 h 1173723"/>
              <a:gd name="connsiteX3" fmla="*/ 1883664 w 3700272"/>
              <a:gd name="connsiteY3" fmla="*/ 888 h 1173723"/>
              <a:gd name="connsiteX4" fmla="*/ 2499360 w 3700272"/>
              <a:gd name="connsiteY4" fmla="*/ 348360 h 1173723"/>
              <a:gd name="connsiteX5" fmla="*/ 3102864 w 3700272"/>
              <a:gd name="connsiteY5" fmla="*/ 884808 h 1173723"/>
              <a:gd name="connsiteX6" fmla="*/ 3700272 w 3700272"/>
              <a:gd name="connsiteY6" fmla="*/ 1159128 h 1173723"/>
              <a:gd name="connsiteX0" fmla="*/ 0 w 3700272"/>
              <a:gd name="connsiteY0" fmla="*/ 1171085 h 1173488"/>
              <a:gd name="connsiteX1" fmla="*/ 737616 w 3700272"/>
              <a:gd name="connsiteY1" fmla="*/ 872381 h 1173488"/>
              <a:gd name="connsiteX2" fmla="*/ 1371600 w 3700272"/>
              <a:gd name="connsiteY2" fmla="*/ 268877 h 1173488"/>
              <a:gd name="connsiteX3" fmla="*/ 1883664 w 3700272"/>
              <a:gd name="connsiteY3" fmla="*/ 653 h 1173488"/>
              <a:gd name="connsiteX4" fmla="*/ 2566416 w 3700272"/>
              <a:gd name="connsiteY4" fmla="*/ 335933 h 1173488"/>
              <a:gd name="connsiteX5" fmla="*/ 3102864 w 3700272"/>
              <a:gd name="connsiteY5" fmla="*/ 884573 h 1173488"/>
              <a:gd name="connsiteX6" fmla="*/ 3700272 w 3700272"/>
              <a:gd name="connsiteY6" fmla="*/ 1158893 h 1173488"/>
              <a:gd name="connsiteX0" fmla="*/ 0 w 3700272"/>
              <a:gd name="connsiteY0" fmla="*/ 1170669 h 1173024"/>
              <a:gd name="connsiteX1" fmla="*/ 737616 w 3700272"/>
              <a:gd name="connsiteY1" fmla="*/ 871965 h 1173024"/>
              <a:gd name="connsiteX2" fmla="*/ 1395984 w 3700272"/>
              <a:gd name="connsiteY2" fmla="*/ 292845 h 1173024"/>
              <a:gd name="connsiteX3" fmla="*/ 1883664 w 3700272"/>
              <a:gd name="connsiteY3" fmla="*/ 237 h 1173024"/>
              <a:gd name="connsiteX4" fmla="*/ 2566416 w 3700272"/>
              <a:gd name="connsiteY4" fmla="*/ 335517 h 1173024"/>
              <a:gd name="connsiteX5" fmla="*/ 3102864 w 3700272"/>
              <a:gd name="connsiteY5" fmla="*/ 884157 h 1173024"/>
              <a:gd name="connsiteX6" fmla="*/ 3700272 w 3700272"/>
              <a:gd name="connsiteY6" fmla="*/ 1158477 h 1173024"/>
              <a:gd name="connsiteX0" fmla="*/ 0 w 3700272"/>
              <a:gd name="connsiteY0" fmla="*/ 1171084 h 1173487"/>
              <a:gd name="connsiteX1" fmla="*/ 737616 w 3700272"/>
              <a:gd name="connsiteY1" fmla="*/ 872380 h 1173487"/>
              <a:gd name="connsiteX2" fmla="*/ 1383792 w 3700272"/>
              <a:gd name="connsiteY2" fmla="*/ 268876 h 1173487"/>
              <a:gd name="connsiteX3" fmla="*/ 1883664 w 3700272"/>
              <a:gd name="connsiteY3" fmla="*/ 652 h 1173487"/>
              <a:gd name="connsiteX4" fmla="*/ 2566416 w 3700272"/>
              <a:gd name="connsiteY4" fmla="*/ 335932 h 1173487"/>
              <a:gd name="connsiteX5" fmla="*/ 3102864 w 3700272"/>
              <a:gd name="connsiteY5" fmla="*/ 884572 h 1173487"/>
              <a:gd name="connsiteX6" fmla="*/ 3700272 w 3700272"/>
              <a:gd name="connsiteY6" fmla="*/ 1158892 h 1173487"/>
              <a:gd name="connsiteX0" fmla="*/ 0 w 3700272"/>
              <a:gd name="connsiteY0" fmla="*/ 1177161 h 1179564"/>
              <a:gd name="connsiteX1" fmla="*/ 737616 w 3700272"/>
              <a:gd name="connsiteY1" fmla="*/ 878457 h 1179564"/>
              <a:gd name="connsiteX2" fmla="*/ 1383792 w 3700272"/>
              <a:gd name="connsiteY2" fmla="*/ 274953 h 1179564"/>
              <a:gd name="connsiteX3" fmla="*/ 1908048 w 3700272"/>
              <a:gd name="connsiteY3" fmla="*/ 630 h 1179564"/>
              <a:gd name="connsiteX4" fmla="*/ 2566416 w 3700272"/>
              <a:gd name="connsiteY4" fmla="*/ 342009 h 1179564"/>
              <a:gd name="connsiteX5" fmla="*/ 3102864 w 3700272"/>
              <a:gd name="connsiteY5" fmla="*/ 890649 h 1179564"/>
              <a:gd name="connsiteX6" fmla="*/ 3700272 w 3700272"/>
              <a:gd name="connsiteY6" fmla="*/ 1164969 h 1179564"/>
              <a:gd name="connsiteX0" fmla="*/ 0 w 3700272"/>
              <a:gd name="connsiteY0" fmla="*/ 1176716 h 1179119"/>
              <a:gd name="connsiteX1" fmla="*/ 737616 w 3700272"/>
              <a:gd name="connsiteY1" fmla="*/ 878012 h 1179119"/>
              <a:gd name="connsiteX2" fmla="*/ 1383792 w 3700272"/>
              <a:gd name="connsiteY2" fmla="*/ 274508 h 1179119"/>
              <a:gd name="connsiteX3" fmla="*/ 1908048 w 3700272"/>
              <a:gd name="connsiteY3" fmla="*/ 185 h 1179119"/>
              <a:gd name="connsiteX4" fmla="*/ 2566416 w 3700272"/>
              <a:gd name="connsiteY4" fmla="*/ 341564 h 1179119"/>
              <a:gd name="connsiteX5" fmla="*/ 3102864 w 3700272"/>
              <a:gd name="connsiteY5" fmla="*/ 890204 h 1179119"/>
              <a:gd name="connsiteX6" fmla="*/ 3700272 w 3700272"/>
              <a:gd name="connsiteY6" fmla="*/ 1164524 h 1179119"/>
              <a:gd name="connsiteX0" fmla="*/ 0 w 3700272"/>
              <a:gd name="connsiteY0" fmla="*/ 1177933 h 1180336"/>
              <a:gd name="connsiteX1" fmla="*/ 737616 w 3700272"/>
              <a:gd name="connsiteY1" fmla="*/ 879229 h 1180336"/>
              <a:gd name="connsiteX2" fmla="*/ 1383792 w 3700272"/>
              <a:gd name="connsiteY2" fmla="*/ 275725 h 1180336"/>
              <a:gd name="connsiteX3" fmla="*/ 1908048 w 3700272"/>
              <a:gd name="connsiteY3" fmla="*/ 1402 h 1180336"/>
              <a:gd name="connsiteX4" fmla="*/ 2572512 w 3700272"/>
              <a:gd name="connsiteY4" fmla="*/ 379377 h 1180336"/>
              <a:gd name="connsiteX5" fmla="*/ 3102864 w 3700272"/>
              <a:gd name="connsiteY5" fmla="*/ 891421 h 1180336"/>
              <a:gd name="connsiteX6" fmla="*/ 3700272 w 3700272"/>
              <a:gd name="connsiteY6" fmla="*/ 1165741 h 1180336"/>
              <a:gd name="connsiteX0" fmla="*/ 0 w 3700272"/>
              <a:gd name="connsiteY0" fmla="*/ 1177391 h 1179794"/>
              <a:gd name="connsiteX1" fmla="*/ 737616 w 3700272"/>
              <a:gd name="connsiteY1" fmla="*/ 878687 h 1179794"/>
              <a:gd name="connsiteX2" fmla="*/ 1383792 w 3700272"/>
              <a:gd name="connsiteY2" fmla="*/ 275183 h 1179794"/>
              <a:gd name="connsiteX3" fmla="*/ 1908048 w 3700272"/>
              <a:gd name="connsiteY3" fmla="*/ 860 h 1179794"/>
              <a:gd name="connsiteX4" fmla="*/ 2584704 w 3700272"/>
              <a:gd name="connsiteY4" fmla="*/ 354438 h 1179794"/>
              <a:gd name="connsiteX5" fmla="*/ 3102864 w 3700272"/>
              <a:gd name="connsiteY5" fmla="*/ 890879 h 1179794"/>
              <a:gd name="connsiteX6" fmla="*/ 3700272 w 3700272"/>
              <a:gd name="connsiteY6" fmla="*/ 1165199 h 1179794"/>
              <a:gd name="connsiteX0" fmla="*/ 0 w 3700272"/>
              <a:gd name="connsiteY0" fmla="*/ 1177391 h 1179794"/>
              <a:gd name="connsiteX1" fmla="*/ 737616 w 3700272"/>
              <a:gd name="connsiteY1" fmla="*/ 878687 h 1179794"/>
              <a:gd name="connsiteX2" fmla="*/ 1383792 w 3700272"/>
              <a:gd name="connsiteY2" fmla="*/ 275183 h 1179794"/>
              <a:gd name="connsiteX3" fmla="*/ 1908048 w 3700272"/>
              <a:gd name="connsiteY3" fmla="*/ 860 h 1179794"/>
              <a:gd name="connsiteX4" fmla="*/ 2584704 w 3700272"/>
              <a:gd name="connsiteY4" fmla="*/ 354438 h 1179794"/>
              <a:gd name="connsiteX5" fmla="*/ 3102864 w 3700272"/>
              <a:gd name="connsiteY5" fmla="*/ 890879 h 1179794"/>
              <a:gd name="connsiteX6" fmla="*/ 3700272 w 3700272"/>
              <a:gd name="connsiteY6" fmla="*/ 1165199 h 1179794"/>
              <a:gd name="connsiteX0" fmla="*/ 0 w 3700272"/>
              <a:gd name="connsiteY0" fmla="*/ 1176537 h 1178940"/>
              <a:gd name="connsiteX1" fmla="*/ 737616 w 3700272"/>
              <a:gd name="connsiteY1" fmla="*/ 877833 h 1178940"/>
              <a:gd name="connsiteX2" fmla="*/ 1383792 w 3700272"/>
              <a:gd name="connsiteY2" fmla="*/ 274329 h 1178940"/>
              <a:gd name="connsiteX3" fmla="*/ 1908048 w 3700272"/>
              <a:gd name="connsiteY3" fmla="*/ 6 h 1178940"/>
              <a:gd name="connsiteX4" fmla="*/ 2584704 w 3700272"/>
              <a:gd name="connsiteY4" fmla="*/ 353584 h 1178940"/>
              <a:gd name="connsiteX5" fmla="*/ 3102864 w 3700272"/>
              <a:gd name="connsiteY5" fmla="*/ 890025 h 1178940"/>
              <a:gd name="connsiteX6" fmla="*/ 3700272 w 3700272"/>
              <a:gd name="connsiteY6" fmla="*/ 1164345 h 117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0272" h="1178940">
                <a:moveTo>
                  <a:pt x="0" y="1176537"/>
                </a:moveTo>
                <a:cubicBezTo>
                  <a:pt x="183896" y="1201429"/>
                  <a:pt x="506984" y="1028201"/>
                  <a:pt x="737616" y="877833"/>
                </a:cubicBezTo>
                <a:cubicBezTo>
                  <a:pt x="968248" y="727465"/>
                  <a:pt x="1188720" y="420633"/>
                  <a:pt x="1383792" y="274329"/>
                </a:cubicBezTo>
                <a:cubicBezTo>
                  <a:pt x="1578864" y="128025"/>
                  <a:pt x="1768856" y="-1004"/>
                  <a:pt x="1908048" y="6"/>
                </a:cubicBezTo>
                <a:cubicBezTo>
                  <a:pt x="2047240" y="1016"/>
                  <a:pt x="2403856" y="199147"/>
                  <a:pt x="2584704" y="353584"/>
                </a:cubicBezTo>
                <a:cubicBezTo>
                  <a:pt x="2765552" y="508021"/>
                  <a:pt x="2916936" y="754898"/>
                  <a:pt x="3102864" y="890025"/>
                </a:cubicBezTo>
                <a:cubicBezTo>
                  <a:pt x="3288792" y="1025152"/>
                  <a:pt x="3514344" y="1163329"/>
                  <a:pt x="3700272" y="11643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3279648" y="2939753"/>
            <a:ext cx="386498" cy="0"/>
          </a:xfrm>
          <a:prstGeom prst="straightConnector1">
            <a:avLst/>
          </a:prstGeom>
          <a:ln>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22" name="Straight Arrow Connector 21"/>
          <p:cNvCxnSpPr/>
          <p:nvPr/>
        </p:nvCxnSpPr>
        <p:spPr>
          <a:xfrm>
            <a:off x="8217406" y="2929783"/>
            <a:ext cx="969323" cy="0"/>
          </a:xfrm>
          <a:prstGeom prst="straightConnector1">
            <a:avLst/>
          </a:prstGeom>
          <a:ln>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3058006" y="3522515"/>
                <a:ext cx="6382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𝑥</m:t>
                          </m:r>
                          <m:r>
                            <a:rPr lang="en-US" b="0" i="1" smtClean="0">
                              <a:latin typeface="Cambria Math" panose="02040503050406030204" pitchFamily="18" charset="0"/>
                            </a:rPr>
                            <m:t>1</m:t>
                          </m:r>
                        </m:sub>
                      </m:sSub>
                    </m:oMath>
                  </m:oMathPara>
                </a14:m>
                <a:endParaRPr lang="en-US" dirty="0"/>
              </a:p>
            </p:txBody>
          </p:sp>
        </mc:Choice>
        <mc:Fallback xmlns="">
          <p:sp>
            <p:nvSpPr>
              <p:cNvPr id="24" name="Rectangle 23"/>
              <p:cNvSpPr>
                <a:spLocks noRot="1" noChangeAspect="1" noMove="1" noResize="1" noEditPoints="1" noAdjustHandles="1" noChangeArrowheads="1" noChangeShapeType="1" noTextEdit="1"/>
              </p:cNvSpPr>
              <p:nvPr/>
            </p:nvSpPr>
            <p:spPr>
              <a:xfrm>
                <a:off x="3058006" y="3522515"/>
                <a:ext cx="638252"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7985352" y="3522515"/>
                <a:ext cx="6382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𝑥</m:t>
                          </m:r>
                          <m:r>
                            <a:rPr lang="en-US" b="0" i="1" smtClean="0">
                              <a:latin typeface="Cambria Math" panose="02040503050406030204" pitchFamily="18" charset="0"/>
                            </a:rPr>
                            <m:t>2</m:t>
                          </m:r>
                        </m:sub>
                      </m:sSub>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7985352" y="3522515"/>
                <a:ext cx="638252"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3226355" y="2948737"/>
                <a:ext cx="563167" cy="373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𝑥</m:t>
                          </m:r>
                          <m:r>
                            <a:rPr lang="en-US" b="0" i="1" smtClean="0">
                              <a:latin typeface="Cambria Math" panose="02040503050406030204" pitchFamily="18" charset="0"/>
                            </a:rPr>
                            <m:t>1</m:t>
                          </m:r>
                        </m:sub>
                        <m:sup>
                          <m:r>
                            <a:rPr lang="en-US" i="1">
                              <a:latin typeface="Cambria Math" panose="02040503050406030204" pitchFamily="18" charset="0"/>
                            </a:rPr>
                            <m:t>2</m:t>
                          </m:r>
                        </m:sup>
                      </m:sSubSup>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3226355" y="2948737"/>
                <a:ext cx="563167" cy="373949"/>
              </a:xfrm>
              <a:prstGeom prst="rect">
                <a:avLst/>
              </a:prstGeom>
              <a:blipFill rotWithShape="0">
                <a:blip r:embed="rId10"/>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8420483" y="2910464"/>
                <a:ext cx="563167" cy="3745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𝑥</m:t>
                          </m:r>
                          <m:r>
                            <a:rPr lang="en-US" b="0" i="1" smtClean="0">
                              <a:latin typeface="Cambria Math" panose="02040503050406030204" pitchFamily="18" charset="0"/>
                            </a:rPr>
                            <m:t>2</m:t>
                          </m:r>
                        </m:sub>
                        <m:sup>
                          <m:r>
                            <a:rPr lang="en-US" i="1">
                              <a:latin typeface="Cambria Math" panose="02040503050406030204" pitchFamily="18" charset="0"/>
                            </a:rPr>
                            <m:t>2</m:t>
                          </m:r>
                        </m:sup>
                      </m:sSubSup>
                    </m:oMath>
                  </m:oMathPara>
                </a14:m>
                <a:endParaRPr lang="en-US" dirty="0"/>
              </a:p>
            </p:txBody>
          </p:sp>
        </mc:Choice>
        <mc:Fallback xmlns="">
          <p:sp>
            <p:nvSpPr>
              <p:cNvPr id="27" name="Rectangle 26"/>
              <p:cNvSpPr>
                <a:spLocks noRot="1" noChangeAspect="1" noMove="1" noResize="1" noEditPoints="1" noAdjustHandles="1" noChangeArrowheads="1" noChangeShapeType="1" noTextEdit="1"/>
              </p:cNvSpPr>
              <p:nvPr/>
            </p:nvSpPr>
            <p:spPr>
              <a:xfrm>
                <a:off x="8420483" y="2910464"/>
                <a:ext cx="563167" cy="374526"/>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6696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Modulation</a:t>
            </a:r>
          </a:p>
        </p:txBody>
      </p:sp>
      <p:sp>
        <p:nvSpPr>
          <p:cNvPr id="3" name="Content Placeholder 2"/>
          <p:cNvSpPr>
            <a:spLocks noGrp="1"/>
          </p:cNvSpPr>
          <p:nvPr>
            <p:ph idx="1"/>
          </p:nvPr>
        </p:nvSpPr>
        <p:spPr>
          <a:xfrm>
            <a:off x="1146771" y="1499700"/>
            <a:ext cx="10515600" cy="1225393"/>
          </a:xfrm>
        </p:spPr>
        <p:txBody>
          <a:bodyPr>
            <a:normAutofit lnSpcReduction="10000"/>
          </a:bodyPr>
          <a:lstStyle/>
          <a:p>
            <a:pPr marL="0" indent="0">
              <a:buNone/>
            </a:pPr>
            <a:r>
              <a:rPr lang="en-US" dirty="0"/>
              <a:t>Modulation is the process of superimposing the information content of a baseband modulating signal on a high frequency carrier signal by altering its characteristics (Amplitude, Frequency, and Phase).</a:t>
            </a:r>
          </a:p>
          <a:p>
            <a:endParaRPr lang="en-US" dirty="0"/>
          </a:p>
          <a:p>
            <a:pPr marL="0" indent="0">
              <a:buNone/>
            </a:pPr>
            <a:endParaRPr lang="en-US" dirty="0"/>
          </a:p>
        </p:txBody>
      </p:sp>
      <p:sp>
        <p:nvSpPr>
          <p:cNvPr id="5" name="Rectangle 4"/>
          <p:cNvSpPr/>
          <p:nvPr/>
        </p:nvSpPr>
        <p:spPr>
          <a:xfrm>
            <a:off x="1110558" y="5323935"/>
            <a:ext cx="9970883" cy="830997"/>
          </a:xfrm>
          <a:prstGeom prst="rect">
            <a:avLst/>
          </a:prstGeom>
        </p:spPr>
        <p:txBody>
          <a:bodyPr wrap="square">
            <a:spAutoFit/>
          </a:bodyPr>
          <a:lstStyle/>
          <a:p>
            <a:r>
              <a:rPr lang="en-US" sz="2400" dirty="0">
                <a:solidFill>
                  <a:srgbClr val="FF0000"/>
                </a:solidFill>
              </a:rPr>
              <a:t>Modulation process transmits low frequency baseband signal into a high frequency </a:t>
            </a:r>
            <a:r>
              <a:rPr lang="en-US" sz="2400" dirty="0" err="1">
                <a:solidFill>
                  <a:srgbClr val="FF0000"/>
                </a:solidFill>
              </a:rPr>
              <a:t>bandpass</a:t>
            </a:r>
            <a:r>
              <a:rPr lang="en-US" sz="2400" dirty="0">
                <a:solidFill>
                  <a:srgbClr val="FF0000"/>
                </a:solidFill>
              </a:rPr>
              <a:t> signal.</a:t>
            </a:r>
          </a:p>
        </p:txBody>
      </p:sp>
      <mc:AlternateContent xmlns:mc="http://schemas.openxmlformats.org/markup-compatibility/2006" xmlns:a14="http://schemas.microsoft.com/office/drawing/2010/main">
        <mc:Choice Requires="a14">
          <p:sp>
            <p:nvSpPr>
              <p:cNvPr id="6" name="TextBox 5"/>
              <p:cNvSpPr txBox="1"/>
              <p:nvPr/>
            </p:nvSpPr>
            <p:spPr>
              <a:xfrm>
                <a:off x="3141552" y="3078178"/>
                <a:ext cx="2093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𝐴</m:t>
                          </m:r>
                        </m:e>
                        <m:sub>
                          <m:r>
                            <a:rPr lang="en-US" b="0" i="1" smtClean="0">
                              <a:solidFill>
                                <a:srgbClr val="FF0000"/>
                              </a:solidFill>
                              <a:latin typeface="Cambria Math" panose="02040503050406030204" pitchFamily="18" charset="0"/>
                            </a:rPr>
                            <m:t>𝑐</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e>
                          </m:d>
                        </m:e>
                      </m:func>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141552" y="3078178"/>
                <a:ext cx="2093137" cy="369332"/>
              </a:xfrm>
              <a:prstGeom prst="rect">
                <a:avLst/>
              </a:prstGeom>
              <a:blipFill rotWithShape="0">
                <a:blip r:embed="rId4"/>
                <a:stretch>
                  <a:fillRect/>
                </a:stretch>
              </a:blipFill>
            </p:spPr>
            <p:txBody>
              <a:bodyPr/>
              <a:lstStyle/>
              <a:p>
                <a:r>
                  <a:rPr lang="en-US">
                    <a:noFill/>
                  </a:rPr>
                  <a:t> </a:t>
                </a:r>
              </a:p>
            </p:txBody>
          </p:sp>
        </mc:Fallback>
      </mc:AlternateContent>
      <p:cxnSp>
        <p:nvCxnSpPr>
          <p:cNvPr id="8" name="Straight Arrow Connector 7"/>
          <p:cNvCxnSpPr>
            <a:endCxn id="9" idx="1"/>
          </p:cNvCxnSpPr>
          <p:nvPr/>
        </p:nvCxnSpPr>
        <p:spPr>
          <a:xfrm>
            <a:off x="4899215" y="3332219"/>
            <a:ext cx="1196784" cy="39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095999" y="3540153"/>
                <a:ext cx="9256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𝜋</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095999" y="3540153"/>
                <a:ext cx="925638" cy="369332"/>
              </a:xfrm>
              <a:prstGeom prst="rect">
                <a:avLst/>
              </a:prstGeom>
              <a:blipFill rotWithShape="0">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060438" y="3332095"/>
                <a:ext cx="3472489" cy="923330"/>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m:t>
                        </m:r>
                      </m:sub>
                    </m:sSub>
                    <m:r>
                      <a:rPr lang="en-US" b="0" i="0" smtClean="0">
                        <a:latin typeface="Cambria Math" panose="02040503050406030204" pitchFamily="18" charset="0"/>
                      </a:rPr>
                      <m:t> </m:t>
                    </m:r>
                  </m:oMath>
                </a14:m>
                <a:r>
                  <a:rPr lang="en-US" dirty="0"/>
                  <a:t>-&gt; angular frequency in rad/sec.</a:t>
                </a:r>
              </a:p>
              <a:p>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oMath>
                </a14:m>
                <a:r>
                  <a:rPr lang="en-US" dirty="0"/>
                  <a:t> -&gt; natural frequency in Hz</a:t>
                </a:r>
              </a:p>
            </p:txBody>
          </p:sp>
        </mc:Choice>
        <mc:Fallback xmlns="">
          <p:sp>
            <p:nvSpPr>
              <p:cNvPr id="10" name="TextBox 9"/>
              <p:cNvSpPr txBox="1">
                <a:spLocks noRot="1" noChangeAspect="1" noMove="1" noResize="1" noEditPoints="1" noAdjustHandles="1" noChangeArrowheads="1" noChangeShapeType="1" noTextEdit="1"/>
              </p:cNvSpPr>
              <p:nvPr/>
            </p:nvSpPr>
            <p:spPr>
              <a:xfrm>
                <a:off x="7060438" y="3332095"/>
                <a:ext cx="3472489" cy="923330"/>
              </a:xfrm>
              <a:prstGeom prst="rect">
                <a:avLst/>
              </a:prstGeom>
              <a:blipFill rotWithShape="0">
                <a:blip r:embed="rId6"/>
                <a:stretch>
                  <a:fillRect l="-526" t="-3974" r="-702" b="-9934"/>
                </a:stretch>
              </a:blipFill>
            </p:spPr>
            <p:txBody>
              <a:bodyPr/>
              <a:lstStyle/>
              <a:p>
                <a:r>
                  <a:rPr lang="en-US">
                    <a:noFill/>
                  </a:rPr>
                  <a:t> </a:t>
                </a:r>
              </a:p>
            </p:txBody>
          </p:sp>
        </mc:Fallback>
      </mc:AlternateContent>
      <p:cxnSp>
        <p:nvCxnSpPr>
          <p:cNvPr id="12" name="Straight Arrow Connector 11"/>
          <p:cNvCxnSpPr/>
          <p:nvPr/>
        </p:nvCxnSpPr>
        <p:spPr>
          <a:xfrm flipH="1">
            <a:off x="3594226" y="3447510"/>
            <a:ext cx="461726"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22416" y="4030778"/>
            <a:ext cx="1165704" cy="369332"/>
          </a:xfrm>
          <a:prstGeom prst="rect">
            <a:avLst/>
          </a:prstGeom>
          <a:noFill/>
        </p:spPr>
        <p:txBody>
          <a:bodyPr wrap="none" rtlCol="0">
            <a:spAutoFit/>
          </a:bodyPr>
          <a:lstStyle/>
          <a:p>
            <a:r>
              <a:rPr lang="en-US" dirty="0"/>
              <a:t>Amplitude</a:t>
            </a:r>
          </a:p>
        </p:txBody>
      </p:sp>
      <p:cxnSp>
        <p:nvCxnSpPr>
          <p:cNvPr id="21" name="Straight Connector 20"/>
          <p:cNvCxnSpPr/>
          <p:nvPr/>
        </p:nvCxnSpPr>
        <p:spPr>
          <a:xfrm>
            <a:off x="4653481" y="3447510"/>
            <a:ext cx="371192"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a:off x="4845112" y="3447510"/>
            <a:ext cx="457663" cy="739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116535" y="4155045"/>
            <a:ext cx="740908" cy="369332"/>
          </a:xfrm>
          <a:prstGeom prst="rect">
            <a:avLst/>
          </a:prstGeom>
          <a:noFill/>
        </p:spPr>
        <p:txBody>
          <a:bodyPr wrap="none" rtlCol="0">
            <a:spAutoFit/>
          </a:bodyPr>
          <a:lstStyle/>
          <a:p>
            <a:r>
              <a:rPr lang="en-US" dirty="0"/>
              <a:t>Phase</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68565324"/>
      </p:ext>
    </p:extLst>
  </p:cSld>
  <p:clrMapOvr>
    <a:masterClrMapping/>
  </p:clrMapOvr>
  <mc:AlternateContent xmlns:mc="http://schemas.openxmlformats.org/markup-compatibility/2006" xmlns:p14="http://schemas.microsoft.com/office/powerpoint/2010/main">
    <mc:Choice Requires="p14">
      <p:transition spd="slow" p14:dur="2000" advTm="16"/>
    </mc:Choice>
    <mc:Fallback xmlns="">
      <p:transition spd="slow" advTm="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7846" y="572569"/>
            <a:ext cx="4369786"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Properties of expectation operation: </a:t>
            </a:r>
          </a:p>
        </p:txBody>
      </p:sp>
      <mc:AlternateContent xmlns:mc="http://schemas.openxmlformats.org/markup-compatibility/2006" xmlns:a14="http://schemas.microsoft.com/office/drawing/2010/main">
        <mc:Choice Requires="a14">
          <p:sp>
            <p:nvSpPr>
              <p:cNvPr id="3" name="TextBox 2"/>
              <p:cNvSpPr txBox="1"/>
              <p:nvPr/>
            </p:nvSpPr>
            <p:spPr>
              <a:xfrm>
                <a:off x="1709159" y="1341691"/>
                <a:ext cx="3762633" cy="1939313"/>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Constant</m:t>
                        </m:r>
                        <m:r>
                          <a:rPr lang="en-US" sz="2400" b="0" i="0"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C</m:t>
                    </m:r>
                    <m:r>
                      <m:rPr>
                        <m:sty m:val="p"/>
                      </m:rPr>
                      <a:rPr lang="en-US" sz="2400">
                        <a:latin typeface="Cambria Math" panose="02040503050406030204" pitchFamily="18" charset="0"/>
                        <a:ea typeface="Cambria Math" panose="02040503050406030204" pitchFamily="18" charset="0"/>
                      </a:rPr>
                      <m:t>onstant</m:t>
                    </m:r>
                  </m:oMath>
                </a14:m>
                <a:endParaRPr lang="en-US" sz="2400" dirty="0">
                  <a:ea typeface="Cambria Math" panose="02040503050406030204" pitchFamily="18" charset="0"/>
                </a:endParaRP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14:m>
                  <m:oMath xmlns:m="http://schemas.openxmlformats.org/officeDocument/2006/math">
                    <m:r>
                      <a:rPr lang="en-US" sz="2400" i="1">
                        <a:latin typeface="Cambria Math" panose="02040503050406030204" pitchFamily="18" charset="0"/>
                        <a:ea typeface="Cambria Math" panose="02040503050406030204" pitchFamily="18" charset="0"/>
                      </a:rPr>
                      <m:t>𝔼</m:t>
                    </m:r>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C</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a:latin typeface="Cambria Math" panose="02040503050406030204" pitchFamily="18" charset="0"/>
                            <a:ea typeface="Cambria Math" panose="02040503050406030204" pitchFamily="18" charset="0"/>
                          </a:rPr>
                          <m:t> </m:t>
                        </m:r>
                      </m:e>
                    </m:d>
                    <m:r>
                      <a:rPr lang="en-US" sz="2400" i="1">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C</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𝔼</m:t>
                    </m:r>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𝑥</m:t>
                        </m:r>
                        <m:r>
                          <a:rPr lang="en-US" sz="2400">
                            <a:latin typeface="Cambria Math" panose="02040503050406030204" pitchFamily="18" charset="0"/>
                            <a:ea typeface="Cambria Math" panose="02040503050406030204" pitchFamily="18" charset="0"/>
                          </a:rPr>
                          <m:t> </m:t>
                        </m:r>
                      </m:e>
                    </m:d>
                  </m:oMath>
                </a14:m>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14:m>
                  <m:oMath xmlns:m="http://schemas.openxmlformats.org/officeDocument/2006/math">
                    <m:r>
                      <a:rPr lang="en-US" sz="2400" i="1">
                        <a:latin typeface="Cambria Math" panose="02040503050406030204" pitchFamily="18" charset="0"/>
                        <a:ea typeface="Cambria Math" panose="02040503050406030204" pitchFamily="18" charset="0"/>
                      </a:rPr>
                      <m:t>𝔼</m:t>
                    </m:r>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ea typeface="Cambria Math" panose="02040503050406030204" pitchFamily="18" charset="0"/>
                          </a:rPr>
                          <m:t> </m:t>
                        </m:r>
                        <m:nary>
                          <m:naryPr>
                            <m:chr m:val="∑"/>
                            <m:supHide m:val="on"/>
                            <m:ctrlPr>
                              <a:rPr lang="en-US" sz="2400" i="1" smtClean="0">
                                <a:latin typeface="Cambria Math" panose="02040503050406030204" pitchFamily="18" charset="0"/>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𝑖</m:t>
                            </m:r>
                          </m:sub>
                          <m:sup/>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𝑖</m:t>
                                </m:r>
                              </m:sub>
                            </m:sSub>
                          </m:e>
                        </m:nary>
                      </m:e>
                    </m:d>
                    <m:r>
                      <a:rPr lang="en-US" sz="2400" i="1">
                        <a:latin typeface="Cambria Math" panose="02040503050406030204" pitchFamily="18" charset="0"/>
                        <a:ea typeface="Cambria Math" panose="02040503050406030204" pitchFamily="18" charset="0"/>
                      </a:rPr>
                      <m:t>=</m:t>
                    </m:r>
                    <m:nary>
                      <m:naryPr>
                        <m:chr m:val="∑"/>
                        <m:supHide m:val="on"/>
                        <m:ctrlPr>
                          <a:rPr lang="en-US" sz="2400" i="1" smtClean="0">
                            <a:latin typeface="Cambria Math" panose="02040503050406030204" pitchFamily="18" charset="0"/>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𝑖</m:t>
                        </m:r>
                      </m:sub>
                      <m:sup/>
                      <m:e>
                        <m:r>
                          <a:rPr lang="en-US" sz="2400" i="1">
                            <a:latin typeface="Cambria Math" panose="02040503050406030204" pitchFamily="18" charset="0"/>
                            <a:ea typeface="Cambria Math" panose="02040503050406030204" pitchFamily="18" charset="0"/>
                          </a:rPr>
                          <m:t>𝔼</m:t>
                        </m:r>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𝑖</m:t>
                                </m:r>
                              </m:sub>
                            </m:sSub>
                            <m:r>
                              <a:rPr lang="en-US" sz="2400">
                                <a:latin typeface="Cambria Math" panose="02040503050406030204" pitchFamily="18" charset="0"/>
                                <a:ea typeface="Cambria Math" panose="02040503050406030204" pitchFamily="18" charset="0"/>
                              </a:rPr>
                              <m:t> </m:t>
                            </m:r>
                          </m:e>
                        </m:d>
                      </m:e>
                    </m:nary>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709159" y="1341691"/>
                <a:ext cx="3762633" cy="1939313"/>
              </a:xfrm>
              <a:prstGeom prst="rect">
                <a:avLst/>
              </a:prstGeom>
              <a:blipFill rotWithShape="0">
                <a:blip r:embed="rId2"/>
                <a:stretch>
                  <a:fillRect l="-2104" t="-1572" b="-45912"/>
                </a:stretch>
              </a:blipFill>
            </p:spPr>
            <p:txBody>
              <a:bodyPr/>
              <a:lstStyle/>
              <a:p>
                <a:r>
                  <a:rPr lang="en-US">
                    <a:noFill/>
                  </a:rPr>
                  <a:t> </a:t>
                </a:r>
              </a:p>
            </p:txBody>
          </p:sp>
        </mc:Fallback>
      </mc:AlternateContent>
      <p:cxnSp>
        <p:nvCxnSpPr>
          <p:cNvPr id="5" name="Straight Arrow Connector 4"/>
          <p:cNvCxnSpPr/>
          <p:nvPr/>
        </p:nvCxnSpPr>
        <p:spPr>
          <a:xfrm>
            <a:off x="4828374" y="3281004"/>
            <a:ext cx="643418" cy="453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5341121" y="3650016"/>
                <a:ext cx="4330801" cy="923330"/>
              </a:xfrm>
              <a:prstGeom prst="rect">
                <a:avLst/>
              </a:prstGeom>
              <a:noFill/>
            </p:spPr>
            <p:txBody>
              <a:bodyPr wrap="none" rtlCol="0">
                <a:spAutoFit/>
              </a:bodyPr>
              <a:lstStyle/>
              <a:p>
                <a:r>
                  <a:rPr lang="en-US" dirty="0"/>
                  <a:t>For Example: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𝔼</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𝔼</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𝔼</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𝔼</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e>
                      </m:d>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341121" y="3650016"/>
                <a:ext cx="4330801" cy="923330"/>
              </a:xfrm>
              <a:prstGeom prst="rect">
                <a:avLst/>
              </a:prstGeom>
              <a:blipFill rotWithShape="0">
                <a:blip r:embed="rId3"/>
                <a:stretch>
                  <a:fillRect l="-1125" t="-3974"/>
                </a:stretch>
              </a:blipFill>
            </p:spPr>
            <p:txBody>
              <a:bodyPr/>
              <a:lstStyle/>
              <a:p>
                <a:r>
                  <a:rPr lang="en-US">
                    <a:noFill/>
                  </a:rPr>
                  <a:t> </a:t>
                </a:r>
              </a:p>
            </p:txBody>
          </p:sp>
        </mc:Fallback>
      </mc:AlternateContent>
    </p:spTree>
    <p:extLst>
      <p:ext uri="{BB962C8B-B14F-4D97-AF65-F5344CB8AC3E}">
        <p14:creationId xmlns:p14="http://schemas.microsoft.com/office/powerpoint/2010/main" val="33412703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102407" y="410198"/>
                <a:ext cx="7850034" cy="1200329"/>
              </a:xfrm>
              <a:prstGeom prst="rect">
                <a:avLst/>
              </a:prstGeom>
              <a:noFill/>
            </p:spPr>
            <p:txBody>
              <a:bodyPr wrap="none" rtlCol="0">
                <a:spAutoFit/>
              </a:bodyPr>
              <a:lstStyle/>
              <a:p>
                <a:r>
                  <a:rPr lang="en-US" dirty="0"/>
                  <a:t>Problems: </a:t>
                </a:r>
              </a:p>
              <a:p>
                <a:endParaRPr lang="en-US" dirty="0"/>
              </a:p>
              <a:p>
                <a:pPr marL="342900" indent="-342900">
                  <a:buFont typeface="+mj-lt"/>
                  <a:buAutoNum type="arabicPeriod"/>
                </a:pPr>
                <a:r>
                  <a:rPr lang="en-US" dirty="0"/>
                  <a:t>Consider a random variable </a:t>
                </a:r>
                <a14:m>
                  <m:oMath xmlns:m="http://schemas.openxmlformats.org/officeDocument/2006/math">
                    <m:r>
                      <a:rPr lang="en-US" b="0" i="1" smtClean="0">
                        <a:latin typeface="Cambria Math" panose="02040503050406030204" pitchFamily="18" charset="0"/>
                      </a:rPr>
                      <m:t>𝑋</m:t>
                    </m:r>
                  </m:oMath>
                </a14:m>
                <a:r>
                  <a:rPr lang="en-US" dirty="0"/>
                  <a:t> which is uniformly distributed between </a:t>
                </a:r>
                <a14:m>
                  <m:oMath xmlns:m="http://schemas.openxmlformats.org/officeDocument/2006/math">
                    <m:r>
                      <a:rPr lang="en-US" b="0" i="1" smtClean="0">
                        <a:latin typeface="Cambria Math" panose="02040503050406030204" pitchFamily="18" charset="0"/>
                      </a:rPr>
                      <m:t>0</m:t>
                    </m:r>
                  </m:oMath>
                </a14:m>
                <a:r>
                  <a:rPr lang="en-US" dirty="0"/>
                  <a:t> to </a:t>
                </a:r>
                <a14:m>
                  <m:oMath xmlns:m="http://schemas.openxmlformats.org/officeDocument/2006/math">
                    <m:r>
                      <a:rPr lang="en-US" b="0" i="0" smtClean="0">
                        <a:latin typeface="Cambria Math" panose="02040503050406030204" pitchFamily="18" charset="0"/>
                      </a:rPr>
                      <m:t>2</m:t>
                    </m:r>
                    <m:r>
                      <a:rPr lang="en-US" b="0" i="1" smtClean="0">
                        <a:latin typeface="Cambria Math" panose="02040503050406030204" pitchFamily="18" charset="0"/>
                      </a:rPr>
                      <m:t>𝜋</m:t>
                    </m:r>
                  </m:oMath>
                </a14:m>
                <a:r>
                  <a:rPr lang="en-US" dirty="0"/>
                  <a:t>. </a:t>
                </a:r>
              </a:p>
              <a:p>
                <a:r>
                  <a:rPr lang="en-US" dirty="0"/>
                  <a:t>	Calculate (</a:t>
                </a:r>
                <a:r>
                  <a:rPr lang="en-US" dirty="0" err="1"/>
                  <a:t>i</a:t>
                </a:r>
                <a:r>
                  <a:rPr lang="en-US" dirty="0"/>
                  <a:t>) mean, (ii) mean square value, and (iii) variance.</a:t>
                </a:r>
              </a:p>
            </p:txBody>
          </p:sp>
        </mc:Choice>
        <mc:Fallback xmlns="">
          <p:sp>
            <p:nvSpPr>
              <p:cNvPr id="2" name="TextBox 1"/>
              <p:cNvSpPr txBox="1">
                <a:spLocks noRot="1" noChangeAspect="1" noMove="1" noResize="1" noEditPoints="1" noAdjustHandles="1" noChangeArrowheads="1" noChangeShapeType="1" noTextEdit="1"/>
              </p:cNvSpPr>
              <p:nvPr/>
            </p:nvSpPr>
            <p:spPr>
              <a:xfrm>
                <a:off x="1102407" y="410198"/>
                <a:ext cx="7850034" cy="1200329"/>
              </a:xfrm>
              <a:prstGeom prst="rect">
                <a:avLst/>
              </a:prstGeom>
              <a:blipFill rotWithShape="0">
                <a:blip r:embed="rId2"/>
                <a:stretch>
                  <a:fillRect l="-699" t="-2538" r="-388" b="-7107"/>
                </a:stretch>
              </a:blipFill>
            </p:spPr>
            <p:txBody>
              <a:bodyPr/>
              <a:lstStyle/>
              <a:p>
                <a:r>
                  <a:rPr lang="en-US">
                    <a:noFill/>
                  </a:rPr>
                  <a:t> </a:t>
                </a:r>
              </a:p>
            </p:txBody>
          </p:sp>
        </mc:Fallback>
      </mc:AlternateContent>
      <p:cxnSp>
        <p:nvCxnSpPr>
          <p:cNvPr id="4" name="Straight Arrow Connector 3"/>
          <p:cNvCxnSpPr/>
          <p:nvPr/>
        </p:nvCxnSpPr>
        <p:spPr>
          <a:xfrm flipH="1" flipV="1">
            <a:off x="2914116" y="2196269"/>
            <a:ext cx="0" cy="1845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974079" y="3719238"/>
            <a:ext cx="40677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914116" y="2915933"/>
            <a:ext cx="1845891" cy="8033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6041877" y="3534572"/>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041877" y="3534572"/>
                <a:ext cx="367985"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653582" y="1795193"/>
                <a:ext cx="8074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653582" y="1795193"/>
                <a:ext cx="807465" cy="369332"/>
              </a:xfrm>
              <a:prstGeom prst="rect">
                <a:avLst/>
              </a:prstGeom>
              <a:blipFill rotWithShape="0">
                <a:blip r:embed="rId4"/>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598292" y="3672829"/>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598292" y="3672829"/>
                <a:ext cx="365806"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498329" y="2620794"/>
                <a:ext cx="506997"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𝜋</m:t>
                          </m:r>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2498329" y="2620794"/>
                <a:ext cx="506997" cy="612796"/>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520426" y="3719238"/>
                <a:ext cx="5069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4520426" y="3719238"/>
                <a:ext cx="506998" cy="36933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196412" y="4657458"/>
                <a:ext cx="6054478" cy="646331"/>
              </a:xfrm>
              <a:prstGeom prst="rect">
                <a:avLst/>
              </a:prstGeom>
              <a:noFill/>
            </p:spPr>
            <p:txBody>
              <a:bodyPr wrap="none" rtlCol="0">
                <a:spAutoFit/>
              </a:bodyPr>
              <a:lstStyle/>
              <a:p>
                <a:r>
                  <a:rPr lang="en-US" dirty="0"/>
                  <a:t>2.  A random variable </a:t>
                </a:r>
                <a14:m>
                  <m:oMath xmlns:m="http://schemas.openxmlformats.org/officeDocument/2006/math">
                    <m:r>
                      <a:rPr lang="en-US" b="0" i="1" smtClean="0">
                        <a:latin typeface="Cambria Math" panose="02040503050406030204" pitchFamily="18" charset="0"/>
                      </a:rPr>
                      <m:t>𝑥</m:t>
                    </m:r>
                  </m:oMath>
                </a14:m>
                <a:r>
                  <a:rPr lang="en-US" dirty="0"/>
                  <a:t> has CDF given by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a:latin typeface="Cambria Math" panose="02040503050406030204" pitchFamily="18" charset="0"/>
                      </a:rPr>
                      <m:t>1−</m:t>
                    </m:r>
                    <m:sSup>
                      <m:sSupPr>
                        <m:ctrlPr>
                          <a:rPr lang="en-US" i="1">
                            <a:latin typeface="Cambria Math" panose="02040503050406030204" pitchFamily="18" charset="0"/>
                          </a:rPr>
                        </m:ctrlPr>
                      </m:sSupPr>
                      <m:e>
                        <m:r>
                          <m:rPr>
                            <m:sty m:val="p"/>
                          </m:rPr>
                          <a:rPr lang="en-US">
                            <a:latin typeface="Cambria Math" panose="02040503050406030204" pitchFamily="18" charset="0"/>
                          </a:rPr>
                          <m:t>e</m:t>
                        </m:r>
                      </m:e>
                      <m:sup>
                        <m:r>
                          <a:rPr lang="en-US" i="1">
                            <a:latin typeface="Cambria Math" panose="02040503050406030204" pitchFamily="18" charset="0"/>
                          </a:rPr>
                          <m:t>−0.01</m:t>
                        </m:r>
                        <m:r>
                          <a:rPr lang="en-US" i="1">
                            <a:latin typeface="Cambria Math" panose="02040503050406030204" pitchFamily="18" charset="0"/>
                          </a:rPr>
                          <m:t>𝑥</m:t>
                        </m:r>
                      </m:sup>
                    </m:sSup>
                  </m:oMath>
                </a14:m>
                <a:r>
                  <a:rPr lang="en-US" dirty="0"/>
                  <a:t>.</a:t>
                </a:r>
              </a:p>
              <a:p>
                <a:r>
                  <a:rPr lang="en-US" dirty="0"/>
                  <a:t>  </a:t>
                </a:r>
              </a:p>
            </p:txBody>
          </p:sp>
        </mc:Choice>
        <mc:Fallback xmlns="">
          <p:sp>
            <p:nvSpPr>
              <p:cNvPr id="14" name="TextBox 13"/>
              <p:cNvSpPr txBox="1">
                <a:spLocks noRot="1" noChangeAspect="1" noMove="1" noResize="1" noEditPoints="1" noAdjustHandles="1" noChangeArrowheads="1" noChangeShapeType="1" noTextEdit="1"/>
              </p:cNvSpPr>
              <p:nvPr/>
            </p:nvSpPr>
            <p:spPr>
              <a:xfrm>
                <a:off x="1196412" y="4657458"/>
                <a:ext cx="6054478" cy="646331"/>
              </a:xfrm>
              <a:prstGeom prst="rect">
                <a:avLst/>
              </a:prstGeom>
              <a:blipFill rotWithShape="0">
                <a:blip r:embed="rId8"/>
                <a:stretch>
                  <a:fillRect l="-806"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093720" y="5178751"/>
                <a:ext cx="2371675" cy="369332"/>
              </a:xfrm>
              <a:prstGeom prst="rect">
                <a:avLst/>
              </a:prstGeom>
              <a:noFill/>
            </p:spPr>
            <p:txBody>
              <a:bodyPr wrap="none" rtlCol="0">
                <a:spAutoFit/>
              </a:bodyPr>
              <a:lstStyle/>
              <a:p>
                <a:r>
                  <a:rPr lang="en-US" dirty="0"/>
                  <a:t>Find: </a:t>
                </a:r>
                <a14:m>
                  <m:oMath xmlns:m="http://schemas.openxmlformats.org/officeDocument/2006/math">
                    <m:r>
                      <m:rPr>
                        <m:sty m:val="p"/>
                      </m:rPr>
                      <a:rPr lang="en-US">
                        <a:latin typeface="Cambria Math" panose="02040503050406030204" pitchFamily="18" charset="0"/>
                      </a:rPr>
                      <m:t>Pr</m:t>
                    </m:r>
                    <m:d>
                      <m:dPr>
                        <m:begChr m:val="["/>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≥100</m:t>
                        </m:r>
                      </m:e>
                    </m:d>
                    <m:r>
                      <a:rPr lang="en-US" i="1">
                        <a:latin typeface="Cambria Math" panose="02040503050406030204" pitchFamily="18" charset="0"/>
                      </a:rPr>
                      <m:t>= </m:t>
                    </m:r>
                    <m:r>
                      <a:rPr lang="en-US">
                        <a:latin typeface="Cambria Math" panose="02040503050406030204" pitchFamily="18" charset="0"/>
                      </a:rPr>
                      <m:t>?</m:t>
                    </m:r>
                  </m:oMath>
                </a14:m>
                <a:r>
                  <a:rPr lang="en-US"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2093720" y="5178751"/>
                <a:ext cx="2371675" cy="369332"/>
              </a:xfrm>
              <a:prstGeom prst="rect">
                <a:avLst/>
              </a:prstGeom>
              <a:blipFill rotWithShape="0">
                <a:blip r:embed="rId9"/>
                <a:stretch>
                  <a:fillRect l="-2051" t="-10000" b="-2666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3" name="Ink 2"/>
              <p14:cNvContentPartPr/>
              <p14:nvPr/>
            </p14:nvContentPartPr>
            <p14:xfrm>
              <a:off x="2888640" y="45720"/>
              <a:ext cx="9180000" cy="6514560"/>
            </p14:xfrm>
          </p:contentPart>
        </mc:Choice>
        <mc:Fallback xmlns="">
          <p:pic>
            <p:nvPicPr>
              <p:cNvPr id="3" name="Ink 2"/>
              <p:cNvPicPr/>
              <p:nvPr/>
            </p:nvPicPr>
            <p:blipFill>
              <a:blip r:embed="rId11"/>
              <a:stretch>
                <a:fillRect/>
              </a:stretch>
            </p:blipFill>
            <p:spPr>
              <a:xfrm>
                <a:off x="2875320" y="34560"/>
                <a:ext cx="9202320" cy="653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Ink 4"/>
              <p14:cNvContentPartPr/>
              <p14:nvPr/>
            </p14:nvContentPartPr>
            <p14:xfrm>
              <a:off x="4277880" y="4996080"/>
              <a:ext cx="3695400" cy="1601280"/>
            </p14:xfrm>
          </p:contentPart>
        </mc:Choice>
        <mc:Fallback xmlns="">
          <p:pic>
            <p:nvPicPr>
              <p:cNvPr id="5" name="Ink 4"/>
              <p:cNvPicPr/>
              <p:nvPr/>
            </p:nvPicPr>
            <p:blipFill>
              <a:blip r:embed="rId13"/>
              <a:stretch>
                <a:fillRect/>
              </a:stretch>
            </p:blipFill>
            <p:spPr>
              <a:xfrm>
                <a:off x="4267800" y="4986000"/>
                <a:ext cx="3711240" cy="1622520"/>
              </a:xfrm>
              <a:prstGeom prst="rect">
                <a:avLst/>
              </a:prstGeom>
            </p:spPr>
          </p:pic>
        </mc:Fallback>
      </mc:AlternateContent>
    </p:spTree>
    <p:extLst>
      <p:ext uri="{BB962C8B-B14F-4D97-AF65-F5344CB8AC3E}">
        <p14:creationId xmlns:p14="http://schemas.microsoft.com/office/powerpoint/2010/main" val="39249776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82</a:t>
            </a:fld>
            <a:endParaRPr lang="en-US"/>
          </a:p>
        </p:txBody>
      </p:sp>
      <mc:AlternateContent xmlns:mc="http://schemas.openxmlformats.org/markup-compatibility/2006" xmlns:a14="http://schemas.microsoft.com/office/drawing/2010/main">
        <mc:Choice Requires="a14">
          <p:sp>
            <p:nvSpPr>
              <p:cNvPr id="5" name="Rectangle 4"/>
              <p:cNvSpPr/>
              <p:nvPr/>
            </p:nvSpPr>
            <p:spPr>
              <a:xfrm>
                <a:off x="1718257" y="1074340"/>
                <a:ext cx="8307980" cy="691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Pr</m:t>
                      </m:r>
                      <m:d>
                        <m:dPr>
                          <m:begChr m:val="["/>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≥100</m:t>
                          </m:r>
                        </m:e>
                      </m:d>
                      <m:r>
                        <a:rPr lang="en-US" b="0" i="0" smtClean="0">
                          <a:latin typeface="Cambria Math" panose="02040503050406030204" pitchFamily="18" charset="0"/>
                        </a:rPr>
                        <m:t>=</m:t>
                      </m:r>
                      <m:nary>
                        <m:naryPr>
                          <m:ctrlPr>
                            <a:rPr lang="en-US" b="0" i="1" smtClean="0">
                              <a:latin typeface="Cambria Math" panose="02040503050406030204" pitchFamily="18" charset="0"/>
                            </a:rPr>
                          </m:ctrlPr>
                        </m:naryPr>
                        <m:sub>
                          <m:r>
                            <a:rPr lang="en-US" b="0" i="1" smtClean="0">
                              <a:latin typeface="Cambria Math" panose="02040503050406030204" pitchFamily="18" charset="0"/>
                            </a:rPr>
                            <m:t>100</m:t>
                          </m:r>
                        </m:sub>
                        <m:sup>
                          <m:r>
                            <a:rPr lang="en-US" b="0" i="1" smtClean="0">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𝑑𝑥</m:t>
                          </m:r>
                          <m:r>
                            <a:rPr lang="en-US" b="0" i="1" smtClean="0">
                              <a:latin typeface="Cambria Math" panose="02040503050406030204" pitchFamily="18" charset="0"/>
                            </a:rPr>
                            <m:t> </m:t>
                          </m:r>
                        </m:e>
                      </m:nary>
                      <m:r>
                        <a:rPr lang="en-US" b="0" i="1" smtClean="0">
                          <a:latin typeface="Cambria Math" panose="02040503050406030204" pitchFamily="18" charset="0"/>
                        </a:rPr>
                        <m:t>=</m:t>
                      </m:r>
                      <m:nary>
                        <m:naryPr>
                          <m:ctrlPr>
                            <a:rPr lang="en-US" i="1">
                              <a:latin typeface="Cambria Math" panose="02040503050406030204" pitchFamily="18" charset="0"/>
                            </a:rPr>
                          </m:ctrlPr>
                        </m:naryPr>
                        <m:sub>
                          <m:r>
                            <a:rPr lang="en-US" i="1">
                              <a:latin typeface="Cambria Math" panose="02040503050406030204" pitchFamily="18" charset="0"/>
                            </a:rPr>
                            <m:t>100</m:t>
                          </m:r>
                        </m:sub>
                        <m:sup>
                          <m:r>
                            <a:rPr lang="en-US" i="1">
                              <a:latin typeface="Cambria Math" panose="02040503050406030204" pitchFamily="18" charset="0"/>
                            </a:rPr>
                            <m:t>∞</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𝑑𝑥</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𝑑𝑥</m:t>
                          </m:r>
                          <m:r>
                            <a:rPr lang="en-US" i="1">
                              <a:latin typeface="Cambria Math" panose="02040503050406030204" pitchFamily="18" charset="0"/>
                            </a:rPr>
                            <m:t> </m:t>
                          </m:r>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100</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i="1">
                              <a:latin typeface="Cambria Math" panose="02040503050406030204" pitchFamily="18" charset="0"/>
                            </a:rPr>
                            <m:t>100</m:t>
                          </m:r>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718257" y="1074340"/>
                <a:ext cx="8307980" cy="69166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038600" y="2074460"/>
                <a:ext cx="4231943"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−0.01∗100</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𝑒</m:t>
                          </m:r>
                        </m:den>
                      </m:f>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038600" y="2074460"/>
                <a:ext cx="4231943" cy="6127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7477560" y="2626560"/>
              <a:ext cx="912960" cy="308160"/>
            </p14:xfrm>
          </p:contentPart>
        </mc:Choice>
        <mc:Fallback xmlns="">
          <p:pic>
            <p:nvPicPr>
              <p:cNvPr id="4" name="Ink 3"/>
              <p:cNvPicPr/>
              <p:nvPr/>
            </p:nvPicPr>
            <p:blipFill>
              <a:blip r:embed="rId5"/>
              <a:stretch>
                <a:fillRect/>
              </a:stretch>
            </p:blipFill>
            <p:spPr>
              <a:xfrm>
                <a:off x="7466400" y="2617920"/>
                <a:ext cx="927720" cy="325080"/>
              </a:xfrm>
              <a:prstGeom prst="rect">
                <a:avLst/>
              </a:prstGeom>
            </p:spPr>
          </p:pic>
        </mc:Fallback>
      </mc:AlternateContent>
    </p:spTree>
    <p:extLst>
      <p:ext uri="{BB962C8B-B14F-4D97-AF65-F5344CB8AC3E}">
        <p14:creationId xmlns:p14="http://schemas.microsoft.com/office/powerpoint/2010/main" val="258010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128045" y="692210"/>
                <a:ext cx="5090368" cy="1380955"/>
              </a:xfrm>
              <a:prstGeom prst="rect">
                <a:avLst/>
              </a:prstGeom>
              <a:noFill/>
            </p:spPr>
            <p:txBody>
              <a:bodyPr wrap="none" rtlCol="0">
                <a:spAutoFit/>
              </a:bodyPr>
              <a:lstStyle/>
              <a:p>
                <a:pPr marL="342900" indent="-342900">
                  <a:buAutoNum type="arabicPeriod" startAt="3"/>
                </a:pPr>
                <a:r>
                  <a:rPr lang="en-US" dirty="0"/>
                  <a:t>Consider a random variable </a:t>
                </a:r>
                <a14:m>
                  <m:oMath xmlns:m="http://schemas.openxmlformats.org/officeDocument/2006/math">
                    <m:r>
                      <a:rPr lang="en-US" b="0" i="1" smtClean="0">
                        <a:latin typeface="Cambria Math" panose="02040503050406030204" pitchFamily="18" charset="0"/>
                      </a:rPr>
                      <m:t>𝑋</m:t>
                    </m:r>
                  </m:oMath>
                </a14:m>
                <a:r>
                  <a:rPr lang="en-US" dirty="0"/>
                  <a:t> with PDF given by </a:t>
                </a:r>
              </a:p>
              <a:p>
                <a:pPr lvl="1"/>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𝑋</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𝑎</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rPr>
                          <m:t>𝑏</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sup>
                    </m:sSup>
                  </m:oMath>
                </a14:m>
                <a:r>
                  <a:rPr lang="en-US" sz="2000" dirty="0"/>
                  <a:t> </a:t>
                </a:r>
              </a:p>
              <a:p>
                <a:pPr lvl="1"/>
                <a:endParaRPr lang="en-US" dirty="0"/>
              </a:p>
              <a:p>
                <a:pPr lvl="1"/>
                <a:r>
                  <a:rPr lang="en-US" dirty="0"/>
                  <a:t>Calculate the relation between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 </m:t>
                    </m:r>
                  </m:oMath>
                </a14:m>
                <a:r>
                  <a:rPr lang="en-US" dirty="0"/>
                  <a:t>and </a:t>
                </a:r>
                <a14:m>
                  <m:oMath xmlns:m="http://schemas.openxmlformats.org/officeDocument/2006/math">
                    <m:r>
                      <a:rPr lang="en-US" b="0" i="1" smtClean="0">
                        <a:latin typeface="Cambria Math" panose="02040503050406030204" pitchFamily="18" charset="0"/>
                      </a:rPr>
                      <m:t>𝑏</m:t>
                    </m:r>
                  </m:oMath>
                </a14:m>
                <a:r>
                  <a:rPr lang="en-US" dirty="0"/>
                  <a:t> ?</a:t>
                </a:r>
              </a:p>
            </p:txBody>
          </p:sp>
        </mc:Choice>
        <mc:Fallback xmlns="">
          <p:sp>
            <p:nvSpPr>
              <p:cNvPr id="2" name="TextBox 1"/>
              <p:cNvSpPr txBox="1">
                <a:spLocks noRot="1" noChangeAspect="1" noMove="1" noResize="1" noEditPoints="1" noAdjustHandles="1" noChangeArrowheads="1" noChangeShapeType="1" noTextEdit="1"/>
              </p:cNvSpPr>
              <p:nvPr/>
            </p:nvSpPr>
            <p:spPr>
              <a:xfrm>
                <a:off x="1128045" y="692210"/>
                <a:ext cx="5090368" cy="1380955"/>
              </a:xfrm>
              <a:prstGeom prst="rect">
                <a:avLst/>
              </a:prstGeom>
              <a:blipFill rotWithShape="0">
                <a:blip r:embed="rId2"/>
                <a:stretch>
                  <a:fillRect l="-958" t="-2655" r="-120" b="-6637"/>
                </a:stretch>
              </a:blipFill>
            </p:spPr>
            <p:txBody>
              <a:bodyPr/>
              <a:lstStyle/>
              <a:p>
                <a:r>
                  <a:rPr lang="en-US">
                    <a:noFill/>
                  </a:rPr>
                  <a:t> </a:t>
                </a:r>
              </a:p>
            </p:txBody>
          </p:sp>
        </mc:Fallback>
      </mc:AlternateContent>
      <p:sp>
        <p:nvSpPr>
          <p:cNvPr id="3" name="TextBox 2"/>
          <p:cNvSpPr txBox="1"/>
          <p:nvPr/>
        </p:nvSpPr>
        <p:spPr>
          <a:xfrm>
            <a:off x="6550925" y="341194"/>
            <a:ext cx="2062809" cy="369332"/>
          </a:xfrm>
          <a:prstGeom prst="rect">
            <a:avLst/>
          </a:prstGeom>
          <a:noFill/>
        </p:spPr>
        <p:txBody>
          <a:bodyPr wrap="none" rtlCol="0">
            <a:spAutoFit/>
          </a:bodyPr>
          <a:lstStyle/>
          <a:p>
            <a:r>
              <a:rPr lang="en-US" dirty="0"/>
              <a:t>Homework Problem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20240" y="1717200"/>
              <a:ext cx="11671200" cy="4711320"/>
            </p14:xfrm>
          </p:contentPart>
        </mc:Choice>
        <mc:Fallback xmlns="">
          <p:pic>
            <p:nvPicPr>
              <p:cNvPr id="4" name="Ink 3"/>
              <p:cNvPicPr/>
              <p:nvPr/>
            </p:nvPicPr>
            <p:blipFill>
              <a:blip r:embed="rId4"/>
              <a:stretch>
                <a:fillRect/>
              </a:stretch>
            </p:blipFill>
            <p:spPr>
              <a:xfrm>
                <a:off x="110880" y="1706400"/>
                <a:ext cx="11693520" cy="4733280"/>
              </a:xfrm>
              <a:prstGeom prst="rect">
                <a:avLst/>
              </a:prstGeom>
            </p:spPr>
          </p:pic>
        </mc:Fallback>
      </mc:AlternateContent>
    </p:spTree>
    <p:extLst>
      <p:ext uri="{BB962C8B-B14F-4D97-AF65-F5344CB8AC3E}">
        <p14:creationId xmlns:p14="http://schemas.microsoft.com/office/powerpoint/2010/main" val="36642736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051133" y="572568"/>
                <a:ext cx="3973652" cy="461665"/>
              </a:xfrm>
              <a:prstGeom prst="rect">
                <a:avLst/>
              </a:prstGeom>
              <a:noFill/>
            </p:spPr>
            <p:txBody>
              <a:bodyPr wrap="none" rtlCol="0">
                <a:spAutoFit/>
              </a:bodyPr>
              <a:lstStyle/>
              <a:p>
                <a:pPr marL="285750" indent="-285750">
                  <a:buFont typeface="Arial" panose="020B0604020202020204" pitchFamily="34" charset="0"/>
                  <a:buChar char="•"/>
                </a:pPr>
                <a:r>
                  <a:rPr lang="en-US" sz="2400" u="sng" dirty="0"/>
                  <a:t>Random Process </a:t>
                </a:r>
                <a14:m>
                  <m:oMath xmlns:m="http://schemas.openxmlformats.org/officeDocument/2006/math">
                    <m:d>
                      <m:dPr>
                        <m:begChr m:val="["/>
                        <m:endChr m:val="]"/>
                        <m:ctrlPr>
                          <a:rPr lang="en-US" sz="2400" b="0" i="1" u="sng" smtClean="0">
                            <a:latin typeface="Cambria Math" panose="02040503050406030204" pitchFamily="18" charset="0"/>
                          </a:rPr>
                        </m:ctrlPr>
                      </m:dPr>
                      <m:e>
                        <m:r>
                          <a:rPr lang="en-US" sz="2400" b="0" i="1" u="sng" smtClean="0">
                            <a:latin typeface="Cambria Math" panose="02040503050406030204" pitchFamily="18" charset="0"/>
                          </a:rPr>
                          <m:t>𝑋</m:t>
                        </m:r>
                        <m:d>
                          <m:dPr>
                            <m:ctrlPr>
                              <a:rPr lang="en-US" sz="2400" b="0" i="1" u="sng" smtClean="0">
                                <a:latin typeface="Cambria Math" panose="02040503050406030204" pitchFamily="18" charset="0"/>
                              </a:rPr>
                            </m:ctrlPr>
                          </m:dPr>
                          <m:e>
                            <m:r>
                              <a:rPr lang="en-US" sz="2400" b="0" i="1" u="sng" smtClean="0">
                                <a:latin typeface="Cambria Math" panose="02040503050406030204" pitchFamily="18" charset="0"/>
                              </a:rPr>
                              <m:t>𝑡</m:t>
                            </m:r>
                          </m:e>
                        </m:d>
                      </m:e>
                    </m:d>
                    <m:r>
                      <a:rPr lang="en-US" sz="2400" b="0" i="1" u="sng" smtClean="0">
                        <a:latin typeface="Cambria Math" panose="02040503050406030204" pitchFamily="18" charset="0"/>
                      </a:rPr>
                      <m:t> :−</m:t>
                    </m:r>
                  </m:oMath>
                </a14:m>
                <a:r>
                  <a:rPr lang="en-US" sz="2400" u="sng" dirty="0"/>
                  <a:t> </a:t>
                </a:r>
                <a:endParaRPr lang="en-US" u="sng" dirty="0"/>
              </a:p>
            </p:txBody>
          </p:sp>
        </mc:Choice>
        <mc:Fallback xmlns="">
          <p:sp>
            <p:nvSpPr>
              <p:cNvPr id="2" name="TextBox 1"/>
              <p:cNvSpPr txBox="1">
                <a:spLocks noRot="1" noChangeAspect="1" noMove="1" noResize="1" noEditPoints="1" noAdjustHandles="1" noChangeArrowheads="1" noChangeShapeType="1" noTextEdit="1"/>
              </p:cNvSpPr>
              <p:nvPr/>
            </p:nvSpPr>
            <p:spPr>
              <a:xfrm>
                <a:off x="1051133" y="572568"/>
                <a:ext cx="3973652" cy="461665"/>
              </a:xfrm>
              <a:prstGeom prst="rect">
                <a:avLst/>
              </a:prstGeom>
              <a:blipFill rotWithShape="0">
                <a:blip r:embed="rId2"/>
                <a:stretch>
                  <a:fillRect l="-1994" t="-10526" b="-28947"/>
                </a:stretch>
              </a:blipFill>
            </p:spPr>
            <p:txBody>
              <a:bodyPr/>
              <a:lstStyle/>
              <a:p>
                <a:r>
                  <a:rPr lang="en-US">
                    <a:noFill/>
                  </a:rPr>
                  <a:t> </a:t>
                </a:r>
              </a:p>
            </p:txBody>
          </p:sp>
        </mc:Fallback>
      </mc:AlternateContent>
      <p:sp>
        <p:nvSpPr>
          <p:cNvPr id="3" name="TextBox 2"/>
          <p:cNvSpPr txBox="1"/>
          <p:nvPr/>
        </p:nvSpPr>
        <p:spPr>
          <a:xfrm>
            <a:off x="2615013" y="1273323"/>
            <a:ext cx="8885318" cy="400110"/>
          </a:xfrm>
          <a:prstGeom prst="rect">
            <a:avLst/>
          </a:prstGeom>
          <a:noFill/>
        </p:spPr>
        <p:txBody>
          <a:bodyPr wrap="none" rtlCol="0">
            <a:spAutoFit/>
          </a:bodyPr>
          <a:lstStyle/>
          <a:p>
            <a:r>
              <a:rPr lang="en-US" sz="2000" dirty="0"/>
              <a:t>The time domain representation of a random variable is known as random process. </a:t>
            </a:r>
          </a:p>
        </p:txBody>
      </p:sp>
      <mc:AlternateContent xmlns:mc="http://schemas.openxmlformats.org/markup-compatibility/2006" xmlns:a14="http://schemas.microsoft.com/office/drawing/2010/main">
        <mc:Choice Requires="a14">
          <p:sp>
            <p:nvSpPr>
              <p:cNvPr id="4" name="TextBox 3"/>
              <p:cNvSpPr txBox="1"/>
              <p:nvPr/>
            </p:nvSpPr>
            <p:spPr>
              <a:xfrm>
                <a:off x="1273323" y="2162086"/>
                <a:ext cx="9477286" cy="4524315"/>
              </a:xfrm>
              <a:prstGeom prst="rect">
                <a:avLst/>
              </a:prstGeom>
              <a:noFill/>
            </p:spPr>
            <p:txBody>
              <a:bodyPr wrap="square" rtlCol="0">
                <a:spAutoFit/>
              </a:bodyPr>
              <a:lstStyle/>
              <a:p>
                <a:r>
                  <a:rPr lang="en-US" dirty="0"/>
                  <a:t>There are two types of random process:</a:t>
                </a:r>
              </a:p>
              <a:p>
                <a:r>
                  <a:rPr lang="en-US" dirty="0"/>
                  <a:t> </a:t>
                </a:r>
              </a:p>
              <a:p>
                <a:pPr marL="342900" indent="-342900">
                  <a:buFont typeface="+mj-lt"/>
                  <a:buAutoNum type="arabicPeriod"/>
                </a:pPr>
                <a:r>
                  <a:rPr lang="en-US" dirty="0"/>
                  <a:t>Stationary Random Process: </a:t>
                </a:r>
              </a:p>
              <a:p>
                <a:pPr lvl="1"/>
                <a:r>
                  <a:rPr lang="en-US" dirty="0"/>
                  <a:t>A random process is set to be stationary if its statistical properties are </a:t>
                </a:r>
                <a:r>
                  <a:rPr lang="en-US" u="sng" dirty="0"/>
                  <a:t>not the function of time</a:t>
                </a:r>
                <a:r>
                  <a:rPr lang="en-US" dirty="0"/>
                  <a:t>.</a:t>
                </a:r>
              </a:p>
              <a:p>
                <a:pPr lvl="1"/>
                <a:r>
                  <a:rPr lang="en-US" dirty="0"/>
                  <a:t>Statistical properties, i.e., mean, variance, autocorrelation function (ACF), etc. </a:t>
                </a:r>
              </a:p>
              <a:p>
                <a:pPr lvl="1"/>
                <a:endParaRPr lang="en-US" dirty="0"/>
              </a:p>
              <a:p>
                <a:pPr lvl="1"/>
                <a:r>
                  <a:rPr lang="en-US" dirty="0"/>
                  <a:t>It is further of two types </a:t>
                </a:r>
              </a:p>
              <a:p>
                <a:pPr lvl="1"/>
                <a:endParaRPr lang="en-US" dirty="0"/>
              </a:p>
              <a:p>
                <a:pPr marL="800100" lvl="1" indent="-342900">
                  <a:buFont typeface="+mj-lt"/>
                  <a:buAutoNum type="arabicPeriod"/>
                </a:pPr>
                <a:r>
                  <a:rPr lang="en-US" dirty="0"/>
                  <a:t>Strictly stationary random process: If the random process has same statistical property, i.e., mean, variance, autocorrelation function (ACF), etc. at any instant of time then </a:t>
                </a:r>
                <a14:m>
                  <m:oMath xmlns:m="http://schemas.openxmlformats.org/officeDocument/2006/math">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t> is set to be stationary in strict sense.</a:t>
                </a:r>
              </a:p>
              <a:p>
                <a:pPr marL="800100" lvl="1" indent="-342900">
                  <a:buFont typeface="+mj-lt"/>
                  <a:buAutoNum type="arabicPeriod"/>
                </a:pPr>
                <a:endParaRPr lang="en-US" dirty="0"/>
              </a:p>
              <a:p>
                <a:pPr marL="800100" lvl="1" indent="-342900">
                  <a:buFont typeface="+mj-lt"/>
                  <a:buAutoNum type="arabicPeriod"/>
                </a:pPr>
                <a:r>
                  <a:rPr lang="en-US" dirty="0"/>
                  <a:t>Wide sense stationary (WSS) random process: If only mean and autocorrelation function are stationary then </a:t>
                </a:r>
                <a14:m>
                  <m:oMath xmlns:m="http://schemas.openxmlformats.org/officeDocument/2006/math">
                    <m:r>
                      <a:rPr lang="en-US" i="1">
                        <a:latin typeface="Cambria Math" panose="02040503050406030204" pitchFamily="18" charset="0"/>
                      </a:rPr>
                      <m:t>𝑋</m:t>
                    </m:r>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is set to be WSS.  </a:t>
                </a:r>
              </a:p>
              <a:p>
                <a:pPr marL="800100" lvl="1" indent="-342900">
                  <a:buFont typeface="+mj-lt"/>
                  <a:buAutoNum type="arabicPeriod"/>
                </a:pPr>
                <a:endParaRPr lang="en-US" dirty="0"/>
              </a:p>
              <a:p>
                <a:pPr marL="342900" indent="-342900">
                  <a:buFont typeface="+mj-lt"/>
                  <a:buAutoNum type="arabicPeriod"/>
                </a:pP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273323" y="2162086"/>
                <a:ext cx="9477286" cy="4524315"/>
              </a:xfrm>
              <a:prstGeom prst="rect">
                <a:avLst/>
              </a:prstGeom>
              <a:blipFill rotWithShape="0">
                <a:blip r:embed="rId3"/>
                <a:stretch>
                  <a:fillRect l="-579" t="-809" r="-450"/>
                </a:stretch>
              </a:blipFill>
            </p:spPr>
            <p:txBody>
              <a:bodyPr/>
              <a:lstStyle/>
              <a:p>
                <a:r>
                  <a:rPr lang="en-US">
                    <a:noFill/>
                  </a:rPr>
                  <a:t> </a:t>
                </a:r>
              </a:p>
            </p:txBody>
          </p:sp>
        </mc:Fallback>
      </mc:AlternateContent>
    </p:spTree>
    <p:extLst>
      <p:ext uri="{BB962C8B-B14F-4D97-AF65-F5344CB8AC3E}">
        <p14:creationId xmlns:p14="http://schemas.microsoft.com/office/powerpoint/2010/main" val="35690951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6519" y="1065157"/>
            <a:ext cx="3721403" cy="369332"/>
          </a:xfrm>
          <a:prstGeom prst="rect">
            <a:avLst/>
          </a:prstGeom>
        </p:spPr>
        <p:txBody>
          <a:bodyPr wrap="none">
            <a:spAutoFit/>
          </a:bodyPr>
          <a:lstStyle/>
          <a:p>
            <a:pPr marL="342900" indent="-342900">
              <a:buFont typeface="+mj-lt"/>
              <a:buAutoNum type="arabicPeriod" startAt="2"/>
            </a:pPr>
            <a:r>
              <a:rPr lang="en-US" dirty="0"/>
              <a:t>Non-Stationary Random Process: </a:t>
            </a:r>
          </a:p>
        </p:txBody>
      </p:sp>
      <p:sp>
        <p:nvSpPr>
          <p:cNvPr id="4" name="Rectangle 3"/>
          <p:cNvSpPr/>
          <p:nvPr/>
        </p:nvSpPr>
        <p:spPr>
          <a:xfrm>
            <a:off x="1449936" y="1712870"/>
            <a:ext cx="9257944" cy="646331"/>
          </a:xfrm>
          <a:prstGeom prst="rect">
            <a:avLst/>
          </a:prstGeom>
        </p:spPr>
        <p:txBody>
          <a:bodyPr wrap="square">
            <a:spAutoFit/>
          </a:bodyPr>
          <a:lstStyle/>
          <a:p>
            <a:pPr lvl="1"/>
            <a:r>
              <a:rPr lang="en-US" dirty="0"/>
              <a:t>A random process is set to be non-stationary if its statistical properties are the function of time.</a:t>
            </a:r>
          </a:p>
        </p:txBody>
      </p:sp>
    </p:spTree>
    <p:extLst>
      <p:ext uri="{BB962C8B-B14F-4D97-AF65-F5344CB8AC3E}">
        <p14:creationId xmlns:p14="http://schemas.microsoft.com/office/powerpoint/2010/main" val="34290293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521151" y="1324598"/>
                <a:ext cx="7101559" cy="400110"/>
              </a:xfrm>
              <a:prstGeom prst="rect">
                <a:avLst/>
              </a:prstGeom>
              <a:noFill/>
            </p:spPr>
            <p:txBody>
              <a:bodyPr wrap="none" rtlCol="0">
                <a:spAutoFit/>
              </a:bodyPr>
              <a:lstStyle/>
              <a:p>
                <a:r>
                  <a:rPr lang="en-US" sz="2000" dirty="0"/>
                  <a:t>The autocorrelation function of a random process </a:t>
                </a:r>
                <a14:m>
                  <m:oMath xmlns:m="http://schemas.openxmlformats.org/officeDocument/2006/math">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r>
                  <a:rPr lang="en-US" sz="2000" dirty="0"/>
                  <a:t> is given by </a:t>
                </a:r>
              </a:p>
            </p:txBody>
          </p:sp>
        </mc:Choice>
        <mc:Fallback xmlns="">
          <p:sp>
            <p:nvSpPr>
              <p:cNvPr id="2" name="TextBox 1"/>
              <p:cNvSpPr txBox="1">
                <a:spLocks noRot="1" noChangeAspect="1" noMove="1" noResize="1" noEditPoints="1" noAdjustHandles="1" noChangeArrowheads="1" noChangeShapeType="1" noTextEdit="1"/>
              </p:cNvSpPr>
              <p:nvPr/>
            </p:nvSpPr>
            <p:spPr>
              <a:xfrm>
                <a:off x="1521151" y="1324598"/>
                <a:ext cx="7101559" cy="400110"/>
              </a:xfrm>
              <a:prstGeom prst="rect">
                <a:avLst/>
              </a:prstGeom>
              <a:blipFill rotWithShape="0">
                <a:blip r:embed="rId2"/>
                <a:stretch>
                  <a:fillRect l="-945" t="-7576" b="-25758"/>
                </a:stretch>
              </a:blipFill>
            </p:spPr>
            <p:txBody>
              <a:bodyPr/>
              <a:lstStyle/>
              <a:p>
                <a:r>
                  <a:rPr lang="en-US">
                    <a:noFill/>
                  </a:rPr>
                  <a:t> </a:t>
                </a:r>
              </a:p>
            </p:txBody>
          </p:sp>
        </mc:Fallback>
      </mc:AlternateContent>
      <p:sp>
        <p:nvSpPr>
          <p:cNvPr id="3" name="TextBox 2"/>
          <p:cNvSpPr txBox="1"/>
          <p:nvPr/>
        </p:nvSpPr>
        <p:spPr>
          <a:xfrm>
            <a:off x="974221" y="606751"/>
            <a:ext cx="4581382" cy="461665"/>
          </a:xfrm>
          <a:prstGeom prst="rect">
            <a:avLst/>
          </a:prstGeom>
          <a:noFill/>
        </p:spPr>
        <p:txBody>
          <a:bodyPr wrap="none" rtlCol="0">
            <a:spAutoFit/>
          </a:bodyPr>
          <a:lstStyle/>
          <a:p>
            <a:pPr marL="285750" indent="-285750">
              <a:buFont typeface="Arial" panose="020B0604020202020204" pitchFamily="34" charset="0"/>
              <a:buChar char="•"/>
            </a:pPr>
            <a:r>
              <a:rPr lang="en-US" sz="2400" u="sng" dirty="0"/>
              <a:t>Autocorrelation Function (ACF) :-</a:t>
            </a:r>
          </a:p>
        </p:txBody>
      </p:sp>
      <mc:AlternateContent xmlns:mc="http://schemas.openxmlformats.org/markup-compatibility/2006" xmlns:a14="http://schemas.microsoft.com/office/drawing/2010/main">
        <mc:Choice Requires="a14">
          <p:sp>
            <p:nvSpPr>
              <p:cNvPr id="4" name="TextBox 3"/>
              <p:cNvSpPr txBox="1"/>
              <p:nvPr/>
            </p:nvSpPr>
            <p:spPr>
              <a:xfrm>
                <a:off x="3119120" y="1889760"/>
                <a:ext cx="374358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𝑋</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𝜏</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𝑋</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𝑡</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𝑋</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𝜏</m:t>
                              </m:r>
                            </m:e>
                          </m:d>
                        </m:e>
                      </m:d>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119120" y="1889760"/>
                <a:ext cx="3743589" cy="46166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158241" y="4795520"/>
                <a:ext cx="9550400" cy="1477328"/>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sz="2000" dirty="0"/>
                  <a:t>Physical significance: The physical significance of random process is that it provides the mean of describing the independence of random process at time </a:t>
                </a:r>
                <a14:m>
                  <m:oMath xmlns:m="http://schemas.openxmlformats.org/officeDocument/2006/math">
                    <m:r>
                      <a:rPr lang="en-US" sz="2000" b="0" i="1" smtClean="0">
                        <a:latin typeface="Cambria Math" panose="02040503050406030204" pitchFamily="18" charset="0"/>
                      </a:rPr>
                      <m:t>𝜏</m:t>
                    </m:r>
                  </m:oMath>
                </a14:m>
                <a:r>
                  <a:rPr lang="en-US" sz="2000" dirty="0"/>
                  <a:t> second apart. </a:t>
                </a:r>
              </a:p>
              <a:p>
                <a:pPr marL="285750" indent="-285750">
                  <a:spcBef>
                    <a:spcPts val="1200"/>
                  </a:spcBef>
                  <a:buFont typeface="Arial" panose="020B0604020202020204" pitchFamily="34" charset="0"/>
                  <a:buChar char="•"/>
                </a:pPr>
                <a:r>
                  <a:rPr lang="en-US" sz="2000" dirty="0"/>
                  <a:t>It is therefore clear that more rapidly random process changes with time, more rapidly will the ACF decreases from its maximum value. </a:t>
                </a:r>
              </a:p>
            </p:txBody>
          </p:sp>
        </mc:Choice>
        <mc:Fallback xmlns="">
          <p:sp>
            <p:nvSpPr>
              <p:cNvPr id="5" name="TextBox 4"/>
              <p:cNvSpPr txBox="1">
                <a:spLocks noRot="1" noChangeAspect="1" noMove="1" noResize="1" noEditPoints="1" noAdjustHandles="1" noChangeArrowheads="1" noChangeShapeType="1" noTextEdit="1"/>
              </p:cNvSpPr>
              <p:nvPr/>
            </p:nvSpPr>
            <p:spPr>
              <a:xfrm>
                <a:off x="1158241" y="4795520"/>
                <a:ext cx="9550400" cy="1477328"/>
              </a:xfrm>
              <a:prstGeom prst="rect">
                <a:avLst/>
              </a:prstGeom>
              <a:blipFill rotWithShape="0">
                <a:blip r:embed="rId4"/>
                <a:stretch>
                  <a:fillRect l="-574" t="-2479" b="-6612"/>
                </a:stretch>
              </a:blipFill>
            </p:spPr>
            <p:txBody>
              <a:bodyPr/>
              <a:lstStyle/>
              <a:p>
                <a:r>
                  <a:rPr lang="en-US">
                    <a:noFill/>
                  </a:rPr>
                  <a:t> </a:t>
                </a:r>
              </a:p>
            </p:txBody>
          </p:sp>
        </mc:Fallback>
      </mc:AlternateContent>
      <p:cxnSp>
        <p:nvCxnSpPr>
          <p:cNvPr id="6" name="Straight Connector 5"/>
          <p:cNvCxnSpPr/>
          <p:nvPr/>
        </p:nvCxnSpPr>
        <p:spPr>
          <a:xfrm>
            <a:off x="1912454" y="4309226"/>
            <a:ext cx="2512463" cy="0"/>
          </a:xfrm>
          <a:prstGeom prst="line">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3106928" y="2573017"/>
            <a:ext cx="0" cy="1736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3064374" y="2516477"/>
                <a:ext cx="9020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𝑋</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𝜏</m:t>
                          </m:r>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064374" y="2516477"/>
                <a:ext cx="902042"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361591" y="412456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361591" y="4124560"/>
                <a:ext cx="367985" cy="369332"/>
              </a:xfrm>
              <a:prstGeom prst="rect">
                <a:avLst/>
              </a:prstGeom>
              <a:blipFill rotWithShape="0">
                <a:blip r:embed="rId6"/>
                <a:stretch>
                  <a:fillRect/>
                </a:stretch>
              </a:blipFill>
            </p:spPr>
            <p:txBody>
              <a:bodyPr/>
              <a:lstStyle/>
              <a:p>
                <a:r>
                  <a:rPr lang="en-US">
                    <a:noFill/>
                  </a:rPr>
                  <a:t> </a:t>
                </a:r>
              </a:p>
            </p:txBody>
          </p:sp>
        </mc:Fallback>
      </mc:AlternateContent>
      <p:sp>
        <p:nvSpPr>
          <p:cNvPr id="10" name="Freeform 9"/>
          <p:cNvSpPr/>
          <p:nvPr/>
        </p:nvSpPr>
        <p:spPr>
          <a:xfrm>
            <a:off x="2034150" y="3005883"/>
            <a:ext cx="2060448" cy="1185319"/>
          </a:xfrm>
          <a:custGeom>
            <a:avLst/>
            <a:gdLst>
              <a:gd name="connsiteX0" fmla="*/ 0 w 2084832"/>
              <a:gd name="connsiteY0" fmla="*/ 1122172 h 1172294"/>
              <a:gd name="connsiteX1" fmla="*/ 469392 w 2084832"/>
              <a:gd name="connsiteY1" fmla="*/ 1079500 h 1172294"/>
              <a:gd name="connsiteX2" fmla="*/ 829056 w 2084832"/>
              <a:gd name="connsiteY2" fmla="*/ 274828 h 1172294"/>
              <a:gd name="connsiteX3" fmla="*/ 1097280 w 2084832"/>
              <a:gd name="connsiteY3" fmla="*/ 508 h 1172294"/>
              <a:gd name="connsiteX4" fmla="*/ 1316736 w 2084832"/>
              <a:gd name="connsiteY4" fmla="*/ 232156 h 1172294"/>
              <a:gd name="connsiteX5" fmla="*/ 1584960 w 2084832"/>
              <a:gd name="connsiteY5" fmla="*/ 1030732 h 1172294"/>
              <a:gd name="connsiteX6" fmla="*/ 2084832 w 2084832"/>
              <a:gd name="connsiteY6" fmla="*/ 1134364 h 1172294"/>
              <a:gd name="connsiteX0" fmla="*/ 0 w 2084832"/>
              <a:gd name="connsiteY0" fmla="*/ 1122048 h 1172558"/>
              <a:gd name="connsiteX1" fmla="*/ 469392 w 2084832"/>
              <a:gd name="connsiteY1" fmla="*/ 1079376 h 1172558"/>
              <a:gd name="connsiteX2" fmla="*/ 847344 w 2084832"/>
              <a:gd name="connsiteY2" fmla="*/ 268608 h 1172558"/>
              <a:gd name="connsiteX3" fmla="*/ 1097280 w 2084832"/>
              <a:gd name="connsiteY3" fmla="*/ 384 h 1172558"/>
              <a:gd name="connsiteX4" fmla="*/ 1316736 w 2084832"/>
              <a:gd name="connsiteY4" fmla="*/ 232032 h 1172558"/>
              <a:gd name="connsiteX5" fmla="*/ 1584960 w 2084832"/>
              <a:gd name="connsiteY5" fmla="*/ 1030608 h 1172558"/>
              <a:gd name="connsiteX6" fmla="*/ 2084832 w 2084832"/>
              <a:gd name="connsiteY6" fmla="*/ 1134240 h 1172558"/>
              <a:gd name="connsiteX0" fmla="*/ 0 w 2084832"/>
              <a:gd name="connsiteY0" fmla="*/ 1121673 h 1172183"/>
              <a:gd name="connsiteX1" fmla="*/ 469392 w 2084832"/>
              <a:gd name="connsiteY1" fmla="*/ 1079001 h 1172183"/>
              <a:gd name="connsiteX2" fmla="*/ 847344 w 2084832"/>
              <a:gd name="connsiteY2" fmla="*/ 268233 h 1172183"/>
              <a:gd name="connsiteX3" fmla="*/ 1097280 w 2084832"/>
              <a:gd name="connsiteY3" fmla="*/ 9 h 1172183"/>
              <a:gd name="connsiteX4" fmla="*/ 1353312 w 2084832"/>
              <a:gd name="connsiteY4" fmla="*/ 262137 h 1172183"/>
              <a:gd name="connsiteX5" fmla="*/ 1584960 w 2084832"/>
              <a:gd name="connsiteY5" fmla="*/ 1030233 h 1172183"/>
              <a:gd name="connsiteX6" fmla="*/ 2084832 w 2084832"/>
              <a:gd name="connsiteY6" fmla="*/ 1133865 h 1172183"/>
              <a:gd name="connsiteX0" fmla="*/ 0 w 2084832"/>
              <a:gd name="connsiteY0" fmla="*/ 1133863 h 1184373"/>
              <a:gd name="connsiteX1" fmla="*/ 469392 w 2084832"/>
              <a:gd name="connsiteY1" fmla="*/ 1091191 h 1184373"/>
              <a:gd name="connsiteX2" fmla="*/ 847344 w 2084832"/>
              <a:gd name="connsiteY2" fmla="*/ 280423 h 1184373"/>
              <a:gd name="connsiteX3" fmla="*/ 1103376 w 2084832"/>
              <a:gd name="connsiteY3" fmla="*/ 7 h 1184373"/>
              <a:gd name="connsiteX4" fmla="*/ 1353312 w 2084832"/>
              <a:gd name="connsiteY4" fmla="*/ 274327 h 1184373"/>
              <a:gd name="connsiteX5" fmla="*/ 1584960 w 2084832"/>
              <a:gd name="connsiteY5" fmla="*/ 1042423 h 1184373"/>
              <a:gd name="connsiteX6" fmla="*/ 2084832 w 2084832"/>
              <a:gd name="connsiteY6" fmla="*/ 1146055 h 1184373"/>
              <a:gd name="connsiteX0" fmla="*/ 0 w 2078736"/>
              <a:gd name="connsiteY0" fmla="*/ 1139959 h 1187780"/>
              <a:gd name="connsiteX1" fmla="*/ 463296 w 2078736"/>
              <a:gd name="connsiteY1" fmla="*/ 1091191 h 1187780"/>
              <a:gd name="connsiteX2" fmla="*/ 841248 w 2078736"/>
              <a:gd name="connsiteY2" fmla="*/ 280423 h 1187780"/>
              <a:gd name="connsiteX3" fmla="*/ 1097280 w 2078736"/>
              <a:gd name="connsiteY3" fmla="*/ 7 h 1187780"/>
              <a:gd name="connsiteX4" fmla="*/ 1347216 w 2078736"/>
              <a:gd name="connsiteY4" fmla="*/ 274327 h 1187780"/>
              <a:gd name="connsiteX5" fmla="*/ 1578864 w 2078736"/>
              <a:gd name="connsiteY5" fmla="*/ 1042423 h 1187780"/>
              <a:gd name="connsiteX6" fmla="*/ 2078736 w 2078736"/>
              <a:gd name="connsiteY6" fmla="*/ 1146055 h 1187780"/>
              <a:gd name="connsiteX0" fmla="*/ 0 w 2060448"/>
              <a:gd name="connsiteY0" fmla="*/ 1139959 h 1187780"/>
              <a:gd name="connsiteX1" fmla="*/ 445008 w 2060448"/>
              <a:gd name="connsiteY1" fmla="*/ 1091191 h 1187780"/>
              <a:gd name="connsiteX2" fmla="*/ 822960 w 2060448"/>
              <a:gd name="connsiteY2" fmla="*/ 280423 h 1187780"/>
              <a:gd name="connsiteX3" fmla="*/ 1078992 w 2060448"/>
              <a:gd name="connsiteY3" fmla="*/ 7 h 1187780"/>
              <a:gd name="connsiteX4" fmla="*/ 1328928 w 2060448"/>
              <a:gd name="connsiteY4" fmla="*/ 274327 h 1187780"/>
              <a:gd name="connsiteX5" fmla="*/ 1560576 w 2060448"/>
              <a:gd name="connsiteY5" fmla="*/ 1042423 h 1187780"/>
              <a:gd name="connsiteX6" fmla="*/ 2060448 w 2060448"/>
              <a:gd name="connsiteY6" fmla="*/ 1146055 h 1187780"/>
              <a:gd name="connsiteX0" fmla="*/ 0 w 2060448"/>
              <a:gd name="connsiteY0" fmla="*/ 1139959 h 1178865"/>
              <a:gd name="connsiteX1" fmla="*/ 445008 w 2060448"/>
              <a:gd name="connsiteY1" fmla="*/ 1091191 h 1178865"/>
              <a:gd name="connsiteX2" fmla="*/ 822960 w 2060448"/>
              <a:gd name="connsiteY2" fmla="*/ 280423 h 1178865"/>
              <a:gd name="connsiteX3" fmla="*/ 1078992 w 2060448"/>
              <a:gd name="connsiteY3" fmla="*/ 7 h 1178865"/>
              <a:gd name="connsiteX4" fmla="*/ 1328928 w 2060448"/>
              <a:gd name="connsiteY4" fmla="*/ 274327 h 1178865"/>
              <a:gd name="connsiteX5" fmla="*/ 1560576 w 2060448"/>
              <a:gd name="connsiteY5" fmla="*/ 1042423 h 1178865"/>
              <a:gd name="connsiteX6" fmla="*/ 2060448 w 2060448"/>
              <a:gd name="connsiteY6" fmla="*/ 1146055 h 1178865"/>
              <a:gd name="connsiteX0" fmla="*/ 0 w 2060448"/>
              <a:gd name="connsiteY0" fmla="*/ 1176535 h 1200421"/>
              <a:gd name="connsiteX1" fmla="*/ 445008 w 2060448"/>
              <a:gd name="connsiteY1" fmla="*/ 1091191 h 1200421"/>
              <a:gd name="connsiteX2" fmla="*/ 822960 w 2060448"/>
              <a:gd name="connsiteY2" fmla="*/ 280423 h 1200421"/>
              <a:gd name="connsiteX3" fmla="*/ 1078992 w 2060448"/>
              <a:gd name="connsiteY3" fmla="*/ 7 h 1200421"/>
              <a:gd name="connsiteX4" fmla="*/ 1328928 w 2060448"/>
              <a:gd name="connsiteY4" fmla="*/ 274327 h 1200421"/>
              <a:gd name="connsiteX5" fmla="*/ 1560576 w 2060448"/>
              <a:gd name="connsiteY5" fmla="*/ 1042423 h 1200421"/>
              <a:gd name="connsiteX6" fmla="*/ 2060448 w 2060448"/>
              <a:gd name="connsiteY6" fmla="*/ 1146055 h 1200421"/>
              <a:gd name="connsiteX0" fmla="*/ 0 w 2060448"/>
              <a:gd name="connsiteY0" fmla="*/ 1176535 h 1185319"/>
              <a:gd name="connsiteX1" fmla="*/ 493776 w 2060448"/>
              <a:gd name="connsiteY1" fmla="*/ 1030231 h 1185319"/>
              <a:gd name="connsiteX2" fmla="*/ 822960 w 2060448"/>
              <a:gd name="connsiteY2" fmla="*/ 280423 h 1185319"/>
              <a:gd name="connsiteX3" fmla="*/ 1078992 w 2060448"/>
              <a:gd name="connsiteY3" fmla="*/ 7 h 1185319"/>
              <a:gd name="connsiteX4" fmla="*/ 1328928 w 2060448"/>
              <a:gd name="connsiteY4" fmla="*/ 274327 h 1185319"/>
              <a:gd name="connsiteX5" fmla="*/ 1560576 w 2060448"/>
              <a:gd name="connsiteY5" fmla="*/ 1042423 h 1185319"/>
              <a:gd name="connsiteX6" fmla="*/ 2060448 w 2060448"/>
              <a:gd name="connsiteY6" fmla="*/ 1146055 h 1185319"/>
              <a:gd name="connsiteX0" fmla="*/ 0 w 2060448"/>
              <a:gd name="connsiteY0" fmla="*/ 1176535 h 1185319"/>
              <a:gd name="connsiteX1" fmla="*/ 493776 w 2060448"/>
              <a:gd name="connsiteY1" fmla="*/ 1030231 h 1185319"/>
              <a:gd name="connsiteX2" fmla="*/ 822960 w 2060448"/>
              <a:gd name="connsiteY2" fmla="*/ 280423 h 1185319"/>
              <a:gd name="connsiteX3" fmla="*/ 1078992 w 2060448"/>
              <a:gd name="connsiteY3" fmla="*/ 7 h 1185319"/>
              <a:gd name="connsiteX4" fmla="*/ 1328928 w 2060448"/>
              <a:gd name="connsiteY4" fmla="*/ 274327 h 1185319"/>
              <a:gd name="connsiteX5" fmla="*/ 1578864 w 2060448"/>
              <a:gd name="connsiteY5" fmla="*/ 999751 h 1185319"/>
              <a:gd name="connsiteX6" fmla="*/ 2060448 w 2060448"/>
              <a:gd name="connsiteY6" fmla="*/ 1146055 h 1185319"/>
              <a:gd name="connsiteX0" fmla="*/ 0 w 2060448"/>
              <a:gd name="connsiteY0" fmla="*/ 1176535 h 1185319"/>
              <a:gd name="connsiteX1" fmla="*/ 493776 w 2060448"/>
              <a:gd name="connsiteY1" fmla="*/ 1030231 h 1185319"/>
              <a:gd name="connsiteX2" fmla="*/ 822960 w 2060448"/>
              <a:gd name="connsiteY2" fmla="*/ 280423 h 1185319"/>
              <a:gd name="connsiteX3" fmla="*/ 1078992 w 2060448"/>
              <a:gd name="connsiteY3" fmla="*/ 7 h 1185319"/>
              <a:gd name="connsiteX4" fmla="*/ 1328928 w 2060448"/>
              <a:gd name="connsiteY4" fmla="*/ 274327 h 1185319"/>
              <a:gd name="connsiteX5" fmla="*/ 1578864 w 2060448"/>
              <a:gd name="connsiteY5" fmla="*/ 999751 h 1185319"/>
              <a:gd name="connsiteX6" fmla="*/ 2060448 w 2060448"/>
              <a:gd name="connsiteY6" fmla="*/ 1146055 h 1185319"/>
              <a:gd name="connsiteX0" fmla="*/ 0 w 2060448"/>
              <a:gd name="connsiteY0" fmla="*/ 1176535 h 1185319"/>
              <a:gd name="connsiteX1" fmla="*/ 493776 w 2060448"/>
              <a:gd name="connsiteY1" fmla="*/ 1030231 h 1185319"/>
              <a:gd name="connsiteX2" fmla="*/ 822960 w 2060448"/>
              <a:gd name="connsiteY2" fmla="*/ 280423 h 1185319"/>
              <a:gd name="connsiteX3" fmla="*/ 1078992 w 2060448"/>
              <a:gd name="connsiteY3" fmla="*/ 7 h 1185319"/>
              <a:gd name="connsiteX4" fmla="*/ 1328928 w 2060448"/>
              <a:gd name="connsiteY4" fmla="*/ 274327 h 1185319"/>
              <a:gd name="connsiteX5" fmla="*/ 1578864 w 2060448"/>
              <a:gd name="connsiteY5" fmla="*/ 999751 h 1185319"/>
              <a:gd name="connsiteX6" fmla="*/ 2060448 w 2060448"/>
              <a:gd name="connsiteY6" fmla="*/ 1176535 h 118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448" h="1185319">
                <a:moveTo>
                  <a:pt x="0" y="1176535"/>
                </a:moveTo>
                <a:cubicBezTo>
                  <a:pt x="183896" y="1201427"/>
                  <a:pt x="356616" y="1179583"/>
                  <a:pt x="493776" y="1030231"/>
                </a:cubicBezTo>
                <a:cubicBezTo>
                  <a:pt x="630936" y="880879"/>
                  <a:pt x="725424" y="452127"/>
                  <a:pt x="822960" y="280423"/>
                </a:cubicBezTo>
                <a:cubicBezTo>
                  <a:pt x="920496" y="108719"/>
                  <a:pt x="994664" y="1023"/>
                  <a:pt x="1078992" y="7"/>
                </a:cubicBezTo>
                <a:cubicBezTo>
                  <a:pt x="1163320" y="-1009"/>
                  <a:pt x="1245616" y="107703"/>
                  <a:pt x="1328928" y="274327"/>
                </a:cubicBezTo>
                <a:cubicBezTo>
                  <a:pt x="1412240" y="440951"/>
                  <a:pt x="1456944" y="849383"/>
                  <a:pt x="1578864" y="999751"/>
                </a:cubicBezTo>
                <a:cubicBezTo>
                  <a:pt x="1700784" y="1150119"/>
                  <a:pt x="1874520" y="1175519"/>
                  <a:pt x="2060448" y="1176535"/>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1" name="Straight Connector 10"/>
          <p:cNvCxnSpPr/>
          <p:nvPr/>
        </p:nvCxnSpPr>
        <p:spPr>
          <a:xfrm>
            <a:off x="5815457" y="4309226"/>
            <a:ext cx="4369326" cy="0"/>
          </a:xfrm>
          <a:prstGeom prst="line">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8044686" y="2573017"/>
            <a:ext cx="0" cy="1736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p:cNvSpPr/>
              <p:nvPr/>
            </p:nvSpPr>
            <p:spPr>
              <a:xfrm>
                <a:off x="10142407" y="412456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0142407" y="4124560"/>
                <a:ext cx="367985" cy="369332"/>
              </a:xfrm>
              <a:prstGeom prst="rect">
                <a:avLst/>
              </a:prstGeom>
              <a:blipFill rotWithShape="0">
                <a:blip r:embed="rId7"/>
                <a:stretch>
                  <a:fillRect/>
                </a:stretch>
              </a:blipFill>
            </p:spPr>
            <p:txBody>
              <a:bodyPr/>
              <a:lstStyle/>
              <a:p>
                <a:r>
                  <a:rPr lang="en-US">
                    <a:noFill/>
                  </a:rPr>
                  <a:t> </a:t>
                </a:r>
              </a:p>
            </p:txBody>
          </p:sp>
        </mc:Fallback>
      </mc:AlternateContent>
      <p:sp>
        <p:nvSpPr>
          <p:cNvPr id="14" name="Freeform 13"/>
          <p:cNvSpPr/>
          <p:nvPr/>
        </p:nvSpPr>
        <p:spPr>
          <a:xfrm>
            <a:off x="6148829" y="3000434"/>
            <a:ext cx="3700272" cy="1178289"/>
          </a:xfrm>
          <a:custGeom>
            <a:avLst/>
            <a:gdLst>
              <a:gd name="connsiteX0" fmla="*/ 0 w 2084832"/>
              <a:gd name="connsiteY0" fmla="*/ 1122172 h 1172294"/>
              <a:gd name="connsiteX1" fmla="*/ 469392 w 2084832"/>
              <a:gd name="connsiteY1" fmla="*/ 1079500 h 1172294"/>
              <a:gd name="connsiteX2" fmla="*/ 829056 w 2084832"/>
              <a:gd name="connsiteY2" fmla="*/ 274828 h 1172294"/>
              <a:gd name="connsiteX3" fmla="*/ 1097280 w 2084832"/>
              <a:gd name="connsiteY3" fmla="*/ 508 h 1172294"/>
              <a:gd name="connsiteX4" fmla="*/ 1316736 w 2084832"/>
              <a:gd name="connsiteY4" fmla="*/ 232156 h 1172294"/>
              <a:gd name="connsiteX5" fmla="*/ 1584960 w 2084832"/>
              <a:gd name="connsiteY5" fmla="*/ 1030732 h 1172294"/>
              <a:gd name="connsiteX6" fmla="*/ 2084832 w 2084832"/>
              <a:gd name="connsiteY6" fmla="*/ 1134364 h 1172294"/>
              <a:gd name="connsiteX0" fmla="*/ 0 w 2084832"/>
              <a:gd name="connsiteY0" fmla="*/ 1122048 h 1172558"/>
              <a:gd name="connsiteX1" fmla="*/ 469392 w 2084832"/>
              <a:gd name="connsiteY1" fmla="*/ 1079376 h 1172558"/>
              <a:gd name="connsiteX2" fmla="*/ 847344 w 2084832"/>
              <a:gd name="connsiteY2" fmla="*/ 268608 h 1172558"/>
              <a:gd name="connsiteX3" fmla="*/ 1097280 w 2084832"/>
              <a:gd name="connsiteY3" fmla="*/ 384 h 1172558"/>
              <a:gd name="connsiteX4" fmla="*/ 1316736 w 2084832"/>
              <a:gd name="connsiteY4" fmla="*/ 232032 h 1172558"/>
              <a:gd name="connsiteX5" fmla="*/ 1584960 w 2084832"/>
              <a:gd name="connsiteY5" fmla="*/ 1030608 h 1172558"/>
              <a:gd name="connsiteX6" fmla="*/ 2084832 w 2084832"/>
              <a:gd name="connsiteY6" fmla="*/ 1134240 h 1172558"/>
              <a:gd name="connsiteX0" fmla="*/ 0 w 2084832"/>
              <a:gd name="connsiteY0" fmla="*/ 1121673 h 1172183"/>
              <a:gd name="connsiteX1" fmla="*/ 469392 w 2084832"/>
              <a:gd name="connsiteY1" fmla="*/ 1079001 h 1172183"/>
              <a:gd name="connsiteX2" fmla="*/ 847344 w 2084832"/>
              <a:gd name="connsiteY2" fmla="*/ 268233 h 1172183"/>
              <a:gd name="connsiteX3" fmla="*/ 1097280 w 2084832"/>
              <a:gd name="connsiteY3" fmla="*/ 9 h 1172183"/>
              <a:gd name="connsiteX4" fmla="*/ 1353312 w 2084832"/>
              <a:gd name="connsiteY4" fmla="*/ 262137 h 1172183"/>
              <a:gd name="connsiteX5" fmla="*/ 1584960 w 2084832"/>
              <a:gd name="connsiteY5" fmla="*/ 1030233 h 1172183"/>
              <a:gd name="connsiteX6" fmla="*/ 2084832 w 2084832"/>
              <a:gd name="connsiteY6" fmla="*/ 1133865 h 1172183"/>
              <a:gd name="connsiteX0" fmla="*/ 0 w 2084832"/>
              <a:gd name="connsiteY0" fmla="*/ 1133863 h 1184373"/>
              <a:gd name="connsiteX1" fmla="*/ 469392 w 2084832"/>
              <a:gd name="connsiteY1" fmla="*/ 1091191 h 1184373"/>
              <a:gd name="connsiteX2" fmla="*/ 847344 w 2084832"/>
              <a:gd name="connsiteY2" fmla="*/ 280423 h 1184373"/>
              <a:gd name="connsiteX3" fmla="*/ 1103376 w 2084832"/>
              <a:gd name="connsiteY3" fmla="*/ 7 h 1184373"/>
              <a:gd name="connsiteX4" fmla="*/ 1353312 w 2084832"/>
              <a:gd name="connsiteY4" fmla="*/ 274327 h 1184373"/>
              <a:gd name="connsiteX5" fmla="*/ 1584960 w 2084832"/>
              <a:gd name="connsiteY5" fmla="*/ 1042423 h 1184373"/>
              <a:gd name="connsiteX6" fmla="*/ 2084832 w 2084832"/>
              <a:gd name="connsiteY6" fmla="*/ 1146055 h 1184373"/>
              <a:gd name="connsiteX0" fmla="*/ 0 w 2078736"/>
              <a:gd name="connsiteY0" fmla="*/ 1139959 h 1187780"/>
              <a:gd name="connsiteX1" fmla="*/ 463296 w 2078736"/>
              <a:gd name="connsiteY1" fmla="*/ 1091191 h 1187780"/>
              <a:gd name="connsiteX2" fmla="*/ 841248 w 2078736"/>
              <a:gd name="connsiteY2" fmla="*/ 280423 h 1187780"/>
              <a:gd name="connsiteX3" fmla="*/ 1097280 w 2078736"/>
              <a:gd name="connsiteY3" fmla="*/ 7 h 1187780"/>
              <a:gd name="connsiteX4" fmla="*/ 1347216 w 2078736"/>
              <a:gd name="connsiteY4" fmla="*/ 274327 h 1187780"/>
              <a:gd name="connsiteX5" fmla="*/ 1578864 w 2078736"/>
              <a:gd name="connsiteY5" fmla="*/ 1042423 h 1187780"/>
              <a:gd name="connsiteX6" fmla="*/ 2078736 w 2078736"/>
              <a:gd name="connsiteY6" fmla="*/ 1146055 h 1187780"/>
              <a:gd name="connsiteX0" fmla="*/ 0 w 2060448"/>
              <a:gd name="connsiteY0" fmla="*/ 1139959 h 1187780"/>
              <a:gd name="connsiteX1" fmla="*/ 445008 w 2060448"/>
              <a:gd name="connsiteY1" fmla="*/ 1091191 h 1187780"/>
              <a:gd name="connsiteX2" fmla="*/ 822960 w 2060448"/>
              <a:gd name="connsiteY2" fmla="*/ 280423 h 1187780"/>
              <a:gd name="connsiteX3" fmla="*/ 1078992 w 2060448"/>
              <a:gd name="connsiteY3" fmla="*/ 7 h 1187780"/>
              <a:gd name="connsiteX4" fmla="*/ 1328928 w 2060448"/>
              <a:gd name="connsiteY4" fmla="*/ 274327 h 1187780"/>
              <a:gd name="connsiteX5" fmla="*/ 1560576 w 2060448"/>
              <a:gd name="connsiteY5" fmla="*/ 1042423 h 1187780"/>
              <a:gd name="connsiteX6" fmla="*/ 2060448 w 2060448"/>
              <a:gd name="connsiteY6" fmla="*/ 1146055 h 1187780"/>
              <a:gd name="connsiteX0" fmla="*/ 0 w 2060448"/>
              <a:gd name="connsiteY0" fmla="*/ 1139959 h 1178865"/>
              <a:gd name="connsiteX1" fmla="*/ 445008 w 2060448"/>
              <a:gd name="connsiteY1" fmla="*/ 1091191 h 1178865"/>
              <a:gd name="connsiteX2" fmla="*/ 822960 w 2060448"/>
              <a:gd name="connsiteY2" fmla="*/ 280423 h 1178865"/>
              <a:gd name="connsiteX3" fmla="*/ 1078992 w 2060448"/>
              <a:gd name="connsiteY3" fmla="*/ 7 h 1178865"/>
              <a:gd name="connsiteX4" fmla="*/ 1328928 w 2060448"/>
              <a:gd name="connsiteY4" fmla="*/ 274327 h 1178865"/>
              <a:gd name="connsiteX5" fmla="*/ 1560576 w 2060448"/>
              <a:gd name="connsiteY5" fmla="*/ 1042423 h 1178865"/>
              <a:gd name="connsiteX6" fmla="*/ 2060448 w 2060448"/>
              <a:gd name="connsiteY6" fmla="*/ 1146055 h 1178865"/>
              <a:gd name="connsiteX0" fmla="*/ 0 w 2060448"/>
              <a:gd name="connsiteY0" fmla="*/ 1176535 h 1200421"/>
              <a:gd name="connsiteX1" fmla="*/ 445008 w 2060448"/>
              <a:gd name="connsiteY1" fmla="*/ 1091191 h 1200421"/>
              <a:gd name="connsiteX2" fmla="*/ 822960 w 2060448"/>
              <a:gd name="connsiteY2" fmla="*/ 280423 h 1200421"/>
              <a:gd name="connsiteX3" fmla="*/ 1078992 w 2060448"/>
              <a:gd name="connsiteY3" fmla="*/ 7 h 1200421"/>
              <a:gd name="connsiteX4" fmla="*/ 1328928 w 2060448"/>
              <a:gd name="connsiteY4" fmla="*/ 274327 h 1200421"/>
              <a:gd name="connsiteX5" fmla="*/ 1560576 w 2060448"/>
              <a:gd name="connsiteY5" fmla="*/ 1042423 h 1200421"/>
              <a:gd name="connsiteX6" fmla="*/ 2060448 w 2060448"/>
              <a:gd name="connsiteY6" fmla="*/ 1146055 h 1200421"/>
              <a:gd name="connsiteX0" fmla="*/ 0 w 2060448"/>
              <a:gd name="connsiteY0" fmla="*/ 1176535 h 1185319"/>
              <a:gd name="connsiteX1" fmla="*/ 493776 w 2060448"/>
              <a:gd name="connsiteY1" fmla="*/ 1030231 h 1185319"/>
              <a:gd name="connsiteX2" fmla="*/ 822960 w 2060448"/>
              <a:gd name="connsiteY2" fmla="*/ 280423 h 1185319"/>
              <a:gd name="connsiteX3" fmla="*/ 1078992 w 2060448"/>
              <a:gd name="connsiteY3" fmla="*/ 7 h 1185319"/>
              <a:gd name="connsiteX4" fmla="*/ 1328928 w 2060448"/>
              <a:gd name="connsiteY4" fmla="*/ 274327 h 1185319"/>
              <a:gd name="connsiteX5" fmla="*/ 1560576 w 2060448"/>
              <a:gd name="connsiteY5" fmla="*/ 1042423 h 1185319"/>
              <a:gd name="connsiteX6" fmla="*/ 2060448 w 2060448"/>
              <a:gd name="connsiteY6" fmla="*/ 1146055 h 1185319"/>
              <a:gd name="connsiteX0" fmla="*/ 0 w 2060448"/>
              <a:gd name="connsiteY0" fmla="*/ 1176535 h 1185319"/>
              <a:gd name="connsiteX1" fmla="*/ 493776 w 2060448"/>
              <a:gd name="connsiteY1" fmla="*/ 1030231 h 1185319"/>
              <a:gd name="connsiteX2" fmla="*/ 822960 w 2060448"/>
              <a:gd name="connsiteY2" fmla="*/ 280423 h 1185319"/>
              <a:gd name="connsiteX3" fmla="*/ 1078992 w 2060448"/>
              <a:gd name="connsiteY3" fmla="*/ 7 h 1185319"/>
              <a:gd name="connsiteX4" fmla="*/ 1328928 w 2060448"/>
              <a:gd name="connsiteY4" fmla="*/ 274327 h 1185319"/>
              <a:gd name="connsiteX5" fmla="*/ 1578864 w 2060448"/>
              <a:gd name="connsiteY5" fmla="*/ 999751 h 1185319"/>
              <a:gd name="connsiteX6" fmla="*/ 2060448 w 2060448"/>
              <a:gd name="connsiteY6" fmla="*/ 1146055 h 1185319"/>
              <a:gd name="connsiteX0" fmla="*/ 0 w 2060448"/>
              <a:gd name="connsiteY0" fmla="*/ 1176535 h 1185319"/>
              <a:gd name="connsiteX1" fmla="*/ 493776 w 2060448"/>
              <a:gd name="connsiteY1" fmla="*/ 1030231 h 1185319"/>
              <a:gd name="connsiteX2" fmla="*/ 822960 w 2060448"/>
              <a:gd name="connsiteY2" fmla="*/ 280423 h 1185319"/>
              <a:gd name="connsiteX3" fmla="*/ 1078992 w 2060448"/>
              <a:gd name="connsiteY3" fmla="*/ 7 h 1185319"/>
              <a:gd name="connsiteX4" fmla="*/ 1328928 w 2060448"/>
              <a:gd name="connsiteY4" fmla="*/ 274327 h 1185319"/>
              <a:gd name="connsiteX5" fmla="*/ 1578864 w 2060448"/>
              <a:gd name="connsiteY5" fmla="*/ 999751 h 1185319"/>
              <a:gd name="connsiteX6" fmla="*/ 2060448 w 2060448"/>
              <a:gd name="connsiteY6" fmla="*/ 1146055 h 1185319"/>
              <a:gd name="connsiteX0" fmla="*/ 0 w 2060448"/>
              <a:gd name="connsiteY0" fmla="*/ 1176535 h 1185319"/>
              <a:gd name="connsiteX1" fmla="*/ 493776 w 2060448"/>
              <a:gd name="connsiteY1" fmla="*/ 1030231 h 1185319"/>
              <a:gd name="connsiteX2" fmla="*/ 822960 w 2060448"/>
              <a:gd name="connsiteY2" fmla="*/ 280423 h 1185319"/>
              <a:gd name="connsiteX3" fmla="*/ 1078992 w 2060448"/>
              <a:gd name="connsiteY3" fmla="*/ 7 h 1185319"/>
              <a:gd name="connsiteX4" fmla="*/ 1328928 w 2060448"/>
              <a:gd name="connsiteY4" fmla="*/ 274327 h 1185319"/>
              <a:gd name="connsiteX5" fmla="*/ 1578864 w 2060448"/>
              <a:gd name="connsiteY5" fmla="*/ 999751 h 1185319"/>
              <a:gd name="connsiteX6" fmla="*/ 2060448 w 2060448"/>
              <a:gd name="connsiteY6" fmla="*/ 1176535 h 1185319"/>
              <a:gd name="connsiteX0" fmla="*/ 0 w 2060448"/>
              <a:gd name="connsiteY0" fmla="*/ 1176535 h 1185319"/>
              <a:gd name="connsiteX1" fmla="*/ 493776 w 2060448"/>
              <a:gd name="connsiteY1" fmla="*/ 1030231 h 1185319"/>
              <a:gd name="connsiteX2" fmla="*/ 530352 w 2060448"/>
              <a:gd name="connsiteY2" fmla="*/ 280423 h 1185319"/>
              <a:gd name="connsiteX3" fmla="*/ 1078992 w 2060448"/>
              <a:gd name="connsiteY3" fmla="*/ 7 h 1185319"/>
              <a:gd name="connsiteX4" fmla="*/ 1328928 w 2060448"/>
              <a:gd name="connsiteY4" fmla="*/ 274327 h 1185319"/>
              <a:gd name="connsiteX5" fmla="*/ 1578864 w 2060448"/>
              <a:gd name="connsiteY5" fmla="*/ 999751 h 1185319"/>
              <a:gd name="connsiteX6" fmla="*/ 2060448 w 2060448"/>
              <a:gd name="connsiteY6" fmla="*/ 1176535 h 1185319"/>
              <a:gd name="connsiteX0" fmla="*/ 35473 w 2095921"/>
              <a:gd name="connsiteY0" fmla="*/ 1176535 h 1178854"/>
              <a:gd name="connsiteX1" fmla="*/ 17185 w 2095921"/>
              <a:gd name="connsiteY1" fmla="*/ 871735 h 1178854"/>
              <a:gd name="connsiteX2" fmla="*/ 565825 w 2095921"/>
              <a:gd name="connsiteY2" fmla="*/ 280423 h 1178854"/>
              <a:gd name="connsiteX3" fmla="*/ 1114465 w 2095921"/>
              <a:gd name="connsiteY3" fmla="*/ 7 h 1178854"/>
              <a:gd name="connsiteX4" fmla="*/ 1364401 w 2095921"/>
              <a:gd name="connsiteY4" fmla="*/ 274327 h 1178854"/>
              <a:gd name="connsiteX5" fmla="*/ 1614337 w 2095921"/>
              <a:gd name="connsiteY5" fmla="*/ 999751 h 1178854"/>
              <a:gd name="connsiteX6" fmla="*/ 2095921 w 2095921"/>
              <a:gd name="connsiteY6" fmla="*/ 1176535 h 1178854"/>
              <a:gd name="connsiteX0" fmla="*/ 0 w 2737104"/>
              <a:gd name="connsiteY0" fmla="*/ 1121671 h 1176535"/>
              <a:gd name="connsiteX1" fmla="*/ 658368 w 2737104"/>
              <a:gd name="connsiteY1" fmla="*/ 871735 h 1176535"/>
              <a:gd name="connsiteX2" fmla="*/ 1207008 w 2737104"/>
              <a:gd name="connsiteY2" fmla="*/ 280423 h 1176535"/>
              <a:gd name="connsiteX3" fmla="*/ 1755648 w 2737104"/>
              <a:gd name="connsiteY3" fmla="*/ 7 h 1176535"/>
              <a:gd name="connsiteX4" fmla="*/ 2005584 w 2737104"/>
              <a:gd name="connsiteY4" fmla="*/ 274327 h 1176535"/>
              <a:gd name="connsiteX5" fmla="*/ 2255520 w 2737104"/>
              <a:gd name="connsiteY5" fmla="*/ 999751 h 1176535"/>
              <a:gd name="connsiteX6" fmla="*/ 2737104 w 2737104"/>
              <a:gd name="connsiteY6" fmla="*/ 1176535 h 1176535"/>
              <a:gd name="connsiteX0" fmla="*/ 0 w 2926080"/>
              <a:gd name="connsiteY0" fmla="*/ 1170439 h 1176535"/>
              <a:gd name="connsiteX1" fmla="*/ 847344 w 2926080"/>
              <a:gd name="connsiteY1" fmla="*/ 871735 h 1176535"/>
              <a:gd name="connsiteX2" fmla="*/ 1395984 w 2926080"/>
              <a:gd name="connsiteY2" fmla="*/ 280423 h 1176535"/>
              <a:gd name="connsiteX3" fmla="*/ 1944624 w 2926080"/>
              <a:gd name="connsiteY3" fmla="*/ 7 h 1176535"/>
              <a:gd name="connsiteX4" fmla="*/ 2194560 w 2926080"/>
              <a:gd name="connsiteY4" fmla="*/ 274327 h 1176535"/>
              <a:gd name="connsiteX5" fmla="*/ 2444496 w 2926080"/>
              <a:gd name="connsiteY5" fmla="*/ 999751 h 1176535"/>
              <a:gd name="connsiteX6" fmla="*/ 2926080 w 2926080"/>
              <a:gd name="connsiteY6" fmla="*/ 1176535 h 1176535"/>
              <a:gd name="connsiteX0" fmla="*/ 0 w 2926080"/>
              <a:gd name="connsiteY0" fmla="*/ 1170439 h 1176535"/>
              <a:gd name="connsiteX1" fmla="*/ 737616 w 2926080"/>
              <a:gd name="connsiteY1" fmla="*/ 871735 h 1176535"/>
              <a:gd name="connsiteX2" fmla="*/ 1395984 w 2926080"/>
              <a:gd name="connsiteY2" fmla="*/ 280423 h 1176535"/>
              <a:gd name="connsiteX3" fmla="*/ 1944624 w 2926080"/>
              <a:gd name="connsiteY3" fmla="*/ 7 h 1176535"/>
              <a:gd name="connsiteX4" fmla="*/ 2194560 w 2926080"/>
              <a:gd name="connsiteY4" fmla="*/ 274327 h 1176535"/>
              <a:gd name="connsiteX5" fmla="*/ 2444496 w 2926080"/>
              <a:gd name="connsiteY5" fmla="*/ 999751 h 1176535"/>
              <a:gd name="connsiteX6" fmla="*/ 2926080 w 2926080"/>
              <a:gd name="connsiteY6" fmla="*/ 1176535 h 1176535"/>
              <a:gd name="connsiteX0" fmla="*/ 0 w 2926080"/>
              <a:gd name="connsiteY0" fmla="*/ 1170439 h 1176535"/>
              <a:gd name="connsiteX1" fmla="*/ 737616 w 2926080"/>
              <a:gd name="connsiteY1" fmla="*/ 871735 h 1176535"/>
              <a:gd name="connsiteX2" fmla="*/ 1395984 w 2926080"/>
              <a:gd name="connsiteY2" fmla="*/ 280423 h 1176535"/>
              <a:gd name="connsiteX3" fmla="*/ 1944624 w 2926080"/>
              <a:gd name="connsiteY3" fmla="*/ 7 h 1176535"/>
              <a:gd name="connsiteX4" fmla="*/ 2194560 w 2926080"/>
              <a:gd name="connsiteY4" fmla="*/ 274327 h 1176535"/>
              <a:gd name="connsiteX5" fmla="*/ 2444496 w 2926080"/>
              <a:gd name="connsiteY5" fmla="*/ 999751 h 1176535"/>
              <a:gd name="connsiteX6" fmla="*/ 2926080 w 2926080"/>
              <a:gd name="connsiteY6" fmla="*/ 1176535 h 1176535"/>
              <a:gd name="connsiteX0" fmla="*/ 0 w 2926080"/>
              <a:gd name="connsiteY0" fmla="*/ 1170439 h 1176535"/>
              <a:gd name="connsiteX1" fmla="*/ 737616 w 2926080"/>
              <a:gd name="connsiteY1" fmla="*/ 871735 h 1176535"/>
              <a:gd name="connsiteX2" fmla="*/ 1371600 w 2926080"/>
              <a:gd name="connsiteY2" fmla="*/ 268231 h 1176535"/>
              <a:gd name="connsiteX3" fmla="*/ 1944624 w 2926080"/>
              <a:gd name="connsiteY3" fmla="*/ 7 h 1176535"/>
              <a:gd name="connsiteX4" fmla="*/ 2194560 w 2926080"/>
              <a:gd name="connsiteY4" fmla="*/ 274327 h 1176535"/>
              <a:gd name="connsiteX5" fmla="*/ 2444496 w 2926080"/>
              <a:gd name="connsiteY5" fmla="*/ 999751 h 1176535"/>
              <a:gd name="connsiteX6" fmla="*/ 2926080 w 2926080"/>
              <a:gd name="connsiteY6" fmla="*/ 1176535 h 1176535"/>
              <a:gd name="connsiteX0" fmla="*/ 0 w 2926080"/>
              <a:gd name="connsiteY0" fmla="*/ 1170439 h 1176535"/>
              <a:gd name="connsiteX1" fmla="*/ 737616 w 2926080"/>
              <a:gd name="connsiteY1" fmla="*/ 871735 h 1176535"/>
              <a:gd name="connsiteX2" fmla="*/ 1371600 w 2926080"/>
              <a:gd name="connsiteY2" fmla="*/ 268231 h 1176535"/>
              <a:gd name="connsiteX3" fmla="*/ 1883664 w 2926080"/>
              <a:gd name="connsiteY3" fmla="*/ 7 h 1176535"/>
              <a:gd name="connsiteX4" fmla="*/ 2194560 w 2926080"/>
              <a:gd name="connsiteY4" fmla="*/ 274327 h 1176535"/>
              <a:gd name="connsiteX5" fmla="*/ 2444496 w 2926080"/>
              <a:gd name="connsiteY5" fmla="*/ 999751 h 1176535"/>
              <a:gd name="connsiteX6" fmla="*/ 2926080 w 2926080"/>
              <a:gd name="connsiteY6" fmla="*/ 1176535 h 1176535"/>
              <a:gd name="connsiteX0" fmla="*/ 0 w 2926080"/>
              <a:gd name="connsiteY0" fmla="*/ 1171320 h 1177416"/>
              <a:gd name="connsiteX1" fmla="*/ 737616 w 2926080"/>
              <a:gd name="connsiteY1" fmla="*/ 872616 h 1177416"/>
              <a:gd name="connsiteX2" fmla="*/ 1371600 w 2926080"/>
              <a:gd name="connsiteY2" fmla="*/ 269112 h 1177416"/>
              <a:gd name="connsiteX3" fmla="*/ 1883664 w 2926080"/>
              <a:gd name="connsiteY3" fmla="*/ 888 h 1177416"/>
              <a:gd name="connsiteX4" fmla="*/ 2499360 w 2926080"/>
              <a:gd name="connsiteY4" fmla="*/ 348360 h 1177416"/>
              <a:gd name="connsiteX5" fmla="*/ 2444496 w 2926080"/>
              <a:gd name="connsiteY5" fmla="*/ 1000632 h 1177416"/>
              <a:gd name="connsiteX6" fmla="*/ 2926080 w 2926080"/>
              <a:gd name="connsiteY6" fmla="*/ 1177416 h 1177416"/>
              <a:gd name="connsiteX0" fmla="*/ 0 w 2926080"/>
              <a:gd name="connsiteY0" fmla="*/ 1171320 h 1177416"/>
              <a:gd name="connsiteX1" fmla="*/ 737616 w 2926080"/>
              <a:gd name="connsiteY1" fmla="*/ 872616 h 1177416"/>
              <a:gd name="connsiteX2" fmla="*/ 1371600 w 2926080"/>
              <a:gd name="connsiteY2" fmla="*/ 269112 h 1177416"/>
              <a:gd name="connsiteX3" fmla="*/ 1883664 w 2926080"/>
              <a:gd name="connsiteY3" fmla="*/ 888 h 1177416"/>
              <a:gd name="connsiteX4" fmla="*/ 2499360 w 2926080"/>
              <a:gd name="connsiteY4" fmla="*/ 348360 h 1177416"/>
              <a:gd name="connsiteX5" fmla="*/ 2444496 w 2926080"/>
              <a:gd name="connsiteY5" fmla="*/ 1000632 h 1177416"/>
              <a:gd name="connsiteX6" fmla="*/ 2926080 w 2926080"/>
              <a:gd name="connsiteY6" fmla="*/ 1177416 h 1177416"/>
              <a:gd name="connsiteX0" fmla="*/ 0 w 3110824"/>
              <a:gd name="connsiteY0" fmla="*/ 1171320 h 1177416"/>
              <a:gd name="connsiteX1" fmla="*/ 737616 w 3110824"/>
              <a:gd name="connsiteY1" fmla="*/ 872616 h 1177416"/>
              <a:gd name="connsiteX2" fmla="*/ 1371600 w 3110824"/>
              <a:gd name="connsiteY2" fmla="*/ 269112 h 1177416"/>
              <a:gd name="connsiteX3" fmla="*/ 1883664 w 3110824"/>
              <a:gd name="connsiteY3" fmla="*/ 888 h 1177416"/>
              <a:gd name="connsiteX4" fmla="*/ 2499360 w 3110824"/>
              <a:gd name="connsiteY4" fmla="*/ 348360 h 1177416"/>
              <a:gd name="connsiteX5" fmla="*/ 3102864 w 3110824"/>
              <a:gd name="connsiteY5" fmla="*/ 884808 h 1177416"/>
              <a:gd name="connsiteX6" fmla="*/ 2926080 w 3110824"/>
              <a:gd name="connsiteY6" fmla="*/ 1177416 h 1177416"/>
              <a:gd name="connsiteX0" fmla="*/ 0 w 3700272"/>
              <a:gd name="connsiteY0" fmla="*/ 1171320 h 1173723"/>
              <a:gd name="connsiteX1" fmla="*/ 737616 w 3700272"/>
              <a:gd name="connsiteY1" fmla="*/ 872616 h 1173723"/>
              <a:gd name="connsiteX2" fmla="*/ 1371600 w 3700272"/>
              <a:gd name="connsiteY2" fmla="*/ 269112 h 1173723"/>
              <a:gd name="connsiteX3" fmla="*/ 1883664 w 3700272"/>
              <a:gd name="connsiteY3" fmla="*/ 888 h 1173723"/>
              <a:gd name="connsiteX4" fmla="*/ 2499360 w 3700272"/>
              <a:gd name="connsiteY4" fmla="*/ 348360 h 1173723"/>
              <a:gd name="connsiteX5" fmla="*/ 3102864 w 3700272"/>
              <a:gd name="connsiteY5" fmla="*/ 884808 h 1173723"/>
              <a:gd name="connsiteX6" fmla="*/ 3700272 w 3700272"/>
              <a:gd name="connsiteY6" fmla="*/ 1159128 h 1173723"/>
              <a:gd name="connsiteX0" fmla="*/ 0 w 3700272"/>
              <a:gd name="connsiteY0" fmla="*/ 1171085 h 1173488"/>
              <a:gd name="connsiteX1" fmla="*/ 737616 w 3700272"/>
              <a:gd name="connsiteY1" fmla="*/ 872381 h 1173488"/>
              <a:gd name="connsiteX2" fmla="*/ 1371600 w 3700272"/>
              <a:gd name="connsiteY2" fmla="*/ 268877 h 1173488"/>
              <a:gd name="connsiteX3" fmla="*/ 1883664 w 3700272"/>
              <a:gd name="connsiteY3" fmla="*/ 653 h 1173488"/>
              <a:gd name="connsiteX4" fmla="*/ 2566416 w 3700272"/>
              <a:gd name="connsiteY4" fmla="*/ 335933 h 1173488"/>
              <a:gd name="connsiteX5" fmla="*/ 3102864 w 3700272"/>
              <a:gd name="connsiteY5" fmla="*/ 884573 h 1173488"/>
              <a:gd name="connsiteX6" fmla="*/ 3700272 w 3700272"/>
              <a:gd name="connsiteY6" fmla="*/ 1158893 h 1173488"/>
              <a:gd name="connsiteX0" fmla="*/ 0 w 3700272"/>
              <a:gd name="connsiteY0" fmla="*/ 1170669 h 1173024"/>
              <a:gd name="connsiteX1" fmla="*/ 737616 w 3700272"/>
              <a:gd name="connsiteY1" fmla="*/ 871965 h 1173024"/>
              <a:gd name="connsiteX2" fmla="*/ 1395984 w 3700272"/>
              <a:gd name="connsiteY2" fmla="*/ 292845 h 1173024"/>
              <a:gd name="connsiteX3" fmla="*/ 1883664 w 3700272"/>
              <a:gd name="connsiteY3" fmla="*/ 237 h 1173024"/>
              <a:gd name="connsiteX4" fmla="*/ 2566416 w 3700272"/>
              <a:gd name="connsiteY4" fmla="*/ 335517 h 1173024"/>
              <a:gd name="connsiteX5" fmla="*/ 3102864 w 3700272"/>
              <a:gd name="connsiteY5" fmla="*/ 884157 h 1173024"/>
              <a:gd name="connsiteX6" fmla="*/ 3700272 w 3700272"/>
              <a:gd name="connsiteY6" fmla="*/ 1158477 h 1173024"/>
              <a:gd name="connsiteX0" fmla="*/ 0 w 3700272"/>
              <a:gd name="connsiteY0" fmla="*/ 1171084 h 1173487"/>
              <a:gd name="connsiteX1" fmla="*/ 737616 w 3700272"/>
              <a:gd name="connsiteY1" fmla="*/ 872380 h 1173487"/>
              <a:gd name="connsiteX2" fmla="*/ 1383792 w 3700272"/>
              <a:gd name="connsiteY2" fmla="*/ 268876 h 1173487"/>
              <a:gd name="connsiteX3" fmla="*/ 1883664 w 3700272"/>
              <a:gd name="connsiteY3" fmla="*/ 652 h 1173487"/>
              <a:gd name="connsiteX4" fmla="*/ 2566416 w 3700272"/>
              <a:gd name="connsiteY4" fmla="*/ 335932 h 1173487"/>
              <a:gd name="connsiteX5" fmla="*/ 3102864 w 3700272"/>
              <a:gd name="connsiteY5" fmla="*/ 884572 h 1173487"/>
              <a:gd name="connsiteX6" fmla="*/ 3700272 w 3700272"/>
              <a:gd name="connsiteY6" fmla="*/ 1158892 h 1173487"/>
              <a:gd name="connsiteX0" fmla="*/ 0 w 3700272"/>
              <a:gd name="connsiteY0" fmla="*/ 1177161 h 1179564"/>
              <a:gd name="connsiteX1" fmla="*/ 737616 w 3700272"/>
              <a:gd name="connsiteY1" fmla="*/ 878457 h 1179564"/>
              <a:gd name="connsiteX2" fmla="*/ 1383792 w 3700272"/>
              <a:gd name="connsiteY2" fmla="*/ 274953 h 1179564"/>
              <a:gd name="connsiteX3" fmla="*/ 1908048 w 3700272"/>
              <a:gd name="connsiteY3" fmla="*/ 630 h 1179564"/>
              <a:gd name="connsiteX4" fmla="*/ 2566416 w 3700272"/>
              <a:gd name="connsiteY4" fmla="*/ 342009 h 1179564"/>
              <a:gd name="connsiteX5" fmla="*/ 3102864 w 3700272"/>
              <a:gd name="connsiteY5" fmla="*/ 890649 h 1179564"/>
              <a:gd name="connsiteX6" fmla="*/ 3700272 w 3700272"/>
              <a:gd name="connsiteY6" fmla="*/ 1164969 h 1179564"/>
              <a:gd name="connsiteX0" fmla="*/ 0 w 3700272"/>
              <a:gd name="connsiteY0" fmla="*/ 1176716 h 1179119"/>
              <a:gd name="connsiteX1" fmla="*/ 737616 w 3700272"/>
              <a:gd name="connsiteY1" fmla="*/ 878012 h 1179119"/>
              <a:gd name="connsiteX2" fmla="*/ 1383792 w 3700272"/>
              <a:gd name="connsiteY2" fmla="*/ 274508 h 1179119"/>
              <a:gd name="connsiteX3" fmla="*/ 1908048 w 3700272"/>
              <a:gd name="connsiteY3" fmla="*/ 185 h 1179119"/>
              <a:gd name="connsiteX4" fmla="*/ 2566416 w 3700272"/>
              <a:gd name="connsiteY4" fmla="*/ 341564 h 1179119"/>
              <a:gd name="connsiteX5" fmla="*/ 3102864 w 3700272"/>
              <a:gd name="connsiteY5" fmla="*/ 890204 h 1179119"/>
              <a:gd name="connsiteX6" fmla="*/ 3700272 w 3700272"/>
              <a:gd name="connsiteY6" fmla="*/ 1164524 h 1179119"/>
              <a:gd name="connsiteX0" fmla="*/ 0 w 3700272"/>
              <a:gd name="connsiteY0" fmla="*/ 1177933 h 1180336"/>
              <a:gd name="connsiteX1" fmla="*/ 737616 w 3700272"/>
              <a:gd name="connsiteY1" fmla="*/ 879229 h 1180336"/>
              <a:gd name="connsiteX2" fmla="*/ 1383792 w 3700272"/>
              <a:gd name="connsiteY2" fmla="*/ 275725 h 1180336"/>
              <a:gd name="connsiteX3" fmla="*/ 1908048 w 3700272"/>
              <a:gd name="connsiteY3" fmla="*/ 1402 h 1180336"/>
              <a:gd name="connsiteX4" fmla="*/ 2572512 w 3700272"/>
              <a:gd name="connsiteY4" fmla="*/ 379377 h 1180336"/>
              <a:gd name="connsiteX5" fmla="*/ 3102864 w 3700272"/>
              <a:gd name="connsiteY5" fmla="*/ 891421 h 1180336"/>
              <a:gd name="connsiteX6" fmla="*/ 3700272 w 3700272"/>
              <a:gd name="connsiteY6" fmla="*/ 1165741 h 1180336"/>
              <a:gd name="connsiteX0" fmla="*/ 0 w 3700272"/>
              <a:gd name="connsiteY0" fmla="*/ 1177391 h 1179794"/>
              <a:gd name="connsiteX1" fmla="*/ 737616 w 3700272"/>
              <a:gd name="connsiteY1" fmla="*/ 878687 h 1179794"/>
              <a:gd name="connsiteX2" fmla="*/ 1383792 w 3700272"/>
              <a:gd name="connsiteY2" fmla="*/ 275183 h 1179794"/>
              <a:gd name="connsiteX3" fmla="*/ 1908048 w 3700272"/>
              <a:gd name="connsiteY3" fmla="*/ 860 h 1179794"/>
              <a:gd name="connsiteX4" fmla="*/ 2584704 w 3700272"/>
              <a:gd name="connsiteY4" fmla="*/ 354438 h 1179794"/>
              <a:gd name="connsiteX5" fmla="*/ 3102864 w 3700272"/>
              <a:gd name="connsiteY5" fmla="*/ 890879 h 1179794"/>
              <a:gd name="connsiteX6" fmla="*/ 3700272 w 3700272"/>
              <a:gd name="connsiteY6" fmla="*/ 1165199 h 1179794"/>
              <a:gd name="connsiteX0" fmla="*/ 0 w 3700272"/>
              <a:gd name="connsiteY0" fmla="*/ 1177391 h 1179794"/>
              <a:gd name="connsiteX1" fmla="*/ 737616 w 3700272"/>
              <a:gd name="connsiteY1" fmla="*/ 878687 h 1179794"/>
              <a:gd name="connsiteX2" fmla="*/ 1383792 w 3700272"/>
              <a:gd name="connsiteY2" fmla="*/ 275183 h 1179794"/>
              <a:gd name="connsiteX3" fmla="*/ 1908048 w 3700272"/>
              <a:gd name="connsiteY3" fmla="*/ 860 h 1179794"/>
              <a:gd name="connsiteX4" fmla="*/ 2584704 w 3700272"/>
              <a:gd name="connsiteY4" fmla="*/ 354438 h 1179794"/>
              <a:gd name="connsiteX5" fmla="*/ 3102864 w 3700272"/>
              <a:gd name="connsiteY5" fmla="*/ 890879 h 1179794"/>
              <a:gd name="connsiteX6" fmla="*/ 3700272 w 3700272"/>
              <a:gd name="connsiteY6" fmla="*/ 1165199 h 1179794"/>
              <a:gd name="connsiteX0" fmla="*/ 0 w 3700272"/>
              <a:gd name="connsiteY0" fmla="*/ 1176537 h 1178940"/>
              <a:gd name="connsiteX1" fmla="*/ 737616 w 3700272"/>
              <a:gd name="connsiteY1" fmla="*/ 877833 h 1178940"/>
              <a:gd name="connsiteX2" fmla="*/ 1383792 w 3700272"/>
              <a:gd name="connsiteY2" fmla="*/ 274329 h 1178940"/>
              <a:gd name="connsiteX3" fmla="*/ 1908048 w 3700272"/>
              <a:gd name="connsiteY3" fmla="*/ 6 h 1178940"/>
              <a:gd name="connsiteX4" fmla="*/ 2584704 w 3700272"/>
              <a:gd name="connsiteY4" fmla="*/ 353584 h 1178940"/>
              <a:gd name="connsiteX5" fmla="*/ 3102864 w 3700272"/>
              <a:gd name="connsiteY5" fmla="*/ 890025 h 1178940"/>
              <a:gd name="connsiteX6" fmla="*/ 3700272 w 3700272"/>
              <a:gd name="connsiteY6" fmla="*/ 1164345 h 117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0272" h="1178940">
                <a:moveTo>
                  <a:pt x="0" y="1176537"/>
                </a:moveTo>
                <a:cubicBezTo>
                  <a:pt x="183896" y="1201429"/>
                  <a:pt x="506984" y="1028201"/>
                  <a:pt x="737616" y="877833"/>
                </a:cubicBezTo>
                <a:cubicBezTo>
                  <a:pt x="968248" y="727465"/>
                  <a:pt x="1188720" y="420633"/>
                  <a:pt x="1383792" y="274329"/>
                </a:cubicBezTo>
                <a:cubicBezTo>
                  <a:pt x="1578864" y="128025"/>
                  <a:pt x="1768856" y="-1004"/>
                  <a:pt x="1908048" y="6"/>
                </a:cubicBezTo>
                <a:cubicBezTo>
                  <a:pt x="2047240" y="1016"/>
                  <a:pt x="2403856" y="199147"/>
                  <a:pt x="2584704" y="353584"/>
                </a:cubicBezTo>
                <a:cubicBezTo>
                  <a:pt x="2765552" y="508021"/>
                  <a:pt x="2916936" y="754898"/>
                  <a:pt x="3102864" y="890025"/>
                </a:cubicBezTo>
                <a:cubicBezTo>
                  <a:pt x="3288792" y="1025152"/>
                  <a:pt x="3514344" y="1163329"/>
                  <a:pt x="3700272" y="1164345"/>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Rectangle 17"/>
              <p:cNvSpPr/>
              <p:nvPr/>
            </p:nvSpPr>
            <p:spPr>
              <a:xfrm>
                <a:off x="7751441" y="4309226"/>
                <a:ext cx="7779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=0</m:t>
                      </m:r>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7751441" y="4309226"/>
                <a:ext cx="777905"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2824791" y="4316786"/>
                <a:ext cx="7779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=0</m:t>
                      </m:r>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2824791" y="4316786"/>
                <a:ext cx="777905"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998965" y="2474632"/>
                <a:ext cx="9020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𝑋</m:t>
                          </m:r>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𝜏</m:t>
                          </m:r>
                        </m:e>
                      </m:d>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7998965" y="2474632"/>
                <a:ext cx="902042" cy="369332"/>
              </a:xfrm>
              <a:prstGeom prst="rect">
                <a:avLst/>
              </a:prstGeom>
              <a:blipFill rotWithShape="0">
                <a:blip r:embed="rId10"/>
                <a:stretch>
                  <a:fillRect/>
                </a:stretch>
              </a:blipFill>
            </p:spPr>
            <p:txBody>
              <a:bodyPr/>
              <a:lstStyle/>
              <a:p>
                <a:r>
                  <a:rPr lang="en-US">
                    <a:noFill/>
                  </a:rPr>
                  <a:t> </a:t>
                </a:r>
              </a:p>
            </p:txBody>
          </p:sp>
        </mc:Fallback>
      </mc:AlternateContent>
      <p:sp>
        <p:nvSpPr>
          <p:cNvPr id="25" name="TextBox 24"/>
          <p:cNvSpPr txBox="1"/>
          <p:nvPr/>
        </p:nvSpPr>
        <p:spPr>
          <a:xfrm>
            <a:off x="3922810" y="3089812"/>
            <a:ext cx="1990738" cy="646331"/>
          </a:xfrm>
          <a:prstGeom prst="rect">
            <a:avLst/>
          </a:prstGeom>
          <a:noFill/>
        </p:spPr>
        <p:txBody>
          <a:bodyPr wrap="none" rtlCol="0">
            <a:spAutoFit/>
          </a:bodyPr>
          <a:lstStyle/>
          <a:p>
            <a:r>
              <a:rPr lang="en-US" dirty="0"/>
              <a:t>Rapidly fluctuating </a:t>
            </a:r>
          </a:p>
          <a:p>
            <a:r>
              <a:rPr lang="en-US" dirty="0"/>
              <a:t>random process</a:t>
            </a:r>
          </a:p>
        </p:txBody>
      </p:sp>
      <p:sp>
        <p:nvSpPr>
          <p:cNvPr id="26" name="TextBox 25"/>
          <p:cNvSpPr txBox="1"/>
          <p:nvPr/>
        </p:nvSpPr>
        <p:spPr>
          <a:xfrm>
            <a:off x="9515023" y="2815769"/>
            <a:ext cx="1686231" cy="646331"/>
          </a:xfrm>
          <a:prstGeom prst="rect">
            <a:avLst/>
          </a:prstGeom>
          <a:noFill/>
        </p:spPr>
        <p:txBody>
          <a:bodyPr wrap="none" rtlCol="0">
            <a:spAutoFit/>
          </a:bodyPr>
          <a:lstStyle/>
          <a:p>
            <a:r>
              <a:rPr lang="en-US" dirty="0"/>
              <a:t>Slowly varying</a:t>
            </a:r>
          </a:p>
          <a:p>
            <a:r>
              <a:rPr lang="en-US" dirty="0"/>
              <a:t>random process</a:t>
            </a:r>
          </a:p>
        </p:txBody>
      </p:sp>
      <p:cxnSp>
        <p:nvCxnSpPr>
          <p:cNvPr id="28" name="Straight Arrow Connector 27"/>
          <p:cNvCxnSpPr>
            <a:stCxn id="26" idx="1"/>
            <a:endCxn id="14" idx="4"/>
          </p:cNvCxnSpPr>
          <p:nvPr/>
        </p:nvCxnSpPr>
        <p:spPr>
          <a:xfrm flipH="1">
            <a:off x="8733533" y="3138935"/>
            <a:ext cx="781490" cy="214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5" idx="1"/>
          </p:cNvCxnSpPr>
          <p:nvPr/>
        </p:nvCxnSpPr>
        <p:spPr>
          <a:xfrm flipH="1">
            <a:off x="3451352" y="3412978"/>
            <a:ext cx="471458" cy="205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
            <p14:nvContentPartPr>
              <p14:cNvPr id="15" name="Ink 14"/>
              <p14:cNvContentPartPr/>
              <p14:nvPr/>
            </p14:nvContentPartPr>
            <p14:xfrm>
              <a:off x="1082520" y="2300040"/>
              <a:ext cx="8757000" cy="3226680"/>
            </p14:xfrm>
          </p:contentPart>
        </mc:Choice>
        <mc:Fallback xmlns="">
          <p:pic>
            <p:nvPicPr>
              <p:cNvPr id="15" name="Ink 14"/>
              <p:cNvPicPr/>
              <p:nvPr/>
            </p:nvPicPr>
            <p:blipFill>
              <a:blip r:embed="rId12"/>
              <a:stretch>
                <a:fillRect/>
              </a:stretch>
            </p:blipFill>
            <p:spPr>
              <a:xfrm>
                <a:off x="1072800" y="2292480"/>
                <a:ext cx="8774280" cy="3240720"/>
              </a:xfrm>
              <a:prstGeom prst="rect">
                <a:avLst/>
              </a:prstGeom>
            </p:spPr>
          </p:pic>
        </mc:Fallback>
      </mc:AlternateContent>
    </p:spTree>
    <p:extLst>
      <p:ext uri="{BB962C8B-B14F-4D97-AF65-F5344CB8AC3E}">
        <p14:creationId xmlns:p14="http://schemas.microsoft.com/office/powerpoint/2010/main" val="17571337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219200" y="518160"/>
                <a:ext cx="9972795" cy="1200329"/>
              </a:xfrm>
              <a:prstGeom prst="rect">
                <a:avLst/>
              </a:prstGeom>
              <a:noFill/>
            </p:spPr>
            <p:txBody>
              <a:bodyPr wrap="square" rtlCol="0">
                <a:spAutoFit/>
              </a:bodyPr>
              <a:lstStyle/>
              <a:p>
                <a:r>
                  <a:rPr lang="en-US" sz="2400" dirty="0"/>
                  <a:t>Example: </a:t>
                </a:r>
              </a:p>
              <a:p>
                <a:r>
                  <a:rPr lang="en-US" sz="2400" dirty="0"/>
                  <a:t>Consider a random process </a:t>
                </a:r>
                <a14:m>
                  <m:oMath xmlns:m="http://schemas.openxmlformats.org/officeDocument/2006/math">
                    <m:r>
                      <a:rPr lang="en-US" sz="2400" b="0" i="1" smtClean="0">
                        <a:latin typeface="Cambria Math" panose="02040503050406030204" pitchFamily="18" charset="0"/>
                      </a:rPr>
                      <m:t>𝑋</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a14:m>
                <a:r>
                  <a:rPr lang="en-US" sz="2400" dirty="0"/>
                  <a:t> is given by  </a:t>
                </a:r>
                <a14:m>
                  <m:oMath xmlns:m="http://schemas.openxmlformats.org/officeDocument/2006/math">
                    <m:r>
                      <a:rPr lang="en-US" sz="2400" b="0" i="1" smtClean="0">
                        <a:latin typeface="Cambria Math" panose="02040503050406030204" pitchFamily="18" charset="0"/>
                      </a:rPr>
                      <m:t>𝐴</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r>
                              <a:rPr lang="en-US" sz="2400" b="0" i="1" smtClean="0">
                                <a:latin typeface="Cambria Math" panose="02040503050406030204" pitchFamily="18" charset="0"/>
                              </a:rPr>
                              <m:t>𝜋</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𝑐</m:t>
                                </m:r>
                              </m:sub>
                            </m:s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𝜃</m:t>
                            </m:r>
                          </m:e>
                        </m:d>
                      </m:e>
                    </m:func>
                  </m:oMath>
                </a14:m>
                <a:r>
                  <a:rPr lang="en-US" sz="2400" dirty="0"/>
                  <a:t> where </a:t>
                </a:r>
                <a14:m>
                  <m:oMath xmlns:m="http://schemas.openxmlformats.org/officeDocument/2006/math">
                    <m:r>
                      <a:rPr lang="en-US" sz="2400" b="0" i="1" smtClean="0">
                        <a:latin typeface="Cambria Math" panose="02040503050406030204" pitchFamily="18" charset="0"/>
                      </a:rPr>
                      <m:t>𝜃</m:t>
                    </m:r>
                  </m:oMath>
                </a14:m>
                <a:r>
                  <a:rPr lang="en-US" sz="2400" dirty="0"/>
                  <a:t> is uniformly distributed between </a:t>
                </a:r>
                <a14:m>
                  <m:oMath xmlns:m="http://schemas.openxmlformats.org/officeDocument/2006/math">
                    <m:r>
                      <a:rPr lang="en-US" sz="2400" b="0" i="1" smtClean="0">
                        <a:latin typeface="Cambria Math" panose="02040503050406030204" pitchFamily="18" charset="0"/>
                      </a:rPr>
                      <m:t>0</m:t>
                    </m:r>
                  </m:oMath>
                </a14:m>
                <a:r>
                  <a:rPr lang="en-US" sz="2400" dirty="0"/>
                  <a:t> and </a:t>
                </a:r>
                <a14:m>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rPr>
                      <m:t>𝜋</m:t>
                    </m:r>
                  </m:oMath>
                </a14:m>
                <a:r>
                  <a:rPr lang="en-US" sz="2400" dirty="0"/>
                  <a:t>. Calculate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𝑋</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𝜏</m:t>
                        </m:r>
                      </m:e>
                    </m:d>
                  </m:oMath>
                </a14:m>
                <a:r>
                  <a:rPr lang="en-US" sz="2400" dirty="0"/>
                  <a:t>. </a:t>
                </a:r>
              </a:p>
            </p:txBody>
          </p:sp>
        </mc:Choice>
        <mc:Fallback xmlns="">
          <p:sp>
            <p:nvSpPr>
              <p:cNvPr id="2" name="TextBox 1"/>
              <p:cNvSpPr txBox="1">
                <a:spLocks noRot="1" noChangeAspect="1" noMove="1" noResize="1" noEditPoints="1" noAdjustHandles="1" noChangeArrowheads="1" noChangeShapeType="1" noTextEdit="1"/>
              </p:cNvSpPr>
              <p:nvPr/>
            </p:nvSpPr>
            <p:spPr>
              <a:xfrm>
                <a:off x="1219200" y="518160"/>
                <a:ext cx="9972795" cy="1200329"/>
              </a:xfrm>
              <a:prstGeom prst="rect">
                <a:avLst/>
              </a:prstGeom>
              <a:blipFill rotWithShape="0">
                <a:blip r:embed="rId2"/>
                <a:stretch>
                  <a:fillRect l="-917"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111414" y="2039049"/>
                <a:ext cx="374358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𝑋</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𝜏</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𝑋</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𝑡</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𝑋</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𝜏</m:t>
                              </m:r>
                            </m:e>
                          </m:d>
                        </m:e>
                      </m:d>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111414" y="2039049"/>
                <a:ext cx="3743589" cy="461665"/>
              </a:xfrm>
              <a:prstGeom prst="rect">
                <a:avLst/>
              </a:prstGeom>
              <a:blipFill rotWithShape="0">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111414" y="2731150"/>
                <a:ext cx="640720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𝑋</m:t>
                      </m:r>
                      <m:d>
                        <m:dPr>
                          <m:ctrlPr>
                            <a:rPr lang="en-US" i="1">
                              <a:latin typeface="Cambria Math" panose="02040503050406030204" pitchFamily="18" charset="0"/>
                            </a:rPr>
                          </m:ctrlPr>
                        </m:dPr>
                        <m:e>
                          <m:r>
                            <a:rPr lang="en-US" i="1">
                              <a:latin typeface="Cambria Math" panose="02040503050406030204" pitchFamily="18" charset="0"/>
                            </a:rPr>
                            <m:t>𝑡</m:t>
                          </m:r>
                        </m:e>
                      </m:d>
                      <m:r>
                        <a:rPr lang="en-US" b="0" i="0" smtClean="0">
                          <a:latin typeface="Cambria Math" panose="02040503050406030204" pitchFamily="18" charset="0"/>
                        </a:rPr>
                        <m:t>=</m:t>
                      </m:r>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𝜃</m:t>
                              </m:r>
                            </m:e>
                          </m:d>
                        </m:e>
                      </m:func>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𝜏</m:t>
                          </m:r>
                        </m:e>
                      </m:d>
                      <m:r>
                        <a:rPr lang="en-US" b="0" i="1" smtClean="0">
                          <a:latin typeface="Cambria Math" panose="02040503050406030204" pitchFamily="18" charset="0"/>
                        </a:rPr>
                        <m:t>=</m:t>
                      </m:r>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𝜏</m:t>
                              </m:r>
                              <m:r>
                                <a:rPr lang="en-US" b="0" i="1" smtClean="0">
                                  <a:latin typeface="Cambria Math" panose="02040503050406030204" pitchFamily="18" charset="0"/>
                                </a:rPr>
                                <m:t>)+</m:t>
                              </m:r>
                              <m:r>
                                <a:rPr lang="en-US" i="1">
                                  <a:latin typeface="Cambria Math" panose="02040503050406030204" pitchFamily="18" charset="0"/>
                                </a:rPr>
                                <m:t>𝜃</m:t>
                              </m:r>
                            </m:e>
                          </m:d>
                          <m:r>
                            <a:rPr lang="en-US" b="0" i="1" smtClean="0">
                              <a:latin typeface="Cambria Math" panose="02040503050406030204" pitchFamily="18" charset="0"/>
                            </a:rPr>
                            <m:t>=</m:t>
                          </m:r>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+2</m:t>
                                  </m:r>
                                  <m:r>
                                    <a:rPr lang="en-US" b="0" i="1" smtClean="0">
                                      <a:latin typeface="Cambria Math" panose="02040503050406030204" pitchFamily="18" charset="0"/>
                                    </a:rPr>
                                    <m:t>𝜋</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r>
                                    <a:rPr lang="en-US" b="0" i="1" smtClean="0">
                                      <a:latin typeface="Cambria Math" panose="02040503050406030204" pitchFamily="18" charset="0"/>
                                    </a:rPr>
                                    <m:t>𝜏</m:t>
                                  </m:r>
                                  <m:r>
                                    <a:rPr lang="en-US" i="1">
                                      <a:latin typeface="Cambria Math" panose="02040503050406030204" pitchFamily="18" charset="0"/>
                                    </a:rPr>
                                    <m:t>+</m:t>
                                  </m:r>
                                  <m:r>
                                    <a:rPr lang="en-US" i="1">
                                      <a:latin typeface="Cambria Math" panose="02040503050406030204" pitchFamily="18" charset="0"/>
                                    </a:rPr>
                                    <m:t>𝜃</m:t>
                                  </m:r>
                                </m:e>
                              </m:d>
                            </m:e>
                          </m:func>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2111414" y="2731150"/>
                <a:ext cx="6407202" cy="646331"/>
              </a:xfrm>
              <a:prstGeom prst="rect">
                <a:avLst/>
              </a:prstGeom>
              <a:blipFill rotWithShape="0">
                <a:blip r:embed="rId4"/>
                <a:stretch>
                  <a:fillRect b="-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184146" y="3710865"/>
                <a:ext cx="6014916" cy="21023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i="1">
                              <a:latin typeface="Cambria Math" panose="02040503050406030204" pitchFamily="18" charset="0"/>
                            </a:rPr>
                            <m:t>𝜏</m:t>
                          </m:r>
                        </m:e>
                      </m:d>
                      <m:r>
                        <a:rPr lang="en-US"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𝔼</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𝜃</m:t>
                                  </m:r>
                                </m:e>
                              </m:d>
                            </m:e>
                          </m:fun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𝜏</m:t>
                                  </m:r>
                                  <m:r>
                                    <a:rPr lang="en-US" i="1">
                                      <a:latin typeface="Cambria Math" panose="02040503050406030204" pitchFamily="18" charset="0"/>
                                    </a:rPr>
                                    <m:t>+</m:t>
                                  </m:r>
                                  <m:r>
                                    <a:rPr lang="en-US" i="1">
                                      <a:latin typeface="Cambria Math" panose="02040503050406030204" pitchFamily="18" charset="0"/>
                                    </a:rPr>
                                    <m:t>𝜃</m:t>
                                  </m:r>
                                </m:e>
                              </m:d>
                            </m:e>
                          </m:func>
                        </m:e>
                      </m:d>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i="1">
                              <a:latin typeface="Cambria Math" panose="02040503050406030204" pitchFamily="18" charset="0"/>
                            </a:rPr>
                            <m:t>𝜏</m:t>
                          </m:r>
                        </m:e>
                      </m:d>
                      <m:r>
                        <a:rPr lang="en-US" i="1">
                          <a:latin typeface="Cambria Math" panose="02040503050406030204" pitchFamily="18" charset="0"/>
                        </a:rPr>
                        <m:t>=</m:t>
                      </m:r>
                      <m:r>
                        <a:rPr lang="en-US">
                          <a:latin typeface="Cambria Math" panose="02040503050406030204" pitchFamily="18" charset="0"/>
                          <a:ea typeface="Cambria Math" panose="02040503050406030204" pitchFamily="18" charset="0"/>
                        </a:rPr>
                        <m:t>𝔼</m:t>
                      </m:r>
                      <m:d>
                        <m:dPr>
                          <m:begChr m:val="["/>
                          <m:endChr m:val="]"/>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2</m:t>
                              </m:r>
                            </m:den>
                          </m:f>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𝜏</m:t>
                                  </m:r>
                                  <m:r>
                                    <a:rPr lang="en-US" i="1">
                                      <a:latin typeface="Cambria Math" panose="02040503050406030204" pitchFamily="18" charset="0"/>
                                    </a:rPr>
                                    <m:t>+2</m:t>
                                  </m:r>
                                  <m:r>
                                    <a:rPr lang="en-US" i="1">
                                      <a:latin typeface="Cambria Math" panose="02040503050406030204" pitchFamily="18" charset="0"/>
                                    </a:rPr>
                                    <m:t>𝜃</m:t>
                                  </m:r>
                                </m:e>
                              </m:d>
                            </m:e>
                          </m:func>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2</m:t>
                              </m:r>
                            </m:den>
                          </m:f>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𝜏</m:t>
                                  </m:r>
                                </m:e>
                              </m:d>
                            </m:e>
                          </m:func>
                        </m:e>
                      </m:d>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i="1">
                              <a:latin typeface="Cambria Math" panose="02040503050406030204" pitchFamily="18" charset="0"/>
                            </a:rPr>
                            <m:t>𝜏</m:t>
                          </m:r>
                        </m:e>
                      </m:d>
                      <m:r>
                        <a:rPr lang="en-US" i="1">
                          <a:latin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2</m:t>
                          </m:r>
                        </m:den>
                      </m:f>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𝜏</m:t>
                              </m:r>
                            </m:e>
                          </m:d>
                        </m:e>
                      </m:func>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184146" y="3710865"/>
                <a:ext cx="6014916" cy="2102307"/>
              </a:xfrm>
              <a:prstGeom prst="rect">
                <a:avLst/>
              </a:prstGeom>
              <a:blipFill rotWithShape="0">
                <a:blip r:embed="rId5"/>
                <a:stretch>
                  <a:fillRect/>
                </a:stretch>
              </a:blipFill>
            </p:spPr>
            <p:txBody>
              <a:bodyPr/>
              <a:lstStyle/>
              <a:p>
                <a:r>
                  <a:rPr lang="en-US">
                    <a:noFill/>
                  </a:rPr>
                  <a:t> </a:t>
                </a:r>
              </a:p>
            </p:txBody>
          </p:sp>
        </mc:Fallback>
      </mc:AlternateContent>
      <p:cxnSp>
        <p:nvCxnSpPr>
          <p:cNvPr id="8" name="Straight Connector 7"/>
          <p:cNvCxnSpPr/>
          <p:nvPr/>
        </p:nvCxnSpPr>
        <p:spPr>
          <a:xfrm>
            <a:off x="3909527" y="4254759"/>
            <a:ext cx="2453951" cy="5691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1230840" y="1293120"/>
              <a:ext cx="8856000" cy="4809240"/>
            </p14:xfrm>
          </p:contentPart>
        </mc:Choice>
        <mc:Fallback xmlns="">
          <p:pic>
            <p:nvPicPr>
              <p:cNvPr id="3" name="Ink 2"/>
              <p:cNvPicPr/>
              <p:nvPr/>
            </p:nvPicPr>
            <p:blipFill>
              <a:blip r:embed="rId7"/>
              <a:stretch>
                <a:fillRect/>
              </a:stretch>
            </p:blipFill>
            <p:spPr>
              <a:xfrm>
                <a:off x="1222560" y="1287000"/>
                <a:ext cx="8872560" cy="4823280"/>
              </a:xfrm>
              <a:prstGeom prst="rect">
                <a:avLst/>
              </a:prstGeom>
            </p:spPr>
          </p:pic>
        </mc:Fallback>
      </mc:AlternateContent>
    </p:spTree>
    <p:extLst>
      <p:ext uri="{BB962C8B-B14F-4D97-AF65-F5344CB8AC3E}">
        <p14:creationId xmlns:p14="http://schemas.microsoft.com/office/powerpoint/2010/main" val="20103673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43280" y="599440"/>
            <a:ext cx="5420266" cy="461665"/>
          </a:xfrm>
          <a:prstGeom prst="rect">
            <a:avLst/>
          </a:prstGeom>
          <a:noFill/>
        </p:spPr>
        <p:txBody>
          <a:bodyPr wrap="none" rtlCol="0">
            <a:spAutoFit/>
          </a:bodyPr>
          <a:lstStyle/>
          <a:p>
            <a:pPr marL="342900" indent="-342900">
              <a:buFont typeface="Arial" panose="020B0604020202020204" pitchFamily="34" charset="0"/>
              <a:buChar char="•"/>
            </a:pPr>
            <a:r>
              <a:rPr lang="en-US" sz="2400" u="sng" dirty="0"/>
              <a:t>Properties of autocorrelation function: </a:t>
            </a:r>
          </a:p>
        </p:txBody>
      </p:sp>
      <mc:AlternateContent xmlns:mc="http://schemas.openxmlformats.org/markup-compatibility/2006" xmlns:a14="http://schemas.microsoft.com/office/drawing/2010/main">
        <mc:Choice Requires="a14">
          <p:sp>
            <p:nvSpPr>
              <p:cNvPr id="3" name="TextBox 2"/>
              <p:cNvSpPr txBox="1"/>
              <p:nvPr/>
            </p:nvSpPr>
            <p:spPr>
              <a:xfrm>
                <a:off x="1452880" y="1361440"/>
                <a:ext cx="9499600" cy="3463833"/>
              </a:xfrm>
              <a:prstGeom prst="rect">
                <a:avLst/>
              </a:prstGeom>
              <a:noFill/>
            </p:spPr>
            <p:txBody>
              <a:bodyPr wrap="square" rtlCol="0">
                <a:spAutoFit/>
              </a:bodyPr>
              <a:lstStyle/>
              <a:p>
                <a:pPr marL="342900" indent="-342900">
                  <a:buFont typeface="Arial" panose="020B0604020202020204" pitchFamily="34" charset="0"/>
                  <a:buChar char="•"/>
                </a:pPr>
                <a:r>
                  <a:rPr lang="en-US" sz="2400" dirty="0"/>
                  <a:t>Correlation has its maximum value at </a:t>
                </a:r>
                <a14:m>
                  <m:oMath xmlns:m="http://schemas.openxmlformats.org/officeDocument/2006/math">
                    <m:r>
                      <a:rPr lang="en-US" sz="2400" b="0" i="1" smtClean="0">
                        <a:latin typeface="Cambria Math" panose="02040503050406030204" pitchFamily="18" charset="0"/>
                      </a:rPr>
                      <m:t>𝜏</m:t>
                    </m:r>
                    <m:r>
                      <a:rPr lang="en-US" sz="2400" b="0" i="1" smtClean="0">
                        <a:latin typeface="Cambria Math" panose="02040503050406030204" pitchFamily="18" charset="0"/>
                      </a:rPr>
                      <m:t>=0</m:t>
                    </m:r>
                  </m:oMath>
                </a14:m>
                <a:r>
                  <a:rPr lang="en-US" sz="2400" dirty="0"/>
                  <a:t>, i.e., </a:t>
                </a:r>
              </a:p>
              <a:p>
                <a:r>
                  <a:rPr lang="en-US" sz="240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𝑋</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𝑋</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𝜏</m:t>
                        </m:r>
                      </m:e>
                    </m:d>
                  </m:oMath>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𝑋</m:t>
                        </m:r>
                      </m:sub>
                    </m:sSub>
                    <m:d>
                      <m:dPr>
                        <m:ctrlPr>
                          <a:rPr lang="en-US" sz="2400" i="1">
                            <a:latin typeface="Cambria Math" panose="02040503050406030204" pitchFamily="18" charset="0"/>
                          </a:rPr>
                        </m:ctrlPr>
                      </m:dPr>
                      <m:e>
                        <m:r>
                          <a:rPr lang="en-US" sz="2400" i="1">
                            <a:latin typeface="Cambria Math" panose="02040503050406030204" pitchFamily="18" charset="0"/>
                          </a:rPr>
                          <m:t>𝜏</m:t>
                        </m:r>
                      </m:e>
                    </m:d>
                  </m:oMath>
                </a14:m>
                <a:r>
                  <a:rPr lang="en-US" sz="2400" dirty="0"/>
                  <a:t> is always an even function of </a:t>
                </a:r>
                <a14:m>
                  <m:oMath xmlns:m="http://schemas.openxmlformats.org/officeDocument/2006/math">
                    <m:r>
                      <a:rPr lang="en-US" sz="2400" b="0" i="1" smtClean="0">
                        <a:latin typeface="Cambria Math" panose="02040503050406030204" pitchFamily="18" charset="0"/>
                      </a:rPr>
                      <m:t>𝜏</m:t>
                    </m:r>
                  </m:oMath>
                </a14:m>
                <a:r>
                  <a:rPr lang="en-US" sz="2400" dirty="0"/>
                  <a:t>, i.e.,</a:t>
                </a:r>
              </a:p>
              <a:p>
                <a:pPr lvl="1"/>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𝑋</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m:t>
                        </m:r>
                        <m:r>
                          <a:rPr lang="en-US" sz="2400" b="0" i="1" smtClean="0">
                            <a:latin typeface="Cambria Math" panose="02040503050406030204" pitchFamily="18" charset="0"/>
                          </a:rPr>
                          <m:t>𝜏</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𝑋</m:t>
                        </m:r>
                      </m:sub>
                    </m:sSub>
                    <m:d>
                      <m:dPr>
                        <m:ctrlPr>
                          <a:rPr lang="en-US" sz="2400" i="1">
                            <a:latin typeface="Cambria Math" panose="02040503050406030204" pitchFamily="18" charset="0"/>
                          </a:rPr>
                        </m:ctrlPr>
                      </m:dPr>
                      <m:e>
                        <m:r>
                          <a:rPr lang="en-US" sz="2400" i="1">
                            <a:latin typeface="Cambria Math" panose="02040503050406030204" pitchFamily="18" charset="0"/>
                          </a:rPr>
                          <m:t>𝜏</m:t>
                        </m:r>
                      </m:e>
                    </m:d>
                  </m:oMath>
                </a14:m>
                <a:endParaRPr lang="en-US" sz="2400" dirty="0"/>
              </a:p>
              <a:p>
                <a:pPr lvl="1"/>
                <a:endParaRPr lang="en-US" sz="2400" dirty="0"/>
              </a:p>
              <a:p>
                <a:pPr marL="342900" indent="-342900">
                  <a:buFont typeface="Arial" panose="020B0604020202020204" pitchFamily="34" charset="0"/>
                  <a:buChar char="•"/>
                </a:pPr>
                <a:r>
                  <a:rPr lang="en-US" sz="2400" dirty="0"/>
                  <a:t>Mean square value of a random process can be obtained from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𝑋</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𝜏</m:t>
                        </m:r>
                      </m:e>
                    </m:d>
                  </m:oMath>
                </a14:m>
                <a:r>
                  <a:rPr lang="en-US" sz="2400" dirty="0"/>
                  <a:t> by simply putting </a:t>
                </a:r>
                <a14:m>
                  <m:oMath xmlns:m="http://schemas.openxmlformats.org/officeDocument/2006/math">
                    <m:r>
                      <a:rPr lang="en-US" sz="2400" b="0" i="1" smtClean="0">
                        <a:latin typeface="Cambria Math" panose="02040503050406030204" pitchFamily="18" charset="0"/>
                      </a:rPr>
                      <m:t>𝜏</m:t>
                    </m:r>
                    <m:r>
                      <a:rPr lang="en-US" sz="2400" b="0" i="1" smtClean="0">
                        <a:latin typeface="Cambria Math" panose="02040503050406030204" pitchFamily="18" charset="0"/>
                      </a:rPr>
                      <m:t>=0</m:t>
                    </m:r>
                  </m:oMath>
                </a14:m>
                <a:r>
                  <a:rPr lang="en-US" sz="2400" dirty="0"/>
                  <a:t>.</a:t>
                </a:r>
              </a:p>
              <a:p>
                <a:pPr lvl="1"/>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𝑋</m:t>
                        </m:r>
                      </m:sub>
                    </m:sSub>
                    <m:d>
                      <m:dPr>
                        <m:ctrlPr>
                          <a:rPr lang="en-US" sz="2400" i="1">
                            <a:latin typeface="Cambria Math" panose="02040503050406030204" pitchFamily="18" charset="0"/>
                          </a:rPr>
                        </m:ctrlPr>
                      </m:dPr>
                      <m:e>
                        <m:r>
                          <a:rPr lang="en-US" sz="2400" i="1">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𝑋</m:t>
                            </m:r>
                          </m:e>
                          <m:sup>
                            <m:r>
                              <a:rPr lang="en-US" sz="2400" b="0" i="1" smtClean="0">
                                <a:latin typeface="Cambria Math" panose="02040503050406030204" pitchFamily="18" charset="0"/>
                                <a:ea typeface="Cambria Math" panose="02040503050406030204" pitchFamily="18" charset="0"/>
                              </a:rPr>
                              <m:t>2</m:t>
                            </m:r>
                          </m:sup>
                        </m:sSup>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𝑡</m:t>
                            </m:r>
                          </m:e>
                        </m:d>
                      </m:e>
                    </m:d>
                    <m:r>
                      <a:rPr lang="en-US" sz="2400" b="0" i="1" smtClean="0">
                        <a:latin typeface="Cambria Math" panose="02040503050406030204" pitchFamily="18" charset="0"/>
                        <a:ea typeface="Cambria Math" panose="02040503050406030204" pitchFamily="18" charset="0"/>
                      </a:rPr>
                      <m:t> </m:t>
                    </m:r>
                  </m:oMath>
                </a14:m>
                <a:r>
                  <a:rPr lang="en-US" sz="2400" dirty="0"/>
                  <a:t> </a:t>
                </a:r>
              </a:p>
            </p:txBody>
          </p:sp>
        </mc:Choice>
        <mc:Fallback xmlns="">
          <p:sp>
            <p:nvSpPr>
              <p:cNvPr id="3" name="TextBox 2"/>
              <p:cNvSpPr txBox="1">
                <a:spLocks noRot="1" noChangeAspect="1" noMove="1" noResize="1" noEditPoints="1" noAdjustHandles="1" noChangeArrowheads="1" noChangeShapeType="1" noTextEdit="1"/>
              </p:cNvSpPr>
              <p:nvPr/>
            </p:nvSpPr>
            <p:spPr>
              <a:xfrm>
                <a:off x="1452880" y="1361440"/>
                <a:ext cx="9499600" cy="3463833"/>
              </a:xfrm>
              <a:prstGeom prst="rect">
                <a:avLst/>
              </a:prstGeom>
              <a:blipFill rotWithShape="0">
                <a:blip r:embed="rId2"/>
                <a:stretch>
                  <a:fillRect l="-834" t="-1406" r="-38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277280" y="1449000"/>
              <a:ext cx="4481640" cy="3643560"/>
            </p14:xfrm>
          </p:contentPart>
        </mc:Choice>
        <mc:Fallback xmlns="">
          <p:pic>
            <p:nvPicPr>
              <p:cNvPr id="4" name="Ink 3"/>
              <p:cNvPicPr/>
              <p:nvPr/>
            </p:nvPicPr>
            <p:blipFill>
              <a:blip r:embed="rId4"/>
              <a:stretch>
                <a:fillRect/>
              </a:stretch>
            </p:blipFill>
            <p:spPr>
              <a:xfrm>
                <a:off x="1271880" y="1438200"/>
                <a:ext cx="4491720" cy="3662640"/>
              </a:xfrm>
              <a:prstGeom prst="rect">
                <a:avLst/>
              </a:prstGeom>
            </p:spPr>
          </p:pic>
        </mc:Fallback>
      </mc:AlternateContent>
    </p:spTree>
    <p:extLst>
      <p:ext uri="{BB962C8B-B14F-4D97-AF65-F5344CB8AC3E}">
        <p14:creationId xmlns:p14="http://schemas.microsoft.com/office/powerpoint/2010/main" val="18682977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560" y="741680"/>
            <a:ext cx="3592587" cy="461665"/>
          </a:xfrm>
          <a:prstGeom prst="rect">
            <a:avLst/>
          </a:prstGeom>
          <a:noFill/>
        </p:spPr>
        <p:txBody>
          <a:bodyPr wrap="none" rtlCol="0">
            <a:spAutoFit/>
          </a:bodyPr>
          <a:lstStyle/>
          <a:p>
            <a:pPr marL="285750" indent="-285750">
              <a:buFont typeface="Arial" panose="020B0604020202020204" pitchFamily="34" charset="0"/>
              <a:buChar char="•"/>
            </a:pPr>
            <a:r>
              <a:rPr lang="en-US" sz="2400" u="sng" dirty="0" err="1"/>
              <a:t>Ergodic</a:t>
            </a:r>
            <a:r>
              <a:rPr lang="en-US" sz="2400" u="sng" dirty="0"/>
              <a:t> Random Process </a:t>
            </a:r>
          </a:p>
        </p:txBody>
      </p:sp>
      <mc:AlternateContent xmlns:mc="http://schemas.openxmlformats.org/markup-compatibility/2006" xmlns:a14="http://schemas.microsoft.com/office/drawing/2010/main">
        <mc:Choice Requires="a14">
          <p:sp>
            <p:nvSpPr>
              <p:cNvPr id="3" name="TextBox 2"/>
              <p:cNvSpPr txBox="1"/>
              <p:nvPr/>
            </p:nvSpPr>
            <p:spPr>
              <a:xfrm>
                <a:off x="1493520" y="1554480"/>
                <a:ext cx="9666301" cy="3788538"/>
              </a:xfrm>
              <a:prstGeom prst="rect">
                <a:avLst/>
              </a:prstGeom>
              <a:noFill/>
            </p:spPr>
            <p:txBody>
              <a:bodyPr wrap="none" rtlCol="0">
                <a:spAutoFit/>
              </a:bodyPr>
              <a:lstStyle/>
              <a:p>
                <a:r>
                  <a:rPr lang="en-US" sz="2400" dirty="0"/>
                  <a:t>A random process is set to be </a:t>
                </a:r>
                <a:r>
                  <a:rPr lang="en-US" sz="2400" dirty="0" err="1"/>
                  <a:t>ergodic</a:t>
                </a:r>
                <a:endParaRPr lang="en-US" sz="2400" dirty="0"/>
              </a:p>
              <a:p>
                <a:endParaRPr lang="en-US" sz="2400" dirty="0"/>
              </a:p>
              <a:p>
                <a:r>
                  <a:rPr lang="en-US" sz="2400" dirty="0"/>
                  <a:t>when time average of a random process becomes equal to ensemble mean.</a:t>
                </a:r>
              </a:p>
              <a:p>
                <a:r>
                  <a:rPr lang="en-US" sz="2400" dirty="0"/>
                  <a:t>	</a:t>
                </a:r>
              </a:p>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r>
                            <a:rPr lang="en-US" sz="2400" b="0" i="1" smtClean="0">
                              <a:latin typeface="Cambria Math" panose="02040503050406030204" pitchFamily="18" charset="0"/>
                            </a:rPr>
                            <m:t>𝑇</m:t>
                          </m:r>
                        </m:den>
                      </m:f>
                      <m:nary>
                        <m:naryPr>
                          <m:limLoc m:val="undOvr"/>
                          <m:ctrlPr>
                            <a:rPr lang="en-US" sz="2400" b="0" i="1" smtClean="0">
                              <a:latin typeface="Cambria Math" panose="02040503050406030204" pitchFamily="18" charset="0"/>
                            </a:rPr>
                          </m:ctrlPr>
                        </m:naryPr>
                        <m:sub>
                          <m:r>
                            <m:rPr>
                              <m:brk m:alnAt="24"/>
                            </m:rPr>
                            <a:rPr lang="en-US" sz="2400" b="0" i="1" smtClean="0">
                              <a:latin typeface="Cambria Math" panose="02040503050406030204" pitchFamily="18" charset="0"/>
                            </a:rPr>
                            <m:t>−</m:t>
                          </m:r>
                          <m:r>
                            <a:rPr lang="en-US" sz="2400" b="0" i="1" smtClean="0">
                              <a:latin typeface="Cambria Math" panose="02040503050406030204" pitchFamily="18" charset="0"/>
                            </a:rPr>
                            <m:t>𝑇</m:t>
                          </m:r>
                        </m:sub>
                        <m:sup>
                          <m:r>
                            <a:rPr lang="en-US" sz="2400" b="0" i="1" smtClean="0">
                              <a:latin typeface="Cambria Math" panose="02040503050406030204" pitchFamily="18" charset="0"/>
                            </a:rPr>
                            <m:t>𝑇</m:t>
                          </m:r>
                        </m:sup>
                        <m:e>
                          <m:r>
                            <a:rPr lang="en-US" sz="2400" b="0" i="1" smtClean="0">
                              <a:latin typeface="Cambria Math" panose="02040503050406030204" pitchFamily="18" charset="0"/>
                            </a:rPr>
                            <m:t>𝑋</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𝑑𝑡</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𝑥</m:t>
                              </m:r>
                            </m:sub>
                          </m:sSub>
                        </m:e>
                      </m:nary>
                    </m:oMath>
                  </m:oMathPara>
                </a14:m>
                <a:endParaRPr lang="en-US" sz="2400" dirty="0"/>
              </a:p>
              <a:p>
                <a:pPr marL="342900" indent="-342900">
                  <a:buFont typeface="+mj-lt"/>
                  <a:buAutoNum type="arabicPeriod"/>
                </a:pPr>
                <a:endParaRPr lang="en-US" sz="2400" dirty="0"/>
              </a:p>
              <a:p>
                <a:pPr marL="342900" indent="-342900">
                  <a:buFont typeface="+mj-lt"/>
                  <a:buAutoNum type="arabicPeriod" startAt="2"/>
                </a:pPr>
                <a:endParaRPr lang="en-US" sz="2400" dirty="0"/>
              </a:p>
              <a:p>
                <a:r>
                  <a:rPr lang="en-US" sz="2400" dirty="0"/>
                  <a:t>  </a:t>
                </a:r>
              </a:p>
            </p:txBody>
          </p:sp>
        </mc:Choice>
        <mc:Fallback xmlns="">
          <p:sp>
            <p:nvSpPr>
              <p:cNvPr id="3" name="TextBox 2"/>
              <p:cNvSpPr txBox="1">
                <a:spLocks noRot="1" noChangeAspect="1" noMove="1" noResize="1" noEditPoints="1" noAdjustHandles="1" noChangeArrowheads="1" noChangeShapeType="1" noTextEdit="1"/>
              </p:cNvSpPr>
              <p:nvPr/>
            </p:nvSpPr>
            <p:spPr>
              <a:xfrm>
                <a:off x="1493520" y="1554480"/>
                <a:ext cx="9666301" cy="3788538"/>
              </a:xfrm>
              <a:prstGeom prst="rect">
                <a:avLst/>
              </a:prstGeom>
              <a:blipFill rotWithShape="0">
                <a:blip r:embed="rId2"/>
                <a:stretch>
                  <a:fillRect l="-946" t="-1288"/>
                </a:stretch>
              </a:blipFill>
            </p:spPr>
            <p:txBody>
              <a:bodyPr/>
              <a:lstStyle/>
              <a:p>
                <a:r>
                  <a:rPr lang="en-US">
                    <a:noFill/>
                  </a:rPr>
                  <a:t> </a:t>
                </a:r>
              </a:p>
            </p:txBody>
          </p:sp>
        </mc:Fallback>
      </mc:AlternateContent>
    </p:spTree>
    <p:extLst>
      <p:ext uri="{BB962C8B-B14F-4D97-AF65-F5344CB8AC3E}">
        <p14:creationId xmlns:p14="http://schemas.microsoft.com/office/powerpoint/2010/main" val="1878320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for Modulation</a:t>
            </a:r>
          </a:p>
        </p:txBody>
      </p:sp>
      <p:sp>
        <p:nvSpPr>
          <p:cNvPr id="3" name="Content Placeholder 2"/>
          <p:cNvSpPr>
            <a:spLocks noGrp="1"/>
          </p:cNvSpPr>
          <p:nvPr>
            <p:ph idx="1"/>
          </p:nvPr>
        </p:nvSpPr>
        <p:spPr/>
        <p:txBody>
          <a:bodyPr/>
          <a:lstStyle/>
          <a:p>
            <a:pPr>
              <a:lnSpc>
                <a:spcPct val="150000"/>
              </a:lnSpc>
            </a:pPr>
            <a:r>
              <a:rPr lang="en-US" dirty="0"/>
              <a:t>Avoids mixing of the signals</a:t>
            </a:r>
          </a:p>
          <a:p>
            <a:pPr>
              <a:lnSpc>
                <a:spcPct val="150000"/>
              </a:lnSpc>
            </a:pPr>
            <a:r>
              <a:rPr lang="en-US" dirty="0"/>
              <a:t>Allows multiplexing of the signals</a:t>
            </a:r>
          </a:p>
          <a:p>
            <a:pPr>
              <a:lnSpc>
                <a:spcPct val="150000"/>
              </a:lnSpc>
            </a:pPr>
            <a:r>
              <a:rPr lang="en-US" dirty="0"/>
              <a:t>Reduces height of the antenna</a:t>
            </a:r>
          </a:p>
          <a:p>
            <a:pPr>
              <a:lnSpc>
                <a:spcPct val="150000"/>
              </a:lnSpc>
            </a:pPr>
            <a:r>
              <a:rPr lang="en-US" dirty="0"/>
              <a:t>Increases range of communication</a:t>
            </a:r>
          </a:p>
          <a:p>
            <a:pPr>
              <a:lnSpc>
                <a:spcPct val="150000"/>
              </a:lnSpc>
            </a:pPr>
            <a:r>
              <a:rPr lang="en-US" dirty="0"/>
              <a:t>Increases quality of reception</a:t>
            </a: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126880" y="1503720"/>
              <a:ext cx="8739360" cy="4103280"/>
            </p14:xfrm>
          </p:contentPart>
        </mc:Choice>
        <mc:Fallback xmlns="">
          <p:pic>
            <p:nvPicPr>
              <p:cNvPr id="4" name="Ink 3"/>
              <p:cNvPicPr/>
              <p:nvPr/>
            </p:nvPicPr>
            <p:blipFill>
              <a:blip r:embed="rId5"/>
              <a:stretch>
                <a:fillRect/>
              </a:stretch>
            </p:blipFill>
            <p:spPr>
              <a:xfrm>
                <a:off x="2114280" y="1496520"/>
                <a:ext cx="8764920" cy="4119120"/>
              </a:xfrm>
              <a:prstGeom prst="rect">
                <a:avLst/>
              </a:prstGeom>
            </p:spPr>
          </p:pic>
        </mc:Fallback>
      </mc:AlternateContent>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212589341"/>
      </p:ext>
    </p:extLst>
  </p:cSld>
  <p:clrMapOvr>
    <a:masterClrMapping/>
  </p:clrMapOvr>
  <mc:AlternateContent xmlns:mc="http://schemas.openxmlformats.org/markup-compatibility/2006" xmlns:p14="http://schemas.microsoft.com/office/powerpoint/2010/main">
    <mc:Choice Requires="p14">
      <p:transition spd="slow" p14:dur="2000" advTm="10"/>
    </mc:Choice>
    <mc:Fallback xmlns="">
      <p:transition spd="slow" advTm="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90</a:t>
            </a:fld>
            <a:endParaRPr lang="en-US"/>
          </a:p>
        </p:txBody>
      </p:sp>
      <p:sp>
        <p:nvSpPr>
          <p:cNvPr id="4" name="TextBox 3"/>
          <p:cNvSpPr txBox="1"/>
          <p:nvPr/>
        </p:nvSpPr>
        <p:spPr>
          <a:xfrm>
            <a:off x="843279" y="599440"/>
            <a:ext cx="6369283" cy="461665"/>
          </a:xfrm>
          <a:prstGeom prst="rect">
            <a:avLst/>
          </a:prstGeom>
          <a:noFill/>
        </p:spPr>
        <p:txBody>
          <a:bodyPr wrap="square" rtlCol="0">
            <a:spAutoFit/>
          </a:bodyPr>
          <a:lstStyle/>
          <a:p>
            <a:pPr marL="342900" indent="-342900">
              <a:buFont typeface="Arial" panose="020B0604020202020204" pitchFamily="34" charset="0"/>
              <a:buChar char="•"/>
            </a:pPr>
            <a:r>
              <a:rPr lang="en-US" sz="2400" u="sng" dirty="0"/>
              <a:t>Properties of </a:t>
            </a:r>
            <a:r>
              <a:rPr lang="en-US" sz="2400" u="sng" dirty="0" err="1"/>
              <a:t>Ergodic</a:t>
            </a:r>
            <a:r>
              <a:rPr lang="en-US" sz="2400" u="sng" dirty="0"/>
              <a:t> Random Process: </a:t>
            </a:r>
          </a:p>
        </p:txBody>
      </p:sp>
      <mc:AlternateContent xmlns:mc="http://schemas.openxmlformats.org/markup-compatibility/2006" xmlns:a14="http://schemas.microsoft.com/office/drawing/2010/main">
        <mc:Choice Requires="a14">
          <p:sp>
            <p:nvSpPr>
              <p:cNvPr id="5" name="TextBox 4"/>
              <p:cNvSpPr txBox="1"/>
              <p:nvPr/>
            </p:nvSpPr>
            <p:spPr>
              <a:xfrm>
                <a:off x="1184988" y="1623527"/>
                <a:ext cx="9741159" cy="2031325"/>
              </a:xfrm>
              <a:prstGeom prst="rect">
                <a:avLst/>
              </a:prstGeom>
              <a:noFill/>
            </p:spPr>
            <p:txBody>
              <a:bodyPr wrap="square" rtlCol="0">
                <a:spAutoFit/>
              </a:bodyPr>
              <a:lstStyle/>
              <a:p>
                <a:pPr marL="285750" indent="-285750">
                  <a:spcBef>
                    <a:spcPts val="1800"/>
                  </a:spcBef>
                  <a:buFont typeface="Arial" panose="020B0604020202020204" pitchFamily="34" charset="0"/>
                  <a:buChar char="•"/>
                </a:pPr>
                <a:r>
                  <a:rPr lang="en-US" sz="2400" dirty="0"/>
                  <a:t>The ensemble mean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𝑥</m:t>
                        </m:r>
                      </m:sub>
                    </m:sSub>
                  </m:oMath>
                </a14:m>
                <a:r>
                  <a:rPr lang="en-US" sz="2400" dirty="0"/>
                  <a:t> gives the DC component of the random process.</a:t>
                </a:r>
              </a:p>
              <a:p>
                <a:pPr marL="285750" indent="-285750">
                  <a:spcBef>
                    <a:spcPts val="1800"/>
                  </a:spcBef>
                  <a:buFont typeface="Arial" panose="020B0604020202020204" pitchFamily="34" charset="0"/>
                  <a:buChar char="•"/>
                </a:pP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𝑚</m:t>
                        </m:r>
                      </m:e>
                      <m:sub>
                        <m:r>
                          <a:rPr lang="en-US" sz="2400" b="0" i="1" smtClean="0">
                            <a:latin typeface="Cambria Math" panose="02040503050406030204" pitchFamily="18" charset="0"/>
                          </a:rPr>
                          <m:t>𝑥</m:t>
                        </m:r>
                      </m:sub>
                      <m:sup>
                        <m:r>
                          <a:rPr lang="en-US" sz="2400" b="0" i="1" smtClean="0">
                            <a:latin typeface="Cambria Math" panose="02040503050406030204" pitchFamily="18" charset="0"/>
                          </a:rPr>
                          <m:t>2</m:t>
                        </m:r>
                      </m:sup>
                    </m:sSubSup>
                  </m:oMath>
                </a14:m>
                <a:r>
                  <a:rPr lang="en-US" sz="2400" dirty="0"/>
                  <a:t> is the DC power of the </a:t>
                </a:r>
                <a:r>
                  <a:rPr lang="en-US" sz="2400" dirty="0" err="1"/>
                  <a:t>ergodic</a:t>
                </a:r>
                <a:r>
                  <a:rPr lang="en-US" sz="2400" dirty="0"/>
                  <a:t> random process. </a:t>
                </a:r>
              </a:p>
              <a:p>
                <a:pPr marL="285750" indent="-285750">
                  <a:spcBef>
                    <a:spcPts val="1800"/>
                  </a:spcBef>
                  <a:buFont typeface="Arial" panose="020B0604020202020204" pitchFamily="34" charset="0"/>
                  <a:buChar char="•"/>
                </a:pPr>
                <a:r>
                  <a:rPr lang="en-US" sz="2400" dirty="0"/>
                  <a:t>The mean square value of a random process is the total average power of the </a:t>
                </a:r>
                <a:r>
                  <a:rPr lang="en-US" sz="2400" dirty="0" err="1"/>
                  <a:t>ergodic</a:t>
                </a:r>
                <a:r>
                  <a:rPr lang="en-US" sz="2400" dirty="0"/>
                  <a:t> random process. </a:t>
                </a:r>
              </a:p>
            </p:txBody>
          </p:sp>
        </mc:Choice>
        <mc:Fallback xmlns="">
          <p:sp>
            <p:nvSpPr>
              <p:cNvPr id="5" name="TextBox 4"/>
              <p:cNvSpPr txBox="1">
                <a:spLocks noRot="1" noChangeAspect="1" noMove="1" noResize="1" noEditPoints="1" noAdjustHandles="1" noChangeArrowheads="1" noChangeShapeType="1" noTextEdit="1"/>
              </p:cNvSpPr>
              <p:nvPr/>
            </p:nvSpPr>
            <p:spPr>
              <a:xfrm>
                <a:off x="1184988" y="1623527"/>
                <a:ext cx="9741159" cy="2031325"/>
              </a:xfrm>
              <a:prstGeom prst="rect">
                <a:avLst/>
              </a:prstGeom>
              <a:blipFill rotWithShape="0">
                <a:blip r:embed="rId2"/>
                <a:stretch>
                  <a:fillRect l="-814" t="-2395" b="-56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615267" y="3986441"/>
                <a:ext cx="3743589" cy="1294842"/>
              </a:xfrm>
              <a:prstGeom prst="rect">
                <a:avLst/>
              </a:prstGeom>
              <a:noFill/>
            </p:spPr>
            <p:txBody>
              <a:bodyPr wrap="none" rtlCol="0">
                <a:spAutoFit/>
              </a:bodyPr>
              <a:lstStyle/>
              <a:p>
                <a:pPr/>
                <a14:m>
                  <m:oMathPara xmlns:m="http://schemas.openxmlformats.org/officeDocument/2006/math">
                    <m:oMathParaPr>
                      <m:jc m:val="right"/>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𝑋</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𝜏</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𝑋</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𝑡</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𝑋</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𝜏</m:t>
                              </m:r>
                            </m:e>
                          </m:d>
                        </m:e>
                      </m:d>
                    </m:oMath>
                  </m:oMathPara>
                </a14:m>
                <a:endParaRPr lang="en-US" sz="2400" b="0" dirty="0">
                  <a:ea typeface="Cambria Math" panose="02040503050406030204" pitchFamily="18" charset="0"/>
                </a:endParaRPr>
              </a:p>
              <a:p>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𝑇</m:t>
                          </m:r>
                        </m:den>
                      </m:f>
                      <m:nary>
                        <m:naryPr>
                          <m:limLoc m:val="undOvr"/>
                          <m:ctrlPr>
                            <a:rPr lang="en-US" i="1" smtClean="0">
                              <a:latin typeface="Cambria Math" panose="02040503050406030204" pitchFamily="18" charset="0"/>
                            </a:rPr>
                          </m:ctrlPr>
                        </m:naryPr>
                        <m:sub>
                          <m:r>
                            <m:rPr>
                              <m:brk m:alnAt="24"/>
                            </m:rPr>
                            <a:rPr lang="en-US" i="1">
                              <a:latin typeface="Cambria Math" panose="02040503050406030204" pitchFamily="18" charset="0"/>
                            </a:rPr>
                            <m:t>−</m:t>
                          </m:r>
                          <m:r>
                            <a:rPr lang="en-US" i="1">
                              <a:latin typeface="Cambria Math" panose="02040503050406030204" pitchFamily="18" charset="0"/>
                            </a:rPr>
                            <m:t>𝑇</m:t>
                          </m:r>
                        </m:sub>
                        <m:sup>
                          <m:r>
                            <a:rPr lang="en-US" i="1">
                              <a:latin typeface="Cambria Math" panose="02040503050406030204" pitchFamily="18" charset="0"/>
                            </a:rPr>
                            <m:t>𝑇</m:t>
                          </m:r>
                        </m:sup>
                        <m:e>
                          <m:r>
                            <a:rPr lang="en-US" i="1">
                              <a:latin typeface="Cambria Math" panose="02040503050406030204" pitchFamily="18" charset="0"/>
                            </a:rPr>
                            <m:t>𝑋</m:t>
                          </m:r>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𝑋</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𝜏</m:t>
                              </m:r>
                            </m:e>
                          </m:d>
                          <m:r>
                            <a:rPr lang="en-US" i="1">
                              <a:latin typeface="Cambria Math" panose="02040503050406030204" pitchFamily="18" charset="0"/>
                            </a:rPr>
                            <m:t>𝑑𝑡</m:t>
                          </m:r>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615267" y="3986441"/>
                <a:ext cx="3743589" cy="129484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287624" y="5281283"/>
                <a:ext cx="1039772" cy="369332"/>
              </a:xfrm>
              <a:prstGeom prst="rect">
                <a:avLst/>
              </a:prstGeom>
              <a:noFill/>
            </p:spPr>
            <p:txBody>
              <a:bodyPr wrap="none" rtlCol="0">
                <a:spAutoFit/>
              </a:bodyPr>
              <a:lstStyle/>
              <a:p>
                <a:r>
                  <a:rPr lang="en-US" dirty="0"/>
                  <a:t>At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=0</m:t>
                    </m:r>
                  </m:oMath>
                </a14:m>
                <a:r>
                  <a:rPr lang="en-US" dirty="0"/>
                  <a:t>,</a:t>
                </a:r>
              </a:p>
            </p:txBody>
          </p:sp>
        </mc:Choice>
        <mc:Fallback xmlns="">
          <p:sp>
            <p:nvSpPr>
              <p:cNvPr id="7" name="TextBox 6"/>
              <p:cNvSpPr txBox="1">
                <a:spLocks noRot="1" noChangeAspect="1" noMove="1" noResize="1" noEditPoints="1" noAdjustHandles="1" noChangeArrowheads="1" noChangeShapeType="1" noTextEdit="1"/>
              </p:cNvSpPr>
              <p:nvPr/>
            </p:nvSpPr>
            <p:spPr>
              <a:xfrm>
                <a:off x="1287624" y="5281283"/>
                <a:ext cx="1039772" cy="369332"/>
              </a:xfrm>
              <a:prstGeom prst="rect">
                <a:avLst/>
              </a:prstGeom>
              <a:blipFill rotWithShape="0">
                <a:blip r:embed="rId4"/>
                <a:stretch>
                  <a:fillRect l="-4678" t="-8197" r="-409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895185" y="5430840"/>
                <a:ext cx="5092420" cy="9255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𝑇</m:t>
                          </m:r>
                        </m:den>
                      </m:f>
                      <m:nary>
                        <m:naryPr>
                          <m:limLoc m:val="undOvr"/>
                          <m:ctrlPr>
                            <a:rPr lang="en-US" i="1">
                              <a:latin typeface="Cambria Math" panose="02040503050406030204" pitchFamily="18" charset="0"/>
                            </a:rPr>
                          </m:ctrlPr>
                        </m:naryPr>
                        <m:sub>
                          <m:r>
                            <m:rPr>
                              <m:brk m:alnAt="24"/>
                            </m:rPr>
                            <a:rPr lang="en-US" i="1">
                              <a:latin typeface="Cambria Math" panose="02040503050406030204" pitchFamily="18" charset="0"/>
                            </a:rPr>
                            <m:t>−</m:t>
                          </m:r>
                          <m:r>
                            <a:rPr lang="en-US" i="1">
                              <a:latin typeface="Cambria Math" panose="02040503050406030204" pitchFamily="18" charset="0"/>
                            </a:rPr>
                            <m:t>𝑇</m:t>
                          </m:r>
                        </m:sub>
                        <m:sup>
                          <m:r>
                            <a:rPr lang="en-US" i="1">
                              <a:latin typeface="Cambria Math" panose="02040503050406030204" pitchFamily="18" charset="0"/>
                            </a:rPr>
                            <m:t>𝑇</m:t>
                          </m:r>
                        </m:sup>
                        <m:e>
                          <m:r>
                            <a:rPr lang="en-US" i="1">
                              <a:latin typeface="Cambria Math" panose="02040503050406030204" pitchFamily="18" charset="0"/>
                            </a:rPr>
                            <m:t>𝑋</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𝑋</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𝜏</m:t>
                              </m:r>
                            </m:e>
                          </m:d>
                          <m:r>
                            <a:rPr lang="en-US" i="1">
                              <a:latin typeface="Cambria Math" panose="02040503050406030204" pitchFamily="18" charset="0"/>
                            </a:rPr>
                            <m:t>𝑑𝑡</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𝑇</m:t>
                          </m:r>
                        </m:den>
                      </m:f>
                      <m:nary>
                        <m:naryPr>
                          <m:limLoc m:val="undOvr"/>
                          <m:ctrlPr>
                            <a:rPr lang="en-US" i="1">
                              <a:latin typeface="Cambria Math" panose="02040503050406030204" pitchFamily="18" charset="0"/>
                            </a:rPr>
                          </m:ctrlPr>
                        </m:naryPr>
                        <m:sub>
                          <m:r>
                            <m:rPr>
                              <m:brk m:alnAt="24"/>
                            </m:rPr>
                            <a:rPr lang="en-US" i="1">
                              <a:latin typeface="Cambria Math" panose="02040503050406030204" pitchFamily="18" charset="0"/>
                            </a:rPr>
                            <m:t>−</m:t>
                          </m:r>
                          <m:r>
                            <a:rPr lang="en-US" i="1">
                              <a:latin typeface="Cambria Math" panose="02040503050406030204" pitchFamily="18" charset="0"/>
                            </a:rPr>
                            <m:t>𝑇</m:t>
                          </m:r>
                        </m:sub>
                        <m:sup>
                          <m:r>
                            <a:rPr lang="en-US" i="1">
                              <a:latin typeface="Cambria Math" panose="02040503050406030204" pitchFamily="18" charset="0"/>
                            </a:rPr>
                            <m:t>𝑇</m:t>
                          </m:r>
                        </m:sup>
                        <m:e>
                          <m:sSup>
                            <m:sSupPr>
                              <m:ctrlPr>
                                <a:rPr lang="en-US" b="0" i="1" smtClean="0">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𝑑𝑡</m:t>
                          </m:r>
                        </m:e>
                      </m:nary>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895185" y="5430840"/>
                <a:ext cx="5092420" cy="92551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2072160" y="3213720"/>
              <a:ext cx="8115480" cy="3245400"/>
            </p14:xfrm>
          </p:contentPart>
        </mc:Choice>
        <mc:Fallback xmlns="">
          <p:pic>
            <p:nvPicPr>
              <p:cNvPr id="9" name="Ink 8"/>
              <p:cNvPicPr/>
              <p:nvPr/>
            </p:nvPicPr>
            <p:blipFill>
              <a:blip r:embed="rId7"/>
              <a:stretch>
                <a:fillRect/>
              </a:stretch>
            </p:blipFill>
            <p:spPr>
              <a:xfrm>
                <a:off x="2061000" y="3206880"/>
                <a:ext cx="8135280" cy="3260880"/>
              </a:xfrm>
              <a:prstGeom prst="rect">
                <a:avLst/>
              </a:prstGeom>
            </p:spPr>
          </p:pic>
        </mc:Fallback>
      </mc:AlternateContent>
    </p:spTree>
    <p:extLst>
      <p:ext uri="{BB962C8B-B14F-4D97-AF65-F5344CB8AC3E}">
        <p14:creationId xmlns:p14="http://schemas.microsoft.com/office/powerpoint/2010/main" val="4542389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91</a:t>
            </a:fld>
            <a:endParaRPr lang="en-US"/>
          </a:p>
        </p:txBody>
      </p:sp>
      <mc:AlternateContent xmlns:mc="http://schemas.openxmlformats.org/markup-compatibility/2006" xmlns:a14="http://schemas.microsoft.com/office/drawing/2010/main">
        <mc:Choice Requires="a14">
          <p:sp>
            <p:nvSpPr>
              <p:cNvPr id="4" name="TextBox 3"/>
              <p:cNvSpPr txBox="1"/>
              <p:nvPr/>
            </p:nvSpPr>
            <p:spPr>
              <a:xfrm>
                <a:off x="1464906" y="653143"/>
                <a:ext cx="3236720" cy="13849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𝜎</m:t>
                          </m:r>
                        </m:e>
                        <m:sub>
                          <m:r>
                            <a:rPr lang="en-US" sz="2800" b="0" i="1" smtClean="0">
                              <a:latin typeface="Cambria Math" panose="02040503050406030204" pitchFamily="18" charset="0"/>
                            </a:rPr>
                            <m:t>𝑥</m:t>
                          </m:r>
                        </m:sub>
                        <m:sup>
                          <m:r>
                            <a:rPr lang="en-US" sz="2800" b="0" i="1" smtClean="0">
                              <a:latin typeface="Cambria Math" panose="02040503050406030204" pitchFamily="18" charset="0"/>
                            </a:rPr>
                            <m:t>2</m:t>
                          </m:r>
                        </m:sup>
                      </m:sSub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𝔼</m:t>
                      </m:r>
                      <m:d>
                        <m:dPr>
                          <m:begChr m:val="["/>
                          <m:endChr m:val="]"/>
                          <m:ctrlPr>
                            <a:rPr lang="en-US" sz="2800" b="0" i="1" smtClean="0">
                              <a:latin typeface="Cambria Math" panose="02040503050406030204" pitchFamily="18" charset="0"/>
                              <a:ea typeface="Cambria Math" panose="02040503050406030204" pitchFamily="18" charset="0"/>
                            </a:rPr>
                          </m:ctrlPr>
                        </m:dPr>
                        <m:e>
                          <m:sSup>
                            <m:sSupPr>
                              <m:ctrlPr>
                                <a:rPr lang="en-US" sz="2800" b="0" i="1" smtClean="0">
                                  <a:latin typeface="Cambria Math" panose="02040503050406030204" pitchFamily="18" charset="0"/>
                                  <a:ea typeface="Cambria Math" panose="02040503050406030204" pitchFamily="18" charset="0"/>
                                </a:rPr>
                              </m:ctrlPr>
                            </m:sSupPr>
                            <m:e>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𝑚</m:t>
                                      </m:r>
                                    </m:e>
                                    <m:sub>
                                      <m:r>
                                        <a:rPr lang="en-US" sz="2800" b="0" i="1" smtClean="0">
                                          <a:latin typeface="Cambria Math" panose="02040503050406030204" pitchFamily="18" charset="0"/>
                                          <a:ea typeface="Cambria Math" panose="02040503050406030204" pitchFamily="18" charset="0"/>
                                        </a:rPr>
                                        <m:t>𝑥</m:t>
                                      </m:r>
                                    </m:sub>
                                  </m:sSub>
                                </m:e>
                              </m:d>
                            </m:e>
                            <m:sup>
                              <m:r>
                                <a:rPr lang="en-US" sz="2800" b="0" i="1" smtClean="0">
                                  <a:latin typeface="Cambria Math" panose="02040503050406030204" pitchFamily="18" charset="0"/>
                                  <a:ea typeface="Cambria Math" panose="02040503050406030204" pitchFamily="18" charset="0"/>
                                </a:rPr>
                                <m:t>2</m:t>
                              </m:r>
                            </m:sup>
                          </m:sSup>
                        </m:e>
                      </m:d>
                    </m:oMath>
                  </m:oMathPara>
                </a14:m>
                <a:endParaRPr lang="en-US" sz="2800" b="0" i="1" dirty="0">
                  <a:latin typeface="Cambria Math" panose="02040503050406030204" pitchFamily="18" charset="0"/>
                  <a:ea typeface="Cambria Math" panose="02040503050406030204" pitchFamily="18" charset="0"/>
                </a:endParaRPr>
              </a:p>
              <a:p>
                <a:endParaRPr lang="en-US"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 </m:t>
                      </m:r>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1464906" y="653143"/>
                <a:ext cx="3236720" cy="1384995"/>
              </a:xfrm>
              <a:prstGeom prst="rect">
                <a:avLst/>
              </a:prstGeom>
              <a:blipFill rotWithShape="0">
                <a:blip r:embed="rId2"/>
                <a:stretch>
                  <a:fillRect/>
                </a:stretch>
              </a:blipFill>
            </p:spPr>
            <p:txBody>
              <a:bodyPr/>
              <a:lstStyle/>
              <a:p>
                <a:r>
                  <a:rPr lang="en-US">
                    <a:noFill/>
                  </a:rPr>
                  <a:t> </a:t>
                </a:r>
              </a:p>
            </p:txBody>
          </p:sp>
        </mc:Fallback>
      </mc:AlternateContent>
      <p:sp>
        <p:nvSpPr>
          <p:cNvPr id="5" name="TextBox 4"/>
          <p:cNvSpPr txBox="1"/>
          <p:nvPr/>
        </p:nvSpPr>
        <p:spPr>
          <a:xfrm>
            <a:off x="1464906" y="1782147"/>
            <a:ext cx="2106346" cy="369332"/>
          </a:xfrm>
          <a:prstGeom prst="rect">
            <a:avLst/>
          </a:prstGeom>
          <a:noFill/>
        </p:spPr>
        <p:txBody>
          <a:bodyPr wrap="none" rtlCol="0">
            <a:spAutoFit/>
          </a:bodyPr>
          <a:lstStyle/>
          <a:p>
            <a:r>
              <a:rPr lang="en-US" dirty="0"/>
              <a:t>After solving, we get</a:t>
            </a:r>
          </a:p>
        </p:txBody>
      </p:sp>
      <mc:AlternateContent xmlns:mc="http://schemas.openxmlformats.org/markup-compatibility/2006" xmlns:a14="http://schemas.microsoft.com/office/drawing/2010/main">
        <mc:Choice Requires="a14">
          <p:sp>
            <p:nvSpPr>
              <p:cNvPr id="6" name="TextBox 5"/>
              <p:cNvSpPr txBox="1"/>
              <p:nvPr/>
            </p:nvSpPr>
            <p:spPr>
              <a:xfrm>
                <a:off x="1831353" y="2453951"/>
                <a:ext cx="28961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i="1">
                              <a:latin typeface="Cambria Math" panose="02040503050406030204" pitchFamily="18" charset="0"/>
                            </a:rPr>
                            <m:t>𝜎</m:t>
                          </m:r>
                        </m:e>
                        <m:sub>
                          <m:r>
                            <a:rPr lang="en-US" sz="2800" i="1">
                              <a:latin typeface="Cambria Math" panose="02040503050406030204" pitchFamily="18" charset="0"/>
                            </a:rPr>
                            <m:t>𝑥</m:t>
                          </m:r>
                        </m:sub>
                        <m:sup>
                          <m:r>
                            <a:rPr lang="en-US" sz="2800" i="1">
                              <a:latin typeface="Cambria Math" panose="02040503050406030204" pitchFamily="18" charset="0"/>
                            </a:rPr>
                            <m:t>2</m:t>
                          </m:r>
                        </m:sup>
                      </m:sSubSup>
                      <m:r>
                        <a:rPr lang="en-US" sz="2800" i="1">
                          <a:latin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𝔼</m:t>
                      </m:r>
                      <m:d>
                        <m:dPr>
                          <m:begChr m:val="["/>
                          <m:endChr m:val="]"/>
                          <m:ctrlPr>
                            <a:rPr lang="en-US" sz="2800" b="0" i="1" smtClean="0">
                              <a:latin typeface="Cambria Math" panose="02040503050406030204" pitchFamily="18" charset="0"/>
                              <a:ea typeface="Cambria Math" panose="02040503050406030204" pitchFamily="18" charset="0"/>
                            </a:rPr>
                          </m:ctrlPr>
                        </m:dPr>
                        <m:e>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𝑥</m:t>
                              </m:r>
                            </m:e>
                            <m:sup>
                              <m:r>
                                <a:rPr lang="en-US" sz="2800" b="0" i="1" smtClean="0">
                                  <a:latin typeface="Cambria Math" panose="02040503050406030204" pitchFamily="18" charset="0"/>
                                  <a:ea typeface="Cambria Math" panose="02040503050406030204" pitchFamily="18" charset="0"/>
                                </a:rPr>
                                <m:t>2</m:t>
                              </m:r>
                            </m:sup>
                          </m:sSup>
                        </m:e>
                      </m:d>
                      <m:r>
                        <a:rPr lang="en-US" sz="2800" b="0" i="1" smtClean="0">
                          <a:latin typeface="Cambria Math" panose="02040503050406030204" pitchFamily="18" charset="0"/>
                          <a:ea typeface="Cambria Math" panose="02040503050406030204" pitchFamily="18" charset="0"/>
                        </a:rPr>
                        <m:t>−</m:t>
                      </m:r>
                      <m:sSubSup>
                        <m:sSubSupPr>
                          <m:ctrlPr>
                            <a:rPr lang="en-US" sz="2800" b="0" i="1" smtClean="0">
                              <a:latin typeface="Cambria Math" panose="02040503050406030204" pitchFamily="18" charset="0"/>
                              <a:ea typeface="Cambria Math" panose="02040503050406030204" pitchFamily="18" charset="0"/>
                            </a:rPr>
                          </m:ctrlPr>
                        </m:sSubSupPr>
                        <m:e>
                          <m:r>
                            <a:rPr lang="en-US" sz="2800" b="0" i="1" smtClean="0">
                              <a:latin typeface="Cambria Math" panose="02040503050406030204" pitchFamily="18" charset="0"/>
                              <a:ea typeface="Cambria Math" panose="02040503050406030204" pitchFamily="18" charset="0"/>
                            </a:rPr>
                            <m:t>𝑚</m:t>
                          </m:r>
                        </m:e>
                        <m:sub>
                          <m:r>
                            <a:rPr lang="en-US" sz="2800" b="0" i="1" smtClean="0">
                              <a:latin typeface="Cambria Math" panose="02040503050406030204" pitchFamily="18" charset="0"/>
                              <a:ea typeface="Cambria Math" panose="02040503050406030204" pitchFamily="18" charset="0"/>
                            </a:rPr>
                            <m:t>𝑥</m:t>
                          </m:r>
                        </m:sub>
                        <m:sup>
                          <m:r>
                            <a:rPr lang="en-US" sz="2800" b="0" i="1" smtClean="0">
                              <a:latin typeface="Cambria Math" panose="02040503050406030204" pitchFamily="18" charset="0"/>
                              <a:ea typeface="Cambria Math" panose="02040503050406030204" pitchFamily="18" charset="0"/>
                            </a:rPr>
                            <m:t>2</m:t>
                          </m:r>
                        </m:sup>
                      </m:sSubSup>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1831353" y="2453951"/>
                <a:ext cx="2896177" cy="523220"/>
              </a:xfrm>
              <a:prstGeom prst="rect">
                <a:avLst/>
              </a:prstGeom>
              <a:blipFill rotWithShape="0">
                <a:blip r:embed="rId3"/>
                <a:stretch>
                  <a:fillRect/>
                </a:stretch>
              </a:blipFill>
            </p:spPr>
            <p:txBody>
              <a:bodyPr/>
              <a:lstStyle/>
              <a:p>
                <a:r>
                  <a:rPr lang="en-US">
                    <a:noFill/>
                  </a:rPr>
                  <a:t> </a:t>
                </a:r>
              </a:p>
            </p:txBody>
          </p:sp>
        </mc:Fallback>
      </mc:AlternateContent>
      <p:cxnSp>
        <p:nvCxnSpPr>
          <p:cNvPr id="8" name="Straight Arrow Connector 7"/>
          <p:cNvCxnSpPr/>
          <p:nvPr/>
        </p:nvCxnSpPr>
        <p:spPr>
          <a:xfrm flipH="1">
            <a:off x="1651518" y="2977171"/>
            <a:ext cx="391886" cy="531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64141" y="3543061"/>
            <a:ext cx="1247457" cy="646331"/>
          </a:xfrm>
          <a:prstGeom prst="rect">
            <a:avLst/>
          </a:prstGeom>
          <a:noFill/>
        </p:spPr>
        <p:txBody>
          <a:bodyPr wrap="none" rtlCol="0">
            <a:spAutoFit/>
          </a:bodyPr>
          <a:lstStyle/>
          <a:p>
            <a:r>
              <a:rPr lang="en-US" dirty="0"/>
              <a:t>Variance or</a:t>
            </a:r>
          </a:p>
          <a:p>
            <a:r>
              <a:rPr lang="en-US" dirty="0"/>
              <a:t>AC Power</a:t>
            </a:r>
          </a:p>
        </p:txBody>
      </p:sp>
      <p:cxnSp>
        <p:nvCxnSpPr>
          <p:cNvPr id="11" name="Straight Arrow Connector 10"/>
          <p:cNvCxnSpPr>
            <a:stCxn id="6" idx="2"/>
          </p:cNvCxnSpPr>
          <p:nvPr/>
        </p:nvCxnSpPr>
        <p:spPr>
          <a:xfrm>
            <a:off x="3279442" y="2977171"/>
            <a:ext cx="424811" cy="1212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83266" y="4189392"/>
            <a:ext cx="1443344" cy="646331"/>
          </a:xfrm>
          <a:prstGeom prst="rect">
            <a:avLst/>
          </a:prstGeom>
          <a:noFill/>
        </p:spPr>
        <p:txBody>
          <a:bodyPr wrap="none" rtlCol="0">
            <a:spAutoFit/>
          </a:bodyPr>
          <a:lstStyle/>
          <a:p>
            <a:r>
              <a:rPr lang="en-US" dirty="0"/>
              <a:t>Total Average</a:t>
            </a:r>
          </a:p>
          <a:p>
            <a:r>
              <a:rPr lang="en-US" dirty="0"/>
              <a:t>Power</a:t>
            </a:r>
          </a:p>
        </p:txBody>
      </p:sp>
      <p:cxnSp>
        <p:nvCxnSpPr>
          <p:cNvPr id="14" name="Straight Arrow Connector 13"/>
          <p:cNvCxnSpPr/>
          <p:nvPr/>
        </p:nvCxnSpPr>
        <p:spPr>
          <a:xfrm>
            <a:off x="4404049" y="2977171"/>
            <a:ext cx="1483567" cy="427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887616" y="3242979"/>
            <a:ext cx="1097223" cy="369332"/>
          </a:xfrm>
          <a:prstGeom prst="rect">
            <a:avLst/>
          </a:prstGeom>
          <a:noFill/>
        </p:spPr>
        <p:txBody>
          <a:bodyPr wrap="none" rtlCol="0">
            <a:spAutoFit/>
          </a:bodyPr>
          <a:lstStyle/>
          <a:p>
            <a:r>
              <a:rPr lang="en-US" dirty="0"/>
              <a:t>DC Power</a:t>
            </a:r>
          </a:p>
        </p:txBody>
      </p: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0" y="390600"/>
              <a:ext cx="12079080" cy="6087600"/>
            </p14:xfrm>
          </p:contentPart>
        </mc:Choice>
        <mc:Fallback xmlns="">
          <p:pic>
            <p:nvPicPr>
              <p:cNvPr id="7" name="Ink 6"/>
              <p:cNvPicPr/>
              <p:nvPr/>
            </p:nvPicPr>
            <p:blipFill>
              <a:blip r:embed="rId5"/>
              <a:stretch>
                <a:fillRect/>
              </a:stretch>
            </p:blipFill>
            <p:spPr>
              <a:xfrm>
                <a:off x="-3240" y="379800"/>
                <a:ext cx="12089880" cy="6100920"/>
              </a:xfrm>
              <a:prstGeom prst="rect">
                <a:avLst/>
              </a:prstGeom>
            </p:spPr>
          </p:pic>
        </mc:Fallback>
      </mc:AlternateContent>
    </p:spTree>
    <p:extLst>
      <p:ext uri="{BB962C8B-B14F-4D97-AF65-F5344CB8AC3E}">
        <p14:creationId xmlns:p14="http://schemas.microsoft.com/office/powerpoint/2010/main" val="9299055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92</a:t>
            </a:fld>
            <a:endParaRPr lang="en-US"/>
          </a:p>
        </p:txBody>
      </p:sp>
      <p:sp>
        <p:nvSpPr>
          <p:cNvPr id="4" name="TextBox 3"/>
          <p:cNvSpPr txBox="1"/>
          <p:nvPr/>
        </p:nvSpPr>
        <p:spPr>
          <a:xfrm>
            <a:off x="895739" y="522514"/>
            <a:ext cx="1321067" cy="461665"/>
          </a:xfrm>
          <a:prstGeom prst="rect">
            <a:avLst/>
          </a:prstGeom>
          <a:noFill/>
        </p:spPr>
        <p:txBody>
          <a:bodyPr wrap="none" rtlCol="0">
            <a:spAutoFit/>
          </a:bodyPr>
          <a:lstStyle/>
          <a:p>
            <a:r>
              <a:rPr lang="en-US" sz="2400" dirty="0">
                <a:solidFill>
                  <a:srgbClr val="FF0000"/>
                </a:solidFill>
              </a:rPr>
              <a:t>Problem:</a:t>
            </a:r>
          </a:p>
        </p:txBody>
      </p:sp>
      <mc:AlternateContent xmlns:mc="http://schemas.openxmlformats.org/markup-compatibility/2006">
        <mc:Choice xmlns:a14="http://schemas.microsoft.com/office/drawing/2010/main" Requires="a14">
          <p:sp>
            <p:nvSpPr>
              <p:cNvPr id="5" name="TextBox 4"/>
              <p:cNvSpPr txBox="1"/>
              <p:nvPr/>
            </p:nvSpPr>
            <p:spPr>
              <a:xfrm>
                <a:off x="1476310" y="1080941"/>
                <a:ext cx="9351791" cy="461665"/>
              </a:xfrm>
              <a:prstGeom prst="rect">
                <a:avLst/>
              </a:prstGeom>
              <a:noFill/>
            </p:spPr>
            <p:txBody>
              <a:bodyPr wrap="none" rtlCol="0">
                <a:spAutoFit/>
              </a:bodyPr>
              <a:lstStyle/>
              <a:p>
                <a:r>
                  <a:rPr lang="en-US" sz="2400" dirty="0"/>
                  <a:t>A stationary random process </a:t>
                </a:r>
                <a14:m>
                  <m:oMath xmlns:m="http://schemas.openxmlformats.org/officeDocument/2006/math">
                    <m:r>
                      <a:rPr lang="en-US" sz="2400" b="0" i="1" smtClean="0">
                        <a:latin typeface="Cambria Math" panose="02040503050406030204" pitchFamily="18" charset="0"/>
                      </a:rPr>
                      <m:t>𝑋</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a14:m>
                <a:r>
                  <a:rPr lang="en-US" sz="2400" dirty="0"/>
                  <a:t> has a autocorrelation function given by</a:t>
                </a:r>
              </a:p>
            </p:txBody>
          </p:sp>
        </mc:Choice>
        <mc:Fallback>
          <p:sp>
            <p:nvSpPr>
              <p:cNvPr id="5" name="TextBox 4"/>
              <p:cNvSpPr txBox="1">
                <a:spLocks noRot="1" noChangeAspect="1" noMove="1" noResize="1" noEditPoints="1" noAdjustHandles="1" noChangeArrowheads="1" noChangeShapeType="1" noTextEdit="1"/>
              </p:cNvSpPr>
              <p:nvPr/>
            </p:nvSpPr>
            <p:spPr>
              <a:xfrm>
                <a:off x="1476310" y="1080941"/>
                <a:ext cx="9351791" cy="461665"/>
              </a:xfrm>
              <a:prstGeom prst="rect">
                <a:avLst/>
              </a:prstGeom>
              <a:blipFill>
                <a:blip r:embed="rId2"/>
                <a:stretch>
                  <a:fillRect l="-978" t="-10526" r="-6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75250" y="1632529"/>
                <a:ext cx="5402441" cy="5499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𝑋</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𝜏</m:t>
                          </m:r>
                        </m:e>
                      </m:d>
                      <m:r>
                        <a:rPr lang="en-US" sz="2800" b="0" i="1" smtClean="0">
                          <a:latin typeface="Cambria Math" panose="02040503050406030204" pitchFamily="18" charset="0"/>
                        </a:rPr>
                        <m:t>=20+5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cos</m:t>
                          </m:r>
                        </m:fName>
                        <m:e>
                          <m:r>
                            <a:rPr lang="en-US" sz="2800" b="0" i="1" smtClean="0">
                              <a:latin typeface="Cambria Math" panose="02040503050406030204" pitchFamily="18" charset="0"/>
                            </a:rPr>
                            <m:t>2</m:t>
                          </m:r>
                          <m:r>
                            <a:rPr lang="en-US" sz="2800" b="0" i="1" smtClean="0">
                              <a:latin typeface="Cambria Math" panose="02040503050406030204" pitchFamily="18" charset="0"/>
                            </a:rPr>
                            <m:t>𝜏</m:t>
                          </m:r>
                        </m:e>
                      </m:func>
                      <m:r>
                        <a:rPr lang="en-US" sz="2800" b="0" i="1" smtClean="0">
                          <a:latin typeface="Cambria Math" panose="02040503050406030204" pitchFamily="18" charset="0"/>
                        </a:rPr>
                        <m:t>+10 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−4</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𝜏</m:t>
                              </m:r>
                            </m:e>
                          </m:d>
                        </m:sup>
                      </m:sSup>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2575250" y="1632529"/>
                <a:ext cx="5402441" cy="549959"/>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054359" y="2528596"/>
                <a:ext cx="3340359" cy="2585323"/>
              </a:xfrm>
              <a:prstGeom prst="rect">
                <a:avLst/>
              </a:prstGeom>
              <a:noFill/>
            </p:spPr>
            <p:txBody>
              <a:bodyPr wrap="square" rtlCol="0">
                <a:spAutoFit/>
              </a:bodyPr>
              <a:lstStyle/>
              <a:p>
                <a:r>
                  <a:rPr lang="en-US" dirty="0"/>
                  <a:t>Evaluate:</a:t>
                </a:r>
              </a:p>
              <a:p>
                <a:endParaRPr lang="en-US" dirty="0"/>
              </a:p>
              <a:p>
                <a:pPr marL="342900" indent="-342900">
                  <a:buAutoNum type="alphaLcParenBoth"/>
                </a:pPr>
                <a:r>
                  <a:rPr lang="en-US" dirty="0"/>
                  <a:t>Total average power</a:t>
                </a:r>
              </a:p>
              <a:p>
                <a:pPr marL="342900" indent="-342900">
                  <a:buAutoNum type="alphaLcParenBoth"/>
                </a:pPr>
                <a:r>
                  <a:rPr lang="en-US" dirty="0"/>
                  <a:t>DC power </a:t>
                </a:r>
              </a:p>
              <a:p>
                <a:pPr marL="342900" indent="-342900">
                  <a:buAutoNum type="alphaLcParenBoth"/>
                </a:pPr>
                <a:r>
                  <a:rPr lang="en-US" dirty="0"/>
                  <a:t>AC power </a:t>
                </a:r>
              </a:p>
              <a:p>
                <a:pPr marL="342900" indent="-342900">
                  <a:buAutoNum type="alphaLcParenBoth"/>
                </a:pPr>
                <a:r>
                  <a:rPr lang="en-US" dirty="0"/>
                  <a:t>Mean </a:t>
                </a:r>
              </a:p>
              <a:p>
                <a:pPr marL="342900" indent="-342900">
                  <a:buAutoNum type="alphaLcParenBoth"/>
                </a:pPr>
                <a:r>
                  <a:rPr lang="en-US" dirty="0"/>
                  <a:t>Variance</a:t>
                </a:r>
              </a:p>
              <a:p>
                <a:pPr marL="342900" indent="-342900">
                  <a:buAutoNum type="alphaLcParenBoth"/>
                </a:pPr>
                <a:r>
                  <a:rPr lang="en-US" dirty="0"/>
                  <a:t>RMS value of random process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𝑟𝑚𝑠</m:t>
                        </m:r>
                      </m:sub>
                    </m:sSub>
                    <m:r>
                      <a:rPr lang="en-US" b="0" i="1" smtClean="0">
                        <a:latin typeface="Cambria Math" panose="02040503050406030204" pitchFamily="18" charset="0"/>
                      </a:rPr>
                      <m:t> </m:t>
                    </m:r>
                  </m:oMath>
                </a14:m>
                <a:r>
                  <a:rPr lang="en-US" dirty="0"/>
                  <a:t>(Mean square value) </a:t>
                </a:r>
              </a:p>
            </p:txBody>
          </p:sp>
        </mc:Choice>
        <mc:Fallback xmlns="">
          <p:sp>
            <p:nvSpPr>
              <p:cNvPr id="7" name="TextBox 6"/>
              <p:cNvSpPr txBox="1">
                <a:spLocks noRot="1" noChangeAspect="1" noMove="1" noResize="1" noEditPoints="1" noAdjustHandles="1" noChangeArrowheads="1" noChangeShapeType="1" noTextEdit="1"/>
              </p:cNvSpPr>
              <p:nvPr/>
            </p:nvSpPr>
            <p:spPr>
              <a:xfrm>
                <a:off x="1054359" y="2528596"/>
                <a:ext cx="3340359" cy="2585323"/>
              </a:xfrm>
              <a:prstGeom prst="rect">
                <a:avLst/>
              </a:prstGeom>
              <a:blipFill rotWithShape="0">
                <a:blip r:embed="rId4"/>
                <a:stretch>
                  <a:fillRect l="-1642" t="-1415" r="-1277" b="-2830"/>
                </a:stretch>
              </a:blipFill>
            </p:spPr>
            <p:txBody>
              <a:bodyPr/>
              <a:lstStyle/>
              <a:p>
                <a:r>
                  <a:rPr lang="en-US">
                    <a:noFill/>
                  </a:rPr>
                  <a:t> </a:t>
                </a:r>
              </a:p>
            </p:txBody>
          </p:sp>
        </mc:Fallback>
      </mc:AlternateContent>
      <p:cxnSp>
        <p:nvCxnSpPr>
          <p:cNvPr id="9" name="Straight Arrow Connector 8"/>
          <p:cNvCxnSpPr/>
          <p:nvPr/>
        </p:nvCxnSpPr>
        <p:spPr>
          <a:xfrm flipV="1">
            <a:off x="3629608" y="3228392"/>
            <a:ext cx="3872204" cy="9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7641772" y="3053056"/>
                <a:ext cx="3145156"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𝜏</m:t>
                        </m:r>
                        <m:r>
                          <a:rPr lang="en-US" b="0" i="1" smtClean="0">
                            <a:latin typeface="Cambria Math" panose="02040503050406030204" pitchFamily="18" charset="0"/>
                          </a:rPr>
                          <m:t>=0</m:t>
                        </m:r>
                      </m:e>
                    </m:d>
                    <m:r>
                      <a:rPr lang="en-US" b="0" i="1" smtClean="0">
                        <a:latin typeface="Cambria Math" panose="02040503050406030204" pitchFamily="18" charset="0"/>
                      </a:rPr>
                      <m:t> </m:t>
                    </m:r>
                  </m:oMath>
                </a14:m>
                <a:r>
                  <a:rPr lang="en-US" dirty="0"/>
                  <a:t>= 20 + 5 + 10 = 35 W</a:t>
                </a:r>
              </a:p>
            </p:txBody>
          </p:sp>
        </mc:Choice>
        <mc:Fallback xmlns="">
          <p:sp>
            <p:nvSpPr>
              <p:cNvPr id="10" name="TextBox 9"/>
              <p:cNvSpPr txBox="1">
                <a:spLocks noRot="1" noChangeAspect="1" noMove="1" noResize="1" noEditPoints="1" noAdjustHandles="1" noChangeArrowheads="1" noChangeShapeType="1" noTextEdit="1"/>
              </p:cNvSpPr>
              <p:nvPr/>
            </p:nvSpPr>
            <p:spPr>
              <a:xfrm>
                <a:off x="7641772" y="3053056"/>
                <a:ext cx="3145156" cy="369332"/>
              </a:xfrm>
              <a:prstGeom prst="rect">
                <a:avLst/>
              </a:prstGeom>
              <a:blipFill rotWithShape="0">
                <a:blip r:embed="rId5"/>
                <a:stretch>
                  <a:fillRect t="-10000" r="-775" b="-26667"/>
                </a:stretch>
              </a:blipFill>
            </p:spPr>
            <p:txBody>
              <a:bodyPr/>
              <a:lstStyle/>
              <a:p>
                <a:r>
                  <a:rPr lang="en-US">
                    <a:noFill/>
                  </a:rPr>
                  <a:t> </a:t>
                </a:r>
              </a:p>
            </p:txBody>
          </p:sp>
        </mc:Fallback>
      </mc:AlternateContent>
      <p:cxnSp>
        <p:nvCxnSpPr>
          <p:cNvPr id="12" name="Straight Arrow Connector 11"/>
          <p:cNvCxnSpPr/>
          <p:nvPr/>
        </p:nvCxnSpPr>
        <p:spPr>
          <a:xfrm flipV="1">
            <a:off x="2575250" y="3583830"/>
            <a:ext cx="2743200" cy="9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374433" y="3401781"/>
            <a:ext cx="1073020" cy="369332"/>
          </a:xfrm>
          <a:prstGeom prst="rect">
            <a:avLst/>
          </a:prstGeom>
          <a:noFill/>
        </p:spPr>
        <p:txBody>
          <a:bodyPr wrap="square" rtlCol="0">
            <a:spAutoFit/>
          </a:bodyPr>
          <a:lstStyle/>
          <a:p>
            <a:r>
              <a:rPr lang="en-US" dirty="0"/>
              <a:t>20 W</a:t>
            </a:r>
          </a:p>
        </p:txBody>
      </p:sp>
      <p:cxnSp>
        <p:nvCxnSpPr>
          <p:cNvPr id="15" name="Straight Arrow Connector 14"/>
          <p:cNvCxnSpPr>
            <a:endCxn id="16" idx="1"/>
          </p:cNvCxnSpPr>
          <p:nvPr/>
        </p:nvCxnSpPr>
        <p:spPr>
          <a:xfrm flipV="1">
            <a:off x="2575250" y="3821257"/>
            <a:ext cx="4920919" cy="32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496169" y="3636591"/>
            <a:ext cx="1638590" cy="369332"/>
          </a:xfrm>
          <a:prstGeom prst="rect">
            <a:avLst/>
          </a:prstGeom>
          <a:noFill/>
        </p:spPr>
        <p:txBody>
          <a:bodyPr wrap="none" rtlCol="0">
            <a:spAutoFit/>
          </a:bodyPr>
          <a:lstStyle/>
          <a:p>
            <a:r>
              <a:rPr lang="en-US" dirty="0"/>
              <a:t>= 5 + 10 = 15 W</a:t>
            </a:r>
          </a:p>
        </p:txBody>
      </p:sp>
      <p:cxnSp>
        <p:nvCxnSpPr>
          <p:cNvPr id="18" name="Straight Arrow Connector 17"/>
          <p:cNvCxnSpPr/>
          <p:nvPr/>
        </p:nvCxnSpPr>
        <p:spPr>
          <a:xfrm>
            <a:off x="2142161" y="4103521"/>
            <a:ext cx="20752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4155810" y="3862873"/>
                <a:ext cx="2653419" cy="4019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=20⇒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𝑥</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20</m:t>
                          </m:r>
                        </m:e>
                      </m:rad>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4155810" y="3862873"/>
                <a:ext cx="2653419" cy="401970"/>
              </a:xfrm>
              <a:prstGeom prst="rect">
                <a:avLst/>
              </a:prstGeom>
              <a:blipFill rotWithShape="0">
                <a:blip r:embed="rId6"/>
                <a:stretch>
                  <a:fillRect/>
                </a:stretch>
              </a:blipFill>
            </p:spPr>
            <p:txBody>
              <a:bodyPr/>
              <a:lstStyle/>
              <a:p>
                <a:r>
                  <a:rPr lang="en-US">
                    <a:noFill/>
                  </a:rPr>
                  <a:t> </a:t>
                </a:r>
              </a:p>
            </p:txBody>
          </p:sp>
        </mc:Fallback>
      </mc:AlternateContent>
      <p:cxnSp>
        <p:nvCxnSpPr>
          <p:cNvPr id="22" name="Straight Arrow Connector 21"/>
          <p:cNvCxnSpPr/>
          <p:nvPr/>
        </p:nvCxnSpPr>
        <p:spPr>
          <a:xfrm>
            <a:off x="2453951" y="4366727"/>
            <a:ext cx="522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970733" y="4162327"/>
            <a:ext cx="1037638" cy="369332"/>
          </a:xfrm>
          <a:prstGeom prst="rect">
            <a:avLst/>
          </a:prstGeom>
          <a:noFill/>
        </p:spPr>
        <p:txBody>
          <a:bodyPr wrap="square" rtlCol="0">
            <a:spAutoFit/>
          </a:bodyPr>
          <a:lstStyle/>
          <a:p>
            <a:r>
              <a:rPr lang="en-US" dirty="0"/>
              <a:t>15 W</a:t>
            </a:r>
          </a:p>
        </p:txBody>
      </p:sp>
      <p:cxnSp>
        <p:nvCxnSpPr>
          <p:cNvPr id="25" name="Straight Arrow Connector 24"/>
          <p:cNvCxnSpPr/>
          <p:nvPr/>
        </p:nvCxnSpPr>
        <p:spPr>
          <a:xfrm>
            <a:off x="4394718" y="4702629"/>
            <a:ext cx="1701282" cy="130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6096000" y="4702629"/>
                <a:ext cx="1427570" cy="4075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𝑟𝑚𝑠</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35</m:t>
                          </m:r>
                        </m:e>
                      </m:rad>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6096000" y="4702629"/>
                <a:ext cx="1427570" cy="40754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14" name="Ink 13"/>
              <p14:cNvContentPartPr/>
              <p14:nvPr/>
            </p14:nvContentPartPr>
            <p14:xfrm>
              <a:off x="8029410" y="726211"/>
              <a:ext cx="16560" cy="14760"/>
            </p14:xfrm>
          </p:contentPart>
        </mc:Choice>
        <mc:Fallback xmlns="">
          <p:pic>
            <p:nvPicPr>
              <p:cNvPr id="14" name="Ink 13"/>
              <p:cNvPicPr/>
              <p:nvPr/>
            </p:nvPicPr>
            <p:blipFill>
              <a:blip r:embed="rId9"/>
              <a:stretch>
                <a:fillRect/>
              </a:stretch>
            </p:blipFill>
            <p:spPr>
              <a:xfrm>
                <a:off x="8024010" y="722251"/>
                <a:ext cx="259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p14:cNvContentPartPr/>
              <p14:nvPr/>
            </p14:nvContentPartPr>
            <p14:xfrm>
              <a:off x="12694290" y="846811"/>
              <a:ext cx="14760" cy="23040"/>
            </p14:xfrm>
          </p:contentPart>
        </mc:Choice>
        <mc:Fallback xmlns="">
          <p:pic>
            <p:nvPicPr>
              <p:cNvPr id="17" name="Ink 16"/>
              <p:cNvPicPr/>
              <p:nvPr/>
            </p:nvPicPr>
            <p:blipFill>
              <a:blip r:embed="rId11"/>
              <a:stretch>
                <a:fillRect/>
              </a:stretch>
            </p:blipFill>
            <p:spPr>
              <a:xfrm>
                <a:off x="12685650" y="841051"/>
                <a:ext cx="306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p14:cNvContentPartPr/>
              <p14:nvPr/>
            </p14:nvContentPartPr>
            <p14:xfrm>
              <a:off x="2418480" y="1374120"/>
              <a:ext cx="9595080" cy="3885840"/>
            </p14:xfrm>
          </p:contentPart>
        </mc:Choice>
        <mc:Fallback xmlns="">
          <p:pic>
            <p:nvPicPr>
              <p:cNvPr id="20" name="Ink 19"/>
              <p:cNvPicPr/>
              <p:nvPr/>
            </p:nvPicPr>
            <p:blipFill>
              <a:blip r:embed="rId13"/>
              <a:stretch>
                <a:fillRect/>
              </a:stretch>
            </p:blipFill>
            <p:spPr>
              <a:xfrm>
                <a:off x="2409120" y="1362240"/>
                <a:ext cx="9616680" cy="3907440"/>
              </a:xfrm>
              <a:prstGeom prst="rect">
                <a:avLst/>
              </a:prstGeom>
            </p:spPr>
          </p:pic>
        </mc:Fallback>
      </mc:AlternateContent>
    </p:spTree>
    <p:extLst>
      <p:ext uri="{BB962C8B-B14F-4D97-AF65-F5344CB8AC3E}">
        <p14:creationId xmlns:p14="http://schemas.microsoft.com/office/powerpoint/2010/main" val="52510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9" grpId="0"/>
      <p:bldP spid="23" grpId="0"/>
      <p:bldP spid="2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93</a:t>
            </a:fld>
            <a:endParaRPr lang="en-US"/>
          </a:p>
        </p:txBody>
      </p:sp>
      <p:sp>
        <p:nvSpPr>
          <p:cNvPr id="4" name="TextBox 3"/>
          <p:cNvSpPr txBox="1"/>
          <p:nvPr/>
        </p:nvSpPr>
        <p:spPr>
          <a:xfrm>
            <a:off x="1184988" y="830424"/>
            <a:ext cx="3885679" cy="461665"/>
          </a:xfrm>
          <a:prstGeom prst="rect">
            <a:avLst/>
          </a:prstGeom>
          <a:noFill/>
        </p:spPr>
        <p:txBody>
          <a:bodyPr wrap="none" rtlCol="0">
            <a:spAutoFit/>
          </a:bodyPr>
          <a:lstStyle/>
          <a:p>
            <a:r>
              <a:rPr lang="en-US" sz="2400" dirty="0"/>
              <a:t>Power Spectral Density (PSD):</a:t>
            </a:r>
          </a:p>
        </p:txBody>
      </p:sp>
      <p:sp>
        <p:nvSpPr>
          <p:cNvPr id="5" name="TextBox 4"/>
          <p:cNvSpPr txBox="1"/>
          <p:nvPr/>
        </p:nvSpPr>
        <p:spPr>
          <a:xfrm>
            <a:off x="3128789" y="1632856"/>
            <a:ext cx="2396169" cy="369332"/>
          </a:xfrm>
          <a:prstGeom prst="rect">
            <a:avLst/>
          </a:prstGeom>
          <a:noFill/>
        </p:spPr>
        <p:txBody>
          <a:bodyPr wrap="none" rtlCol="0">
            <a:spAutoFit/>
          </a:bodyPr>
          <a:lstStyle/>
          <a:p>
            <a:r>
              <a:rPr lang="en-US" dirty="0"/>
              <a:t>----   Power per unit BW</a:t>
            </a:r>
          </a:p>
        </p:txBody>
      </p:sp>
      <mc:AlternateContent xmlns:mc="http://schemas.openxmlformats.org/markup-compatibility/2006" xmlns:a14="http://schemas.microsoft.com/office/drawing/2010/main">
        <mc:Choice Requires="a14">
          <p:sp>
            <p:nvSpPr>
              <p:cNvPr id="6" name="TextBox 5"/>
              <p:cNvSpPr txBox="1"/>
              <p:nvPr/>
            </p:nvSpPr>
            <p:spPr>
              <a:xfrm>
                <a:off x="3023118" y="2612571"/>
                <a:ext cx="2164375" cy="712375"/>
              </a:xfrm>
              <a:prstGeom prst="rect">
                <a:avLst/>
              </a:prstGeom>
              <a:noFill/>
            </p:spPr>
            <p:txBody>
              <a:bodyPr wrap="none" rtlCol="0">
                <a:spAutoFit/>
              </a:bodyPr>
              <a:lstStyle/>
              <a:p>
                <a:r>
                  <a:rPr lang="en-US" sz="2800" dirty="0"/>
                  <a:t>PSD  = </a:t>
                </a:r>
                <a14:m>
                  <m:oMath xmlns:m="http://schemas.openxmlformats.org/officeDocument/2006/math">
                    <m:f>
                      <m:fPr>
                        <m:ctrlPr>
                          <a:rPr lang="en-US" sz="2800" i="1" smtClean="0">
                            <a:latin typeface="Cambria Math" panose="02040503050406030204" pitchFamily="18" charset="0"/>
                          </a:rPr>
                        </m:ctrlPr>
                      </m:fPr>
                      <m:num>
                        <m:r>
                          <m:rPr>
                            <m:sty m:val="p"/>
                          </m:rPr>
                          <a:rPr lang="en-US" sz="2800" b="0" i="0" smtClean="0">
                            <a:latin typeface="Cambria Math" panose="02040503050406030204" pitchFamily="18" charset="0"/>
                          </a:rPr>
                          <m:t>Power</m:t>
                        </m:r>
                        <m:r>
                          <a:rPr lang="en-US" sz="2800" b="0" i="0" smtClean="0">
                            <a:latin typeface="Cambria Math" panose="02040503050406030204" pitchFamily="18" charset="0"/>
                          </a:rPr>
                          <m:t> </m:t>
                        </m:r>
                      </m:num>
                      <m:den>
                        <m:r>
                          <m:rPr>
                            <m:sty m:val="p"/>
                          </m:rPr>
                          <a:rPr lang="en-US" sz="2800" b="0" i="0" smtClean="0">
                            <a:latin typeface="Cambria Math" panose="02040503050406030204" pitchFamily="18" charset="0"/>
                          </a:rPr>
                          <m:t>BW</m:t>
                        </m:r>
                      </m:den>
                    </m:f>
                  </m:oMath>
                </a14:m>
                <a:r>
                  <a:rPr lang="en-US" dirty="0"/>
                  <a:t>  </a:t>
                </a:r>
              </a:p>
            </p:txBody>
          </p:sp>
        </mc:Choice>
        <mc:Fallback xmlns="">
          <p:sp>
            <p:nvSpPr>
              <p:cNvPr id="6" name="TextBox 5"/>
              <p:cNvSpPr txBox="1">
                <a:spLocks noRot="1" noChangeAspect="1" noMove="1" noResize="1" noEditPoints="1" noAdjustHandles="1" noChangeArrowheads="1" noChangeShapeType="1" noTextEdit="1"/>
              </p:cNvSpPr>
              <p:nvPr/>
            </p:nvSpPr>
            <p:spPr>
              <a:xfrm>
                <a:off x="3023118" y="2612571"/>
                <a:ext cx="2164375" cy="712375"/>
              </a:xfrm>
              <a:prstGeom prst="rect">
                <a:avLst/>
              </a:prstGeom>
              <a:blipFill rotWithShape="0">
                <a:blip r:embed="rId2"/>
                <a:stretch>
                  <a:fillRect l="-5915" b="-12069"/>
                </a:stretch>
              </a:blipFill>
            </p:spPr>
            <p:txBody>
              <a:bodyPr/>
              <a:lstStyle/>
              <a:p>
                <a:r>
                  <a:rPr lang="en-US">
                    <a:noFill/>
                  </a:rPr>
                  <a:t> </a:t>
                </a:r>
              </a:p>
            </p:txBody>
          </p:sp>
        </mc:Fallback>
      </mc:AlternateContent>
      <p:sp>
        <p:nvSpPr>
          <p:cNvPr id="7" name="TextBox 6"/>
          <p:cNvSpPr txBox="1"/>
          <p:nvPr/>
        </p:nvSpPr>
        <p:spPr>
          <a:xfrm>
            <a:off x="5524958" y="2836506"/>
            <a:ext cx="3521413" cy="369332"/>
          </a:xfrm>
          <a:prstGeom prst="rect">
            <a:avLst/>
          </a:prstGeom>
          <a:noFill/>
        </p:spPr>
        <p:txBody>
          <a:bodyPr wrap="none" rtlCol="0">
            <a:spAutoFit/>
          </a:bodyPr>
          <a:lstStyle/>
          <a:p>
            <a:r>
              <a:rPr lang="en-US" dirty="0"/>
              <a:t>Watt/rad/sec           or          Watt/Hz</a:t>
            </a:r>
          </a:p>
        </p:txBody>
      </p:sp>
      <p:cxnSp>
        <p:nvCxnSpPr>
          <p:cNvPr id="9" name="Straight Connector 8"/>
          <p:cNvCxnSpPr/>
          <p:nvPr/>
        </p:nvCxnSpPr>
        <p:spPr>
          <a:xfrm>
            <a:off x="5359819" y="3797065"/>
            <a:ext cx="0" cy="2143810"/>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2661830" y="5573411"/>
            <a:ext cx="5066635" cy="0"/>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11" name="Right Triangle 10"/>
          <p:cNvSpPr/>
          <p:nvPr/>
        </p:nvSpPr>
        <p:spPr>
          <a:xfrm flipH="1">
            <a:off x="3685970" y="4550370"/>
            <a:ext cx="1665838" cy="1023041"/>
          </a:xfrm>
          <a:prstGeom prst="r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ight Triangle 11"/>
          <p:cNvSpPr/>
          <p:nvPr/>
        </p:nvSpPr>
        <p:spPr>
          <a:xfrm>
            <a:off x="5351176" y="4550370"/>
            <a:ext cx="1665838" cy="1023041"/>
          </a:xfrm>
          <a:prstGeom prst="r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5367831" y="3719248"/>
                <a:ext cx="695383"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𝑋</m:t>
                        </m:r>
                      </m:sub>
                    </m:sSub>
                  </m:oMath>
                </a14:m>
                <a:r>
                  <a:rPr lang="en-US" dirty="0"/>
                  <a:t>(</a:t>
                </a:r>
                <a14:m>
                  <m:oMath xmlns:m="http://schemas.openxmlformats.org/officeDocument/2006/math">
                    <m:r>
                      <a:rPr lang="en-US" b="0" i="1" dirty="0" smtClean="0">
                        <a:latin typeface="Cambria Math" panose="02040503050406030204" pitchFamily="18" charset="0"/>
                      </a:rPr>
                      <m:t>𝑓</m:t>
                    </m:r>
                  </m:oMath>
                </a14:m>
                <a:r>
                  <a:rPr lang="en-US" dirty="0"/>
                  <a:t>)</a:t>
                </a:r>
              </a:p>
            </p:txBody>
          </p:sp>
        </mc:Choice>
        <mc:Fallback xmlns="">
          <p:sp>
            <p:nvSpPr>
              <p:cNvPr id="13" name="TextBox 12"/>
              <p:cNvSpPr txBox="1">
                <a:spLocks noRot="1" noChangeAspect="1" noMove="1" noResize="1" noEditPoints="1" noAdjustHandles="1" noChangeArrowheads="1" noChangeShapeType="1" noTextEdit="1"/>
              </p:cNvSpPr>
              <p:nvPr/>
            </p:nvSpPr>
            <p:spPr>
              <a:xfrm>
                <a:off x="5367831" y="3719248"/>
                <a:ext cx="695383" cy="369332"/>
              </a:xfrm>
              <a:prstGeom prst="rect">
                <a:avLst/>
              </a:prstGeom>
              <a:blipFill rotWithShape="0">
                <a:blip r:embed="rId3"/>
                <a:stretch>
                  <a:fillRect t="-8197" r="-7018"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757103" y="5577369"/>
                <a:ext cx="488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𝑚</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6757103" y="5577369"/>
                <a:ext cx="488659" cy="369332"/>
              </a:xfrm>
              <a:prstGeom prst="rect">
                <a:avLst/>
              </a:prstGeom>
              <a:blipFill rotWithShape="0">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371733" y="5568818"/>
                <a:ext cx="6617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m:t>
                          </m:r>
                          <m:r>
                            <a:rPr lang="en-US" b="0" i="1" dirty="0" smtClean="0">
                              <a:latin typeface="Cambria Math" panose="02040503050406030204" pitchFamily="18" charset="0"/>
                            </a:rPr>
                            <m:t>𝑓</m:t>
                          </m:r>
                        </m:e>
                        <m:sub>
                          <m:r>
                            <a:rPr lang="en-US" b="0" i="1" dirty="0" smtClean="0">
                              <a:latin typeface="Cambria Math" panose="02040503050406030204" pitchFamily="18" charset="0"/>
                            </a:rPr>
                            <m:t>𝑚</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3371733" y="5568818"/>
                <a:ext cx="661784" cy="369332"/>
              </a:xfrm>
              <a:prstGeom prst="rect">
                <a:avLst/>
              </a:prstGeom>
              <a:blipFill rotWithShape="0">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687196" y="5363154"/>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7687196" y="5363154"/>
                <a:ext cx="370935" cy="369332"/>
              </a:xfrm>
              <a:prstGeom prst="rect">
                <a:avLst/>
              </a:prstGeom>
              <a:blipFill rotWithShape="0">
                <a:blip r:embed="rId6"/>
                <a:stretch>
                  <a:fillRect b="-13333"/>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1978920" y="1259640"/>
              <a:ext cx="7038720" cy="5018040"/>
            </p14:xfrm>
          </p:contentPart>
        </mc:Choice>
        <mc:Fallback xmlns="">
          <p:pic>
            <p:nvPicPr>
              <p:cNvPr id="8" name="Ink 7"/>
              <p:cNvPicPr/>
              <p:nvPr/>
            </p:nvPicPr>
            <p:blipFill>
              <a:blip r:embed="rId8"/>
              <a:stretch>
                <a:fillRect/>
              </a:stretch>
            </p:blipFill>
            <p:spPr>
              <a:xfrm>
                <a:off x="1968120" y="1252080"/>
                <a:ext cx="7061040" cy="5030280"/>
              </a:xfrm>
              <a:prstGeom prst="rect">
                <a:avLst/>
              </a:prstGeom>
            </p:spPr>
          </p:pic>
        </mc:Fallback>
      </mc:AlternateContent>
    </p:spTree>
    <p:extLst>
      <p:ext uri="{BB962C8B-B14F-4D97-AF65-F5344CB8AC3E}">
        <p14:creationId xmlns:p14="http://schemas.microsoft.com/office/powerpoint/2010/main" val="15950834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94</a:t>
            </a:fld>
            <a:endParaRPr lang="en-US"/>
          </a:p>
        </p:txBody>
      </p:sp>
      <p:sp>
        <p:nvSpPr>
          <p:cNvPr id="4" name="TextBox 3"/>
          <p:cNvSpPr txBox="1"/>
          <p:nvPr/>
        </p:nvSpPr>
        <p:spPr>
          <a:xfrm>
            <a:off x="843279" y="599440"/>
            <a:ext cx="6369283" cy="461665"/>
          </a:xfrm>
          <a:prstGeom prst="rect">
            <a:avLst/>
          </a:prstGeom>
          <a:noFill/>
        </p:spPr>
        <p:txBody>
          <a:bodyPr wrap="square" rtlCol="0">
            <a:spAutoFit/>
          </a:bodyPr>
          <a:lstStyle/>
          <a:p>
            <a:pPr marL="342900" indent="-342900">
              <a:buFont typeface="Arial" panose="020B0604020202020204" pitchFamily="34" charset="0"/>
              <a:buChar char="•"/>
            </a:pPr>
            <a:r>
              <a:rPr lang="en-US" sz="2400" u="sng" dirty="0"/>
              <a:t>Properties of PSD: </a:t>
            </a:r>
          </a:p>
        </p:txBody>
      </p:sp>
      <mc:AlternateContent xmlns:mc="http://schemas.openxmlformats.org/markup-compatibility/2006" xmlns:a14="http://schemas.microsoft.com/office/drawing/2010/main">
        <mc:Choice Requires="a14">
          <p:sp>
            <p:nvSpPr>
              <p:cNvPr id="5" name="TextBox 4"/>
              <p:cNvSpPr txBox="1"/>
              <p:nvPr/>
            </p:nvSpPr>
            <p:spPr>
              <a:xfrm>
                <a:off x="1489312" y="1632857"/>
                <a:ext cx="4088299" cy="1112933"/>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r>
                          <a:rPr lang="en-US" b="0" i="1" smtClean="0">
                            <a:latin typeface="Cambria Math" panose="02040503050406030204" pitchFamily="18" charset="0"/>
                          </a:rPr>
                          <m:t>𝑑</m:t>
                        </m:r>
                        <m:r>
                          <a:rPr lang="en-US" b="0" i="1" smtClean="0">
                            <a:latin typeface="Cambria Math" panose="02040503050406030204" pitchFamily="18" charset="0"/>
                          </a:rPr>
                          <m:t>𝜏</m:t>
                        </m:r>
                      </m:e>
                    </m:nary>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𝔼</m:t>
                    </m:r>
                    <m:d>
                      <m:dPr>
                        <m:begChr m:val="["/>
                        <m:endChr m:val="]"/>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𝑋</m:t>
                            </m:r>
                          </m:e>
                          <m:sup>
                            <m:r>
                              <a:rPr lang="en-US" b="0" i="1" smtClean="0">
                                <a:latin typeface="Cambria Math" panose="02040503050406030204" pitchFamily="18" charset="0"/>
                                <a:ea typeface="Cambria Math" panose="02040503050406030204" pitchFamily="18" charset="0"/>
                              </a:rPr>
                              <m:t>2</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𝑋</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b="0" i="1" smtClean="0">
                                <a:latin typeface="Cambria Math" panose="02040503050406030204" pitchFamily="18" charset="0"/>
                              </a:rPr>
                              <m:t>𝜔</m:t>
                            </m:r>
                          </m:e>
                        </m:d>
                        <m:r>
                          <a:rPr lang="en-US" b="0" i="1" smtClean="0">
                            <a:latin typeface="Cambria Math" panose="02040503050406030204" pitchFamily="18" charset="0"/>
                          </a:rPr>
                          <m:t>𝑑</m:t>
                        </m:r>
                        <m:r>
                          <a:rPr lang="en-US" i="1">
                            <a:latin typeface="Cambria Math" panose="02040503050406030204" pitchFamily="18" charset="0"/>
                          </a:rPr>
                          <m:t>𝜔</m:t>
                        </m:r>
                      </m:e>
                    </m:nary>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489312" y="1632857"/>
                <a:ext cx="4088299" cy="1112933"/>
              </a:xfrm>
              <a:prstGeom prst="rect">
                <a:avLst/>
              </a:prstGeom>
              <a:blipFill rotWithShape="0">
                <a:blip r:embed="rId3"/>
                <a:stretch>
                  <a:fillRect l="-894" t="-46154" b="-69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598776" y="2886137"/>
                <a:ext cx="1758174" cy="443326"/>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b="0" i="1" smtClean="0">
                                <a:latin typeface="Cambria Math" panose="02040503050406030204" pitchFamily="18" charset="0"/>
                              </a:rPr>
                              <m:t>𝑓</m:t>
                            </m:r>
                          </m:e>
                        </m:d>
                        <m:r>
                          <a:rPr lang="en-US" i="1">
                            <a:latin typeface="Cambria Math" panose="02040503050406030204" pitchFamily="18" charset="0"/>
                          </a:rPr>
                          <m:t>𝑑</m:t>
                        </m:r>
                        <m:r>
                          <a:rPr lang="en-US" b="0" i="1" smtClean="0">
                            <a:latin typeface="Cambria Math" panose="02040503050406030204" pitchFamily="18" charset="0"/>
                          </a:rPr>
                          <m:t>𝑓</m:t>
                        </m:r>
                        <m:r>
                          <a:rPr lang="en-US" b="0" i="1" smtClean="0">
                            <a:latin typeface="Cambria Math" panose="02040503050406030204" pitchFamily="18" charset="0"/>
                          </a:rPr>
                          <m:t> </m:t>
                        </m:r>
                      </m:e>
                    </m:nary>
                  </m:oMath>
                </a14:m>
                <a:r>
                  <a:rPr lang="en-US" dirty="0"/>
                  <a:t> </a:t>
                </a:r>
              </a:p>
            </p:txBody>
          </p:sp>
        </mc:Choice>
        <mc:Fallback xmlns="">
          <p:sp>
            <p:nvSpPr>
              <p:cNvPr id="7" name="Rectangle 6"/>
              <p:cNvSpPr>
                <a:spLocks noRot="1" noChangeAspect="1" noMove="1" noResize="1" noEditPoints="1" noAdjustHandles="1" noChangeArrowheads="1" noChangeShapeType="1" noTextEdit="1"/>
              </p:cNvSpPr>
              <p:nvPr/>
            </p:nvSpPr>
            <p:spPr>
              <a:xfrm>
                <a:off x="3598776" y="2886137"/>
                <a:ext cx="1758174" cy="443326"/>
              </a:xfrm>
              <a:prstGeom prst="rect">
                <a:avLst/>
              </a:prstGeom>
              <a:blipFill rotWithShape="0">
                <a:blip r:embed="rId4"/>
                <a:stretch>
                  <a:fillRect l="-9689" t="-115068" b="-179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489312" y="3676261"/>
                <a:ext cx="4202361" cy="36933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r>
                      <a:rPr lang="en-US" b="0" i="1" smtClean="0">
                        <a:latin typeface="Cambria Math" panose="02040503050406030204" pitchFamily="18" charset="0"/>
                      </a:rPr>
                      <m:t>≥0</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b="0" i="1" smtClean="0">
                            <a:latin typeface="Cambria Math" panose="02040503050406030204" pitchFamily="18" charset="0"/>
                          </a:rPr>
                          <m:t>𝑓</m:t>
                        </m:r>
                      </m:e>
                    </m:d>
                    <m:r>
                      <a:rPr lang="en-US" i="1">
                        <a:latin typeface="Cambria Math" panose="02040503050406030204" pitchFamily="18" charset="0"/>
                      </a:rPr>
                      <m:t>≥0</m:t>
                    </m:r>
                  </m:oMath>
                </a14:m>
                <a:r>
                  <a:rPr lang="en-US" dirty="0"/>
                  <a:t> </a:t>
                </a:r>
              </a:p>
            </p:txBody>
          </p:sp>
        </mc:Choice>
        <mc:Fallback xmlns="">
          <p:sp>
            <p:nvSpPr>
              <p:cNvPr id="8" name="TextBox 7"/>
              <p:cNvSpPr txBox="1">
                <a:spLocks noRot="1" noChangeAspect="1" noMove="1" noResize="1" noEditPoints="1" noAdjustHandles="1" noChangeArrowheads="1" noChangeShapeType="1" noTextEdit="1"/>
              </p:cNvSpPr>
              <p:nvPr/>
            </p:nvSpPr>
            <p:spPr>
              <a:xfrm>
                <a:off x="1489312" y="3676261"/>
                <a:ext cx="4202361" cy="369332"/>
              </a:xfrm>
              <a:prstGeom prst="rect">
                <a:avLst/>
              </a:prstGeom>
              <a:blipFill rotWithShape="0">
                <a:blip r:embed="rId5"/>
                <a:stretch>
                  <a:fillRect l="-870"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497595" y="4392391"/>
                <a:ext cx="6209491" cy="36933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𝜔</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i="1">
                            <a:latin typeface="Cambria Math" panose="02040503050406030204" pitchFamily="18" charset="0"/>
                          </a:rPr>
                          <m:t>𝜔</m:t>
                        </m:r>
                      </m:e>
                    </m:d>
                    <m:r>
                      <a:rPr lang="en-US" b="0" i="1" smtClean="0">
                        <a:latin typeface="Cambria Math" panose="02040503050406030204" pitchFamily="18" charset="0"/>
                      </a:rPr>
                      <m:t>     </m:t>
                    </m:r>
                  </m:oMath>
                </a14:m>
                <a:r>
                  <a:rPr lang="en-US" dirty="0"/>
                  <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𝑓</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b="0" i="1" smtClean="0">
                            <a:latin typeface="Cambria Math" panose="02040503050406030204" pitchFamily="18" charset="0"/>
                          </a:rPr>
                          <m:t>𝑓</m:t>
                        </m:r>
                      </m:e>
                    </m:d>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497595" y="4392391"/>
                <a:ext cx="6209491" cy="369332"/>
              </a:xfrm>
              <a:prstGeom prst="rect">
                <a:avLst/>
              </a:prstGeom>
              <a:blipFill rotWithShape="0">
                <a:blip r:embed="rId6"/>
                <a:stretch>
                  <a:fillRect l="-688" t="-10000" b="-2666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1003680" y="1638000"/>
              <a:ext cx="10843560" cy="4732920"/>
            </p14:xfrm>
          </p:contentPart>
        </mc:Choice>
        <mc:Fallback xmlns="">
          <p:pic>
            <p:nvPicPr>
              <p:cNvPr id="6" name="Ink 5"/>
              <p:cNvPicPr/>
              <p:nvPr/>
            </p:nvPicPr>
            <p:blipFill>
              <a:blip r:embed="rId8"/>
              <a:stretch>
                <a:fillRect/>
              </a:stretch>
            </p:blipFill>
            <p:spPr>
              <a:xfrm>
                <a:off x="992160" y="1625400"/>
                <a:ext cx="10868400" cy="4757760"/>
              </a:xfrm>
              <a:prstGeom prst="rect">
                <a:avLst/>
              </a:prstGeom>
            </p:spPr>
          </p:pic>
        </mc:Fallback>
      </mc:AlternateContent>
    </p:spTree>
    <p:extLst>
      <p:ext uri="{BB962C8B-B14F-4D97-AF65-F5344CB8AC3E}">
        <p14:creationId xmlns:p14="http://schemas.microsoft.com/office/powerpoint/2010/main" val="512209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95</a:t>
            </a:fld>
            <a:endParaRPr lang="en-US"/>
          </a:p>
        </p:txBody>
      </p:sp>
      <p:cxnSp>
        <p:nvCxnSpPr>
          <p:cNvPr id="5" name="Straight Connector 4"/>
          <p:cNvCxnSpPr/>
          <p:nvPr/>
        </p:nvCxnSpPr>
        <p:spPr>
          <a:xfrm>
            <a:off x="2390576" y="5139650"/>
            <a:ext cx="4105790" cy="0"/>
          </a:xfrm>
          <a:prstGeom prst="line">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2521438" y="3411001"/>
            <a:ext cx="0" cy="1736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2512272" y="3242100"/>
                <a:ext cx="8074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b="0" i="1" smtClean="0">
                              <a:latin typeface="Cambria Math" panose="02040503050406030204" pitchFamily="18" charset="0"/>
                            </a:rPr>
                            <m:t>𝑥</m:t>
                          </m:r>
                        </m:e>
                      </m:d>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12272" y="3242100"/>
                <a:ext cx="807465" cy="369332"/>
              </a:xfrm>
              <a:prstGeom prst="rect">
                <a:avLst/>
              </a:prstGeom>
              <a:blipFill rotWithShape="0">
                <a:blip r:embed="rId2"/>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481712" y="495498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6481712" y="4954984"/>
                <a:ext cx="367985" cy="369332"/>
              </a:xfrm>
              <a:prstGeom prst="rect">
                <a:avLst/>
              </a:prstGeom>
              <a:blipFill rotWithShape="0">
                <a:blip r:embed="rId3"/>
                <a:stretch>
                  <a:fillRect/>
                </a:stretch>
              </a:blipFill>
            </p:spPr>
            <p:txBody>
              <a:bodyPr/>
              <a:lstStyle/>
              <a:p>
                <a:r>
                  <a:rPr lang="en-US">
                    <a:noFill/>
                  </a:rPr>
                  <a:t> </a:t>
                </a:r>
              </a:p>
            </p:txBody>
          </p:sp>
        </mc:Fallback>
      </mc:AlternateContent>
      <p:sp>
        <p:nvSpPr>
          <p:cNvPr id="9" name="Freeform 8"/>
          <p:cNvSpPr/>
          <p:nvPr/>
        </p:nvSpPr>
        <p:spPr>
          <a:xfrm>
            <a:off x="2963293" y="3769665"/>
            <a:ext cx="2060448" cy="1185319"/>
          </a:xfrm>
          <a:custGeom>
            <a:avLst/>
            <a:gdLst>
              <a:gd name="connsiteX0" fmla="*/ 0 w 2084832"/>
              <a:gd name="connsiteY0" fmla="*/ 1122172 h 1172294"/>
              <a:gd name="connsiteX1" fmla="*/ 469392 w 2084832"/>
              <a:gd name="connsiteY1" fmla="*/ 1079500 h 1172294"/>
              <a:gd name="connsiteX2" fmla="*/ 829056 w 2084832"/>
              <a:gd name="connsiteY2" fmla="*/ 274828 h 1172294"/>
              <a:gd name="connsiteX3" fmla="*/ 1097280 w 2084832"/>
              <a:gd name="connsiteY3" fmla="*/ 508 h 1172294"/>
              <a:gd name="connsiteX4" fmla="*/ 1316736 w 2084832"/>
              <a:gd name="connsiteY4" fmla="*/ 232156 h 1172294"/>
              <a:gd name="connsiteX5" fmla="*/ 1584960 w 2084832"/>
              <a:gd name="connsiteY5" fmla="*/ 1030732 h 1172294"/>
              <a:gd name="connsiteX6" fmla="*/ 2084832 w 2084832"/>
              <a:gd name="connsiteY6" fmla="*/ 1134364 h 1172294"/>
              <a:gd name="connsiteX0" fmla="*/ 0 w 2084832"/>
              <a:gd name="connsiteY0" fmla="*/ 1122048 h 1172558"/>
              <a:gd name="connsiteX1" fmla="*/ 469392 w 2084832"/>
              <a:gd name="connsiteY1" fmla="*/ 1079376 h 1172558"/>
              <a:gd name="connsiteX2" fmla="*/ 847344 w 2084832"/>
              <a:gd name="connsiteY2" fmla="*/ 268608 h 1172558"/>
              <a:gd name="connsiteX3" fmla="*/ 1097280 w 2084832"/>
              <a:gd name="connsiteY3" fmla="*/ 384 h 1172558"/>
              <a:gd name="connsiteX4" fmla="*/ 1316736 w 2084832"/>
              <a:gd name="connsiteY4" fmla="*/ 232032 h 1172558"/>
              <a:gd name="connsiteX5" fmla="*/ 1584960 w 2084832"/>
              <a:gd name="connsiteY5" fmla="*/ 1030608 h 1172558"/>
              <a:gd name="connsiteX6" fmla="*/ 2084832 w 2084832"/>
              <a:gd name="connsiteY6" fmla="*/ 1134240 h 1172558"/>
              <a:gd name="connsiteX0" fmla="*/ 0 w 2084832"/>
              <a:gd name="connsiteY0" fmla="*/ 1121673 h 1172183"/>
              <a:gd name="connsiteX1" fmla="*/ 469392 w 2084832"/>
              <a:gd name="connsiteY1" fmla="*/ 1079001 h 1172183"/>
              <a:gd name="connsiteX2" fmla="*/ 847344 w 2084832"/>
              <a:gd name="connsiteY2" fmla="*/ 268233 h 1172183"/>
              <a:gd name="connsiteX3" fmla="*/ 1097280 w 2084832"/>
              <a:gd name="connsiteY3" fmla="*/ 9 h 1172183"/>
              <a:gd name="connsiteX4" fmla="*/ 1353312 w 2084832"/>
              <a:gd name="connsiteY4" fmla="*/ 262137 h 1172183"/>
              <a:gd name="connsiteX5" fmla="*/ 1584960 w 2084832"/>
              <a:gd name="connsiteY5" fmla="*/ 1030233 h 1172183"/>
              <a:gd name="connsiteX6" fmla="*/ 2084832 w 2084832"/>
              <a:gd name="connsiteY6" fmla="*/ 1133865 h 1172183"/>
              <a:gd name="connsiteX0" fmla="*/ 0 w 2084832"/>
              <a:gd name="connsiteY0" fmla="*/ 1133863 h 1184373"/>
              <a:gd name="connsiteX1" fmla="*/ 469392 w 2084832"/>
              <a:gd name="connsiteY1" fmla="*/ 1091191 h 1184373"/>
              <a:gd name="connsiteX2" fmla="*/ 847344 w 2084832"/>
              <a:gd name="connsiteY2" fmla="*/ 280423 h 1184373"/>
              <a:gd name="connsiteX3" fmla="*/ 1103376 w 2084832"/>
              <a:gd name="connsiteY3" fmla="*/ 7 h 1184373"/>
              <a:gd name="connsiteX4" fmla="*/ 1353312 w 2084832"/>
              <a:gd name="connsiteY4" fmla="*/ 274327 h 1184373"/>
              <a:gd name="connsiteX5" fmla="*/ 1584960 w 2084832"/>
              <a:gd name="connsiteY5" fmla="*/ 1042423 h 1184373"/>
              <a:gd name="connsiteX6" fmla="*/ 2084832 w 2084832"/>
              <a:gd name="connsiteY6" fmla="*/ 1146055 h 1184373"/>
              <a:gd name="connsiteX0" fmla="*/ 0 w 2078736"/>
              <a:gd name="connsiteY0" fmla="*/ 1139959 h 1187780"/>
              <a:gd name="connsiteX1" fmla="*/ 463296 w 2078736"/>
              <a:gd name="connsiteY1" fmla="*/ 1091191 h 1187780"/>
              <a:gd name="connsiteX2" fmla="*/ 841248 w 2078736"/>
              <a:gd name="connsiteY2" fmla="*/ 280423 h 1187780"/>
              <a:gd name="connsiteX3" fmla="*/ 1097280 w 2078736"/>
              <a:gd name="connsiteY3" fmla="*/ 7 h 1187780"/>
              <a:gd name="connsiteX4" fmla="*/ 1347216 w 2078736"/>
              <a:gd name="connsiteY4" fmla="*/ 274327 h 1187780"/>
              <a:gd name="connsiteX5" fmla="*/ 1578864 w 2078736"/>
              <a:gd name="connsiteY5" fmla="*/ 1042423 h 1187780"/>
              <a:gd name="connsiteX6" fmla="*/ 2078736 w 2078736"/>
              <a:gd name="connsiteY6" fmla="*/ 1146055 h 1187780"/>
              <a:gd name="connsiteX0" fmla="*/ 0 w 2060448"/>
              <a:gd name="connsiteY0" fmla="*/ 1139959 h 1187780"/>
              <a:gd name="connsiteX1" fmla="*/ 445008 w 2060448"/>
              <a:gd name="connsiteY1" fmla="*/ 1091191 h 1187780"/>
              <a:gd name="connsiteX2" fmla="*/ 822960 w 2060448"/>
              <a:gd name="connsiteY2" fmla="*/ 280423 h 1187780"/>
              <a:gd name="connsiteX3" fmla="*/ 1078992 w 2060448"/>
              <a:gd name="connsiteY3" fmla="*/ 7 h 1187780"/>
              <a:gd name="connsiteX4" fmla="*/ 1328928 w 2060448"/>
              <a:gd name="connsiteY4" fmla="*/ 274327 h 1187780"/>
              <a:gd name="connsiteX5" fmla="*/ 1560576 w 2060448"/>
              <a:gd name="connsiteY5" fmla="*/ 1042423 h 1187780"/>
              <a:gd name="connsiteX6" fmla="*/ 2060448 w 2060448"/>
              <a:gd name="connsiteY6" fmla="*/ 1146055 h 1187780"/>
              <a:gd name="connsiteX0" fmla="*/ 0 w 2060448"/>
              <a:gd name="connsiteY0" fmla="*/ 1139959 h 1178865"/>
              <a:gd name="connsiteX1" fmla="*/ 445008 w 2060448"/>
              <a:gd name="connsiteY1" fmla="*/ 1091191 h 1178865"/>
              <a:gd name="connsiteX2" fmla="*/ 822960 w 2060448"/>
              <a:gd name="connsiteY2" fmla="*/ 280423 h 1178865"/>
              <a:gd name="connsiteX3" fmla="*/ 1078992 w 2060448"/>
              <a:gd name="connsiteY3" fmla="*/ 7 h 1178865"/>
              <a:gd name="connsiteX4" fmla="*/ 1328928 w 2060448"/>
              <a:gd name="connsiteY4" fmla="*/ 274327 h 1178865"/>
              <a:gd name="connsiteX5" fmla="*/ 1560576 w 2060448"/>
              <a:gd name="connsiteY5" fmla="*/ 1042423 h 1178865"/>
              <a:gd name="connsiteX6" fmla="*/ 2060448 w 2060448"/>
              <a:gd name="connsiteY6" fmla="*/ 1146055 h 1178865"/>
              <a:gd name="connsiteX0" fmla="*/ 0 w 2060448"/>
              <a:gd name="connsiteY0" fmla="*/ 1176535 h 1200421"/>
              <a:gd name="connsiteX1" fmla="*/ 445008 w 2060448"/>
              <a:gd name="connsiteY1" fmla="*/ 1091191 h 1200421"/>
              <a:gd name="connsiteX2" fmla="*/ 822960 w 2060448"/>
              <a:gd name="connsiteY2" fmla="*/ 280423 h 1200421"/>
              <a:gd name="connsiteX3" fmla="*/ 1078992 w 2060448"/>
              <a:gd name="connsiteY3" fmla="*/ 7 h 1200421"/>
              <a:gd name="connsiteX4" fmla="*/ 1328928 w 2060448"/>
              <a:gd name="connsiteY4" fmla="*/ 274327 h 1200421"/>
              <a:gd name="connsiteX5" fmla="*/ 1560576 w 2060448"/>
              <a:gd name="connsiteY5" fmla="*/ 1042423 h 1200421"/>
              <a:gd name="connsiteX6" fmla="*/ 2060448 w 2060448"/>
              <a:gd name="connsiteY6" fmla="*/ 1146055 h 1200421"/>
              <a:gd name="connsiteX0" fmla="*/ 0 w 2060448"/>
              <a:gd name="connsiteY0" fmla="*/ 1176535 h 1185319"/>
              <a:gd name="connsiteX1" fmla="*/ 493776 w 2060448"/>
              <a:gd name="connsiteY1" fmla="*/ 1030231 h 1185319"/>
              <a:gd name="connsiteX2" fmla="*/ 822960 w 2060448"/>
              <a:gd name="connsiteY2" fmla="*/ 280423 h 1185319"/>
              <a:gd name="connsiteX3" fmla="*/ 1078992 w 2060448"/>
              <a:gd name="connsiteY3" fmla="*/ 7 h 1185319"/>
              <a:gd name="connsiteX4" fmla="*/ 1328928 w 2060448"/>
              <a:gd name="connsiteY4" fmla="*/ 274327 h 1185319"/>
              <a:gd name="connsiteX5" fmla="*/ 1560576 w 2060448"/>
              <a:gd name="connsiteY5" fmla="*/ 1042423 h 1185319"/>
              <a:gd name="connsiteX6" fmla="*/ 2060448 w 2060448"/>
              <a:gd name="connsiteY6" fmla="*/ 1146055 h 1185319"/>
              <a:gd name="connsiteX0" fmla="*/ 0 w 2060448"/>
              <a:gd name="connsiteY0" fmla="*/ 1176535 h 1185319"/>
              <a:gd name="connsiteX1" fmla="*/ 493776 w 2060448"/>
              <a:gd name="connsiteY1" fmla="*/ 1030231 h 1185319"/>
              <a:gd name="connsiteX2" fmla="*/ 822960 w 2060448"/>
              <a:gd name="connsiteY2" fmla="*/ 280423 h 1185319"/>
              <a:gd name="connsiteX3" fmla="*/ 1078992 w 2060448"/>
              <a:gd name="connsiteY3" fmla="*/ 7 h 1185319"/>
              <a:gd name="connsiteX4" fmla="*/ 1328928 w 2060448"/>
              <a:gd name="connsiteY4" fmla="*/ 274327 h 1185319"/>
              <a:gd name="connsiteX5" fmla="*/ 1578864 w 2060448"/>
              <a:gd name="connsiteY5" fmla="*/ 999751 h 1185319"/>
              <a:gd name="connsiteX6" fmla="*/ 2060448 w 2060448"/>
              <a:gd name="connsiteY6" fmla="*/ 1146055 h 1185319"/>
              <a:gd name="connsiteX0" fmla="*/ 0 w 2060448"/>
              <a:gd name="connsiteY0" fmla="*/ 1176535 h 1185319"/>
              <a:gd name="connsiteX1" fmla="*/ 493776 w 2060448"/>
              <a:gd name="connsiteY1" fmla="*/ 1030231 h 1185319"/>
              <a:gd name="connsiteX2" fmla="*/ 822960 w 2060448"/>
              <a:gd name="connsiteY2" fmla="*/ 280423 h 1185319"/>
              <a:gd name="connsiteX3" fmla="*/ 1078992 w 2060448"/>
              <a:gd name="connsiteY3" fmla="*/ 7 h 1185319"/>
              <a:gd name="connsiteX4" fmla="*/ 1328928 w 2060448"/>
              <a:gd name="connsiteY4" fmla="*/ 274327 h 1185319"/>
              <a:gd name="connsiteX5" fmla="*/ 1578864 w 2060448"/>
              <a:gd name="connsiteY5" fmla="*/ 999751 h 1185319"/>
              <a:gd name="connsiteX6" fmla="*/ 2060448 w 2060448"/>
              <a:gd name="connsiteY6" fmla="*/ 1146055 h 1185319"/>
              <a:gd name="connsiteX0" fmla="*/ 0 w 2060448"/>
              <a:gd name="connsiteY0" fmla="*/ 1176535 h 1185319"/>
              <a:gd name="connsiteX1" fmla="*/ 493776 w 2060448"/>
              <a:gd name="connsiteY1" fmla="*/ 1030231 h 1185319"/>
              <a:gd name="connsiteX2" fmla="*/ 822960 w 2060448"/>
              <a:gd name="connsiteY2" fmla="*/ 280423 h 1185319"/>
              <a:gd name="connsiteX3" fmla="*/ 1078992 w 2060448"/>
              <a:gd name="connsiteY3" fmla="*/ 7 h 1185319"/>
              <a:gd name="connsiteX4" fmla="*/ 1328928 w 2060448"/>
              <a:gd name="connsiteY4" fmla="*/ 274327 h 1185319"/>
              <a:gd name="connsiteX5" fmla="*/ 1578864 w 2060448"/>
              <a:gd name="connsiteY5" fmla="*/ 999751 h 1185319"/>
              <a:gd name="connsiteX6" fmla="*/ 2060448 w 2060448"/>
              <a:gd name="connsiteY6" fmla="*/ 1176535 h 118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448" h="1185319">
                <a:moveTo>
                  <a:pt x="0" y="1176535"/>
                </a:moveTo>
                <a:cubicBezTo>
                  <a:pt x="183896" y="1201427"/>
                  <a:pt x="356616" y="1179583"/>
                  <a:pt x="493776" y="1030231"/>
                </a:cubicBezTo>
                <a:cubicBezTo>
                  <a:pt x="630936" y="880879"/>
                  <a:pt x="725424" y="452127"/>
                  <a:pt x="822960" y="280423"/>
                </a:cubicBezTo>
                <a:cubicBezTo>
                  <a:pt x="920496" y="108719"/>
                  <a:pt x="994664" y="1023"/>
                  <a:pt x="1078992" y="7"/>
                </a:cubicBezTo>
                <a:cubicBezTo>
                  <a:pt x="1163320" y="-1009"/>
                  <a:pt x="1245616" y="107703"/>
                  <a:pt x="1328928" y="274327"/>
                </a:cubicBezTo>
                <a:cubicBezTo>
                  <a:pt x="1412240" y="440951"/>
                  <a:pt x="1456944" y="849383"/>
                  <a:pt x="1578864" y="999751"/>
                </a:cubicBezTo>
                <a:cubicBezTo>
                  <a:pt x="1700784" y="1150119"/>
                  <a:pt x="1874520" y="1175519"/>
                  <a:pt x="2060448" y="1176535"/>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p:cNvSpPr/>
              <p:nvPr/>
            </p:nvSpPr>
            <p:spPr>
              <a:xfrm>
                <a:off x="3782039" y="5201539"/>
                <a:ext cx="5449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𝑥</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3782039" y="5201539"/>
                <a:ext cx="544957" cy="369332"/>
              </a:xfrm>
              <a:prstGeom prst="rect">
                <a:avLst/>
              </a:prstGeom>
              <a:blipFill rotWithShape="0">
                <a:blip r:embed="rId4"/>
                <a:stretch>
                  <a:fillRect/>
                </a:stretch>
              </a:blipFill>
            </p:spPr>
            <p:txBody>
              <a:bodyPr/>
              <a:lstStyle/>
              <a:p>
                <a:r>
                  <a:rPr lang="en-US">
                    <a:noFill/>
                  </a:rPr>
                  <a:t> </a:t>
                </a:r>
              </a:p>
            </p:txBody>
          </p:sp>
        </mc:Fallback>
      </mc:AlternateContent>
      <p:cxnSp>
        <p:nvCxnSpPr>
          <p:cNvPr id="14" name="Straight Connector 13"/>
          <p:cNvCxnSpPr/>
          <p:nvPr/>
        </p:nvCxnSpPr>
        <p:spPr>
          <a:xfrm>
            <a:off x="4054518" y="2836505"/>
            <a:ext cx="0" cy="36202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38335" y="671804"/>
            <a:ext cx="2916183" cy="461665"/>
          </a:xfrm>
          <a:prstGeom prst="rect">
            <a:avLst/>
          </a:prstGeom>
          <a:noFill/>
        </p:spPr>
        <p:txBody>
          <a:bodyPr wrap="none" rtlCol="0">
            <a:spAutoFit/>
          </a:bodyPr>
          <a:lstStyle/>
          <a:p>
            <a:r>
              <a:rPr lang="en-US" sz="2400" dirty="0"/>
              <a:t>Gaussian/Normal PDF</a:t>
            </a:r>
          </a:p>
        </p:txBody>
      </p:sp>
      <mc:AlternateContent xmlns:mc="http://schemas.openxmlformats.org/markup-compatibility/2006" xmlns:a14="http://schemas.microsoft.com/office/drawing/2010/main">
        <mc:Choice Requires="a14">
          <p:sp>
            <p:nvSpPr>
              <p:cNvPr id="18" name="TextBox 17"/>
              <p:cNvSpPr txBox="1"/>
              <p:nvPr/>
            </p:nvSpPr>
            <p:spPr>
              <a:xfrm>
                <a:off x="4152122" y="1418253"/>
                <a:ext cx="4899418" cy="9884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𝑋</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r>
                                <a:rPr lang="en-US" sz="2400" b="0" i="1" smtClean="0">
                                  <a:latin typeface="Cambria Math" panose="02040503050406030204" pitchFamily="18" charset="0"/>
                                </a:rPr>
                                <m:t>𝜋</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𝜎</m:t>
                                  </m:r>
                                </m:e>
                                <m:sub>
                                  <m:r>
                                    <a:rPr lang="en-US" sz="2400" b="0" i="1" smtClean="0">
                                      <a:latin typeface="Cambria Math" panose="02040503050406030204" pitchFamily="18" charset="0"/>
                                    </a:rPr>
                                    <m:t>𝑥</m:t>
                                  </m:r>
                                </m:sub>
                                <m:sup>
                                  <m:r>
                                    <a:rPr lang="en-US" sz="2400" b="0" i="1" smtClean="0">
                                      <a:latin typeface="Cambria Math" panose="02040503050406030204" pitchFamily="18" charset="0"/>
                                    </a:rPr>
                                    <m:t>2</m:t>
                                  </m:r>
                                </m:sup>
                              </m:sSubSup>
                            </m:e>
                          </m:rad>
                        </m:den>
                      </m:f>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exp</m:t>
                          </m:r>
                        </m:fName>
                        <m:e>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𝑥</m:t>
                                              </m:r>
                                            </m:sub>
                                          </m:sSub>
                                        </m:e>
                                      </m:d>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𝑥</m:t>
                                      </m:r>
                                    </m:sub>
                                    <m:sup>
                                      <m:r>
                                        <a:rPr lang="en-US" sz="2400" i="1">
                                          <a:latin typeface="Cambria Math" panose="02040503050406030204" pitchFamily="18" charset="0"/>
                                        </a:rPr>
                                        <m:t>2</m:t>
                                      </m:r>
                                    </m:sup>
                                  </m:sSubSup>
                                </m:den>
                              </m:f>
                            </m:e>
                          </m:d>
                        </m:e>
                      </m:func>
                    </m:oMath>
                  </m:oMathPara>
                </a14:m>
                <a:endParaRPr lang="en-US" sz="24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152122" y="1418253"/>
                <a:ext cx="4899418" cy="988476"/>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1046520" y="1113840"/>
              <a:ext cx="10519200" cy="3458520"/>
            </p14:xfrm>
          </p:contentPart>
        </mc:Choice>
        <mc:Fallback xmlns="">
          <p:pic>
            <p:nvPicPr>
              <p:cNvPr id="4" name="Ink 3"/>
              <p:cNvPicPr/>
              <p:nvPr/>
            </p:nvPicPr>
            <p:blipFill>
              <a:blip r:embed="rId7"/>
              <a:stretch>
                <a:fillRect/>
              </a:stretch>
            </p:blipFill>
            <p:spPr>
              <a:xfrm>
                <a:off x="1035000" y="1105560"/>
                <a:ext cx="10538640" cy="3476880"/>
              </a:xfrm>
              <a:prstGeom prst="rect">
                <a:avLst/>
              </a:prstGeom>
            </p:spPr>
          </p:pic>
        </mc:Fallback>
      </mc:AlternateContent>
    </p:spTree>
    <p:extLst>
      <p:ext uri="{BB962C8B-B14F-4D97-AF65-F5344CB8AC3E}">
        <p14:creationId xmlns:p14="http://schemas.microsoft.com/office/powerpoint/2010/main" val="14849345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96</a:t>
            </a:fld>
            <a:endParaRPr lang="en-US"/>
          </a:p>
        </p:txBody>
      </p:sp>
      <p:sp>
        <p:nvSpPr>
          <p:cNvPr id="4" name="TextBox 3"/>
          <p:cNvSpPr txBox="1"/>
          <p:nvPr/>
        </p:nvSpPr>
        <p:spPr>
          <a:xfrm>
            <a:off x="1306286" y="727788"/>
            <a:ext cx="3609258" cy="523220"/>
          </a:xfrm>
          <a:prstGeom prst="rect">
            <a:avLst/>
          </a:prstGeom>
          <a:noFill/>
        </p:spPr>
        <p:txBody>
          <a:bodyPr wrap="none" rtlCol="0">
            <a:spAutoFit/>
          </a:bodyPr>
          <a:lstStyle/>
          <a:p>
            <a:r>
              <a:rPr lang="en-US" sz="2800" dirty="0"/>
              <a:t>Central Limit Theorem: </a:t>
            </a:r>
          </a:p>
        </p:txBody>
      </p:sp>
      <p:sp>
        <p:nvSpPr>
          <p:cNvPr id="5" name="TextBox 4"/>
          <p:cNvSpPr txBox="1"/>
          <p:nvPr/>
        </p:nvSpPr>
        <p:spPr>
          <a:xfrm>
            <a:off x="1856791" y="1539552"/>
            <a:ext cx="7837714" cy="1815882"/>
          </a:xfrm>
          <a:prstGeom prst="rect">
            <a:avLst/>
          </a:prstGeom>
          <a:noFill/>
        </p:spPr>
        <p:txBody>
          <a:bodyPr wrap="square" rtlCol="0">
            <a:spAutoFit/>
          </a:bodyPr>
          <a:lstStyle/>
          <a:p>
            <a:r>
              <a:rPr lang="en-US" sz="2800" dirty="0"/>
              <a:t>Central Limit Theorem states that probability density of a sum of N independent random variables tends to approach a Gaussian density when the number N increases.  </a:t>
            </a:r>
          </a:p>
        </p:txBody>
      </p:sp>
      <p:sp>
        <p:nvSpPr>
          <p:cNvPr id="6" name="TextBox 5"/>
          <p:cNvSpPr txBox="1"/>
          <p:nvPr/>
        </p:nvSpPr>
        <p:spPr>
          <a:xfrm>
            <a:off x="1609652" y="3882592"/>
            <a:ext cx="8372548" cy="369332"/>
          </a:xfrm>
          <a:prstGeom prst="rect">
            <a:avLst/>
          </a:prstGeom>
          <a:noFill/>
        </p:spPr>
        <p:txBody>
          <a:bodyPr wrap="none" rtlCol="0">
            <a:spAutoFit/>
          </a:bodyPr>
          <a:lstStyle/>
          <a:p>
            <a:r>
              <a:rPr lang="en-US" dirty="0"/>
              <a:t>This theorem is applicable even when the individual random variable are not Gaussian. </a:t>
            </a:r>
          </a:p>
        </p:txBody>
      </p:sp>
      <p:sp>
        <p:nvSpPr>
          <p:cNvPr id="7" name="TextBox 6"/>
          <p:cNvSpPr txBox="1"/>
          <p:nvPr/>
        </p:nvSpPr>
        <p:spPr>
          <a:xfrm>
            <a:off x="1609652" y="4824846"/>
            <a:ext cx="9160328" cy="923330"/>
          </a:xfrm>
          <a:prstGeom prst="rect">
            <a:avLst/>
          </a:prstGeom>
          <a:noFill/>
        </p:spPr>
        <p:txBody>
          <a:bodyPr wrap="none" rtlCol="0">
            <a:spAutoFit/>
          </a:bodyPr>
          <a:lstStyle/>
          <a:p>
            <a:r>
              <a:rPr lang="en-US" dirty="0"/>
              <a:t>For large number of N (number of samples), sum of their PDFs forms a normal (Gaussian) curve.</a:t>
            </a:r>
          </a:p>
          <a:p>
            <a:endParaRPr lang="en-US" dirty="0"/>
          </a:p>
          <a:p>
            <a:r>
              <a:rPr lang="en-US" dirty="0"/>
              <a:t>Maximum value of the resultant PDF can be obtained at its mean. </a:t>
            </a:r>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5885640" y="5167800"/>
              <a:ext cx="4633920" cy="126000"/>
            </p14:xfrm>
          </p:contentPart>
        </mc:Choice>
        <mc:Fallback xmlns="">
          <p:pic>
            <p:nvPicPr>
              <p:cNvPr id="8" name="Ink 7"/>
              <p:cNvPicPr/>
              <p:nvPr/>
            </p:nvPicPr>
            <p:blipFill>
              <a:blip r:embed="rId3"/>
              <a:stretch>
                <a:fillRect/>
              </a:stretch>
            </p:blipFill>
            <p:spPr>
              <a:xfrm>
                <a:off x="5881320" y="5164920"/>
                <a:ext cx="4645440" cy="133200"/>
              </a:xfrm>
              <a:prstGeom prst="rect">
                <a:avLst/>
              </a:prstGeom>
            </p:spPr>
          </p:pic>
        </mc:Fallback>
      </mc:AlternateContent>
    </p:spTree>
    <p:extLst>
      <p:ext uri="{BB962C8B-B14F-4D97-AF65-F5344CB8AC3E}">
        <p14:creationId xmlns:p14="http://schemas.microsoft.com/office/powerpoint/2010/main" val="40092265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97</a:t>
            </a:fld>
            <a:endParaRPr lang="en-US"/>
          </a:p>
        </p:txBody>
      </p:sp>
      <p:sp>
        <p:nvSpPr>
          <p:cNvPr id="4" name="TextBox 3"/>
          <p:cNvSpPr txBox="1"/>
          <p:nvPr/>
        </p:nvSpPr>
        <p:spPr>
          <a:xfrm>
            <a:off x="1334278" y="606489"/>
            <a:ext cx="1327608" cy="646331"/>
          </a:xfrm>
          <a:prstGeom prst="rect">
            <a:avLst/>
          </a:prstGeom>
          <a:noFill/>
        </p:spPr>
        <p:txBody>
          <a:bodyPr wrap="none" rtlCol="0">
            <a:spAutoFit/>
          </a:bodyPr>
          <a:lstStyle/>
          <a:p>
            <a:r>
              <a:rPr lang="en-US" sz="3600" dirty="0">
                <a:effectLst>
                  <a:outerShdw blurRad="38100" dist="38100" dir="2700000" algn="tl">
                    <a:srgbClr val="000000">
                      <a:alpha val="43137"/>
                    </a:srgbClr>
                  </a:outerShdw>
                </a:effectLst>
                <a:latin typeface="+mj-lt"/>
              </a:rPr>
              <a:t>NOISE</a:t>
            </a:r>
          </a:p>
        </p:txBody>
      </p:sp>
      <p:sp>
        <p:nvSpPr>
          <p:cNvPr id="5" name="TextBox 4"/>
          <p:cNvSpPr txBox="1"/>
          <p:nvPr/>
        </p:nvSpPr>
        <p:spPr>
          <a:xfrm>
            <a:off x="2220686" y="1511559"/>
            <a:ext cx="9133114" cy="5632311"/>
          </a:xfrm>
          <a:prstGeom prst="rect">
            <a:avLst/>
          </a:prstGeom>
          <a:noFill/>
        </p:spPr>
        <p:txBody>
          <a:bodyPr wrap="square" rtlCol="0">
            <a:spAutoFit/>
          </a:bodyPr>
          <a:lstStyle/>
          <a:p>
            <a:r>
              <a:rPr lang="en-US" dirty="0"/>
              <a:t>Noise may be defined as any unwanted form of energy tending to interfere with proper and easy reception and reproduction of wanted signal.</a:t>
            </a:r>
          </a:p>
          <a:p>
            <a:endParaRPr lang="en-US" dirty="0"/>
          </a:p>
          <a:p>
            <a:r>
              <a:rPr lang="en-US" dirty="0"/>
              <a:t>Depending upon whether noise is external or internal to the signal, there are two types of Noise:</a:t>
            </a:r>
          </a:p>
          <a:p>
            <a:endParaRPr lang="en-US" dirty="0"/>
          </a:p>
          <a:p>
            <a:pPr marL="342900" indent="-342900">
              <a:buAutoNum type="arabicPeriod"/>
            </a:pPr>
            <a:r>
              <a:rPr lang="en-US" dirty="0"/>
              <a:t>External Noise: The noise which is generated externally to the system is known as external noise.</a:t>
            </a:r>
          </a:p>
          <a:p>
            <a:r>
              <a:rPr lang="en-US" dirty="0"/>
              <a:t>	Ex.: Atmosphere Noise, Extra-terrestrial Noise, etc. </a:t>
            </a:r>
          </a:p>
          <a:p>
            <a:endParaRPr lang="en-US" dirty="0"/>
          </a:p>
          <a:p>
            <a:pPr marL="342900" indent="-342900">
              <a:buFont typeface="+mj-lt"/>
              <a:buAutoNum type="arabicPeriod" startAt="2"/>
            </a:pPr>
            <a:r>
              <a:rPr lang="en-US" dirty="0"/>
              <a:t>Internal Noise: The noise which is generated within the system is known as internal noise.</a:t>
            </a:r>
          </a:p>
          <a:p>
            <a:pPr lvl="1"/>
            <a:r>
              <a:rPr lang="en-US" dirty="0"/>
              <a:t>	Following are the types of internal noise:</a:t>
            </a:r>
          </a:p>
          <a:p>
            <a:pPr lvl="1"/>
            <a:endParaRPr lang="en-US" dirty="0"/>
          </a:p>
          <a:p>
            <a:pPr marL="800100" lvl="1" indent="-342900">
              <a:buFont typeface="+mj-lt"/>
              <a:buAutoNum type="arabicPeriod"/>
            </a:pPr>
            <a:r>
              <a:rPr lang="en-US" dirty="0"/>
              <a:t>Thermal Noise – (random motion of free electrons)</a:t>
            </a:r>
          </a:p>
          <a:p>
            <a:pPr marL="800100" lvl="1" indent="-342900">
              <a:buFont typeface="+mj-lt"/>
              <a:buAutoNum type="arabicPeriod"/>
            </a:pPr>
            <a:r>
              <a:rPr lang="en-US" dirty="0"/>
              <a:t>Shot Noise – (fluctuations in the number of electrons and holes) </a:t>
            </a:r>
          </a:p>
          <a:p>
            <a:pPr marL="800100" lvl="1" indent="-342900">
              <a:buFont typeface="+mj-lt"/>
              <a:buAutoNum type="arabicPeriod"/>
            </a:pPr>
            <a:r>
              <a:rPr lang="en-US" dirty="0"/>
              <a:t>Partition Noise – (current has to be divided in two or more paths)</a:t>
            </a:r>
          </a:p>
          <a:p>
            <a:pPr marL="800100" lvl="1" indent="-342900">
              <a:buFont typeface="+mj-lt"/>
              <a:buAutoNum type="arabicPeriod"/>
            </a:pPr>
            <a:r>
              <a:rPr lang="en-US" dirty="0"/>
              <a:t>Flicker Noise – (Low frequency noise)</a:t>
            </a:r>
          </a:p>
          <a:p>
            <a:pPr marL="800100" lvl="1" indent="-342900">
              <a:buFont typeface="+mj-lt"/>
              <a:buAutoNum type="arabicPeriod"/>
            </a:pPr>
            <a:r>
              <a:rPr lang="en-US"/>
              <a:t>Transit-time Noise – (High )  </a:t>
            </a:r>
            <a:endParaRPr lang="en-US" dirty="0"/>
          </a:p>
          <a:p>
            <a:pPr marL="800100" lvl="1" indent="-342900">
              <a:buFont typeface="+mj-lt"/>
              <a:buAutoNum type="arabicPeriod"/>
            </a:pPr>
            <a:endParaRPr lang="en-US" dirty="0"/>
          </a:p>
          <a:p>
            <a:pPr lvl="1"/>
            <a:r>
              <a:rPr lang="en-US" dirty="0"/>
              <a:t>  </a:t>
            </a:r>
          </a:p>
        </p:txBody>
      </p:sp>
    </p:spTree>
    <p:extLst>
      <p:ext uri="{BB962C8B-B14F-4D97-AF65-F5344CB8AC3E}">
        <p14:creationId xmlns:p14="http://schemas.microsoft.com/office/powerpoint/2010/main" val="628640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98</a:t>
            </a:fld>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18880" y="124920"/>
              <a:ext cx="11885400" cy="6144840"/>
            </p14:xfrm>
          </p:contentPart>
        </mc:Choice>
        <mc:Fallback xmlns="">
          <p:pic>
            <p:nvPicPr>
              <p:cNvPr id="4" name="Ink 3"/>
              <p:cNvPicPr/>
              <p:nvPr/>
            </p:nvPicPr>
            <p:blipFill>
              <a:blip r:embed="rId3"/>
              <a:stretch>
                <a:fillRect/>
              </a:stretch>
            </p:blipFill>
            <p:spPr>
              <a:xfrm>
                <a:off x="209520" y="111600"/>
                <a:ext cx="11900160" cy="6170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5482440" y="5283360"/>
              <a:ext cx="6531120" cy="1203120"/>
            </p14:xfrm>
          </p:contentPart>
        </mc:Choice>
        <mc:Fallback xmlns="">
          <p:pic>
            <p:nvPicPr>
              <p:cNvPr id="5" name="Ink 4"/>
              <p:cNvPicPr/>
              <p:nvPr/>
            </p:nvPicPr>
            <p:blipFill>
              <a:blip r:embed="rId5"/>
              <a:stretch>
                <a:fillRect/>
              </a:stretch>
            </p:blipFill>
            <p:spPr>
              <a:xfrm>
                <a:off x="5471280" y="5271840"/>
                <a:ext cx="6553800" cy="1226520"/>
              </a:xfrm>
              <a:prstGeom prst="rect">
                <a:avLst/>
              </a:prstGeom>
            </p:spPr>
          </p:pic>
        </mc:Fallback>
      </mc:AlternateContent>
    </p:spTree>
    <p:extLst>
      <p:ext uri="{BB962C8B-B14F-4D97-AF65-F5344CB8AC3E}">
        <p14:creationId xmlns:p14="http://schemas.microsoft.com/office/powerpoint/2010/main" val="29321085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ADC - IIIT Bhopal</a:t>
            </a:r>
          </a:p>
        </p:txBody>
      </p:sp>
      <p:sp>
        <p:nvSpPr>
          <p:cNvPr id="3" name="Slide Number Placeholder 2"/>
          <p:cNvSpPr>
            <a:spLocks noGrp="1"/>
          </p:cNvSpPr>
          <p:nvPr>
            <p:ph type="sldNum" sz="quarter" idx="12"/>
          </p:nvPr>
        </p:nvSpPr>
        <p:spPr/>
        <p:txBody>
          <a:bodyPr/>
          <a:lstStyle/>
          <a:p>
            <a:fld id="{58A79D6A-F8A9-4142-87E8-70739027CFC8}" type="slidenum">
              <a:rPr lang="en-US" smtClean="0"/>
              <a:t>99</a:t>
            </a:fld>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17000" y="184680"/>
              <a:ext cx="12065040" cy="6132960"/>
            </p14:xfrm>
          </p:contentPart>
        </mc:Choice>
        <mc:Fallback xmlns="">
          <p:pic>
            <p:nvPicPr>
              <p:cNvPr id="4" name="Ink 3"/>
              <p:cNvPicPr/>
              <p:nvPr/>
            </p:nvPicPr>
            <p:blipFill>
              <a:blip r:embed="rId3"/>
              <a:stretch>
                <a:fillRect/>
              </a:stretch>
            </p:blipFill>
            <p:spPr>
              <a:xfrm>
                <a:off x="106200" y="173520"/>
                <a:ext cx="12084120" cy="6149520"/>
              </a:xfrm>
              <a:prstGeom prst="rect">
                <a:avLst/>
              </a:prstGeom>
            </p:spPr>
          </p:pic>
        </mc:Fallback>
      </mc:AlternateContent>
    </p:spTree>
    <p:extLst>
      <p:ext uri="{BB962C8B-B14F-4D97-AF65-F5344CB8AC3E}">
        <p14:creationId xmlns:p14="http://schemas.microsoft.com/office/powerpoint/2010/main" val="1354171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394285F7786B6409D57F6CD3E148530" ma:contentTypeVersion="10" ma:contentTypeDescription="Create a new document." ma:contentTypeScope="" ma:versionID="49309bb0140b1fd033c4e41d73571895">
  <xsd:schema xmlns:xsd="http://www.w3.org/2001/XMLSchema" xmlns:xs="http://www.w3.org/2001/XMLSchema" xmlns:p="http://schemas.microsoft.com/office/2006/metadata/properties" xmlns:ns2="ac12fea8-78ef-4d7f-83be-a67e548c8dc0" xmlns:ns3="2e856ea4-f00a-42e4-ae39-c8c160ccff4b" targetNamespace="http://schemas.microsoft.com/office/2006/metadata/properties" ma:root="true" ma:fieldsID="820b6e36047a2d0cd201225229f5ba81" ns2:_="" ns3:_="">
    <xsd:import namespace="ac12fea8-78ef-4d7f-83be-a67e548c8dc0"/>
    <xsd:import namespace="2e856ea4-f00a-42e4-ae39-c8c160ccff4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Details" minOccurs="0"/>
                <xsd:element ref="ns3:SharedWithUser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12fea8-78ef-4d7f-83be-a67e548c8d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e856ea4-f00a-42e4-ae39-c8c160ccff4b" elementFormDefault="qualified">
    <xsd:import namespace="http://schemas.microsoft.com/office/2006/documentManagement/types"/>
    <xsd:import namespace="http://schemas.microsoft.com/office/infopath/2007/PartnerControls"/>
    <xsd:element name="SharedWithDetails" ma:index="15" nillable="true" ma:displayName="Shared With Details" ma:internalName="SharedWithDetails" ma:readOnly="true">
      <xsd:simpleType>
        <xsd:restriction base="dms:Note">
          <xsd:maxLength value="255"/>
        </xsd:restriction>
      </xsd:simple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0422A3-F1FB-4C30-8B74-6733359FB2E0}">
  <ds:schemaRefs>
    <ds:schemaRef ds:uri="http://schemas.microsoft.com/office/2006/metadata/properties"/>
    <ds:schemaRef ds:uri="http://www.w3.org/2000/xmlns/"/>
  </ds:schemaRefs>
</ds:datastoreItem>
</file>

<file path=customXml/itemProps2.xml><?xml version="1.0" encoding="utf-8"?>
<ds:datastoreItem xmlns:ds="http://schemas.openxmlformats.org/officeDocument/2006/customXml" ds:itemID="{E1F39B9F-B4EA-4346-8067-235BF6D28CA7}">
  <ds:schemaRefs>
    <ds:schemaRef ds:uri="http://schemas.microsoft.com/office/2006/metadata/contentType"/>
    <ds:schemaRef ds:uri="http://schemas.microsoft.com/office/2006/metadata/properties/metaAttributes"/>
    <ds:schemaRef ds:uri="http://www.w3.org/2000/xmlns/"/>
    <ds:schemaRef ds:uri="http://www.w3.org/2001/XMLSchema"/>
    <ds:schemaRef ds:uri="ac12fea8-78ef-4d7f-83be-a67e548c8dc0"/>
    <ds:schemaRef ds:uri="2e856ea4-f00a-42e4-ae39-c8c160ccff4b"/>
  </ds:schemaRefs>
</ds:datastoreItem>
</file>

<file path=customXml/itemProps3.xml><?xml version="1.0" encoding="utf-8"?>
<ds:datastoreItem xmlns:ds="http://schemas.openxmlformats.org/officeDocument/2006/customXml" ds:itemID="{7547E6CB-5072-4797-AE50-E7417A953D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3711</TotalTime>
  <Words>3278</Words>
  <Application>Microsoft Office PowerPoint</Application>
  <PresentationFormat>Widescreen</PresentationFormat>
  <Paragraphs>1115</Paragraphs>
  <Slides>99</Slides>
  <Notes>6</Notes>
  <HiddenSlides>0</HiddenSlides>
  <MMClips>22</MMClips>
  <ScaleCrop>false</ScaleCrop>
  <HeadingPairs>
    <vt:vector size="4" baseType="variant">
      <vt:variant>
        <vt:lpstr>Theme</vt:lpstr>
      </vt:variant>
      <vt:variant>
        <vt:i4>1</vt:i4>
      </vt:variant>
      <vt:variant>
        <vt:lpstr>Slide Titles</vt:lpstr>
      </vt:variant>
      <vt:variant>
        <vt:i4>99</vt:i4>
      </vt:variant>
    </vt:vector>
  </HeadingPairs>
  <TitlesOfParts>
    <vt:vector size="100" baseType="lpstr">
      <vt:lpstr>Office Theme</vt:lpstr>
      <vt:lpstr>Analog and Digital Communication (ADC)</vt:lpstr>
      <vt:lpstr>Preliminaries </vt:lpstr>
      <vt:lpstr>Preliminaries (continue…)</vt:lpstr>
      <vt:lpstr>Preliminaries (continue…)</vt:lpstr>
      <vt:lpstr>Preliminaries (continue…)</vt:lpstr>
      <vt:lpstr>Modulation Theorem (Fourier Transform)</vt:lpstr>
      <vt:lpstr>Communication</vt:lpstr>
      <vt:lpstr>Modulation</vt:lpstr>
      <vt:lpstr>Need for Modulation</vt:lpstr>
      <vt:lpstr>Amplitude Modulation (AM)</vt:lpstr>
      <vt:lpstr>PowerPoint Presentation</vt:lpstr>
      <vt:lpstr>Equation for AM</vt:lpstr>
      <vt:lpstr>AM: Frequency domain representation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Vestigial Sideband Modulation (VSB)</vt:lpstr>
      <vt:lpstr>VSB</vt:lpstr>
      <vt:lpstr>PowerPoint Presentation</vt:lpstr>
      <vt:lpstr>PowerPoint Presentation</vt:lpstr>
      <vt:lpstr>PowerPoint Presentation</vt:lpstr>
      <vt:lpstr>PowerPoint Presentation</vt:lpstr>
      <vt:lpstr>PowerPoint Presentation</vt:lpstr>
      <vt:lpstr>AM Receiver</vt:lpstr>
      <vt:lpstr>Definitions</vt:lpstr>
      <vt:lpstr>Tuned Radio Frequency (TRF) Receiver</vt:lpstr>
      <vt:lpstr>Superheterodyne Receiver </vt:lpstr>
      <vt:lpstr>Superheterodyne Receiver </vt:lpstr>
      <vt:lpstr>PowerPoint Presentation</vt:lpstr>
      <vt:lpstr>Superheterodyne Receiver </vt:lpstr>
      <vt:lpstr>Angle Modulation</vt:lpstr>
      <vt:lpstr>PowerPoint Presentation</vt:lpstr>
      <vt:lpstr>Angle Modulation</vt:lpstr>
      <vt:lpstr>PowerPoint Presentation</vt:lpstr>
      <vt:lpstr>PowerPoint Presentation</vt:lpstr>
      <vt:lpstr>PowerPoint Presentation</vt:lpstr>
      <vt:lpstr>PowerPoint Presentation</vt:lpstr>
      <vt:lpstr>PowerPoint Presentation</vt:lpstr>
      <vt:lpstr>PowerPoint Presentation</vt:lpstr>
      <vt:lpstr>Problems:</vt:lpstr>
      <vt:lpstr>Types of frequency Modulation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ADC</dc:title>
  <dc:creator>Praveen Pawar</dc:creator>
  <cp:lastModifiedBy>19U03045@iiitbhopal.ac.in</cp:lastModifiedBy>
  <cp:revision>184</cp:revision>
  <dcterms:created xsi:type="dcterms:W3CDTF">2020-01-23T05:50:10Z</dcterms:created>
  <dcterms:modified xsi:type="dcterms:W3CDTF">2021-02-28T08:29:44Z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0x0101008394285F7786B6409D57F6CD3E148530</vt:lpwstr>
  </property>
</Properties>
</file>